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4"/>
  </p:notesMasterIdLst>
  <p:sldIdLst>
    <p:sldId id="256" r:id="rId5"/>
    <p:sldId id="302" r:id="rId6"/>
    <p:sldId id="299" r:id="rId7"/>
    <p:sldId id="283" r:id="rId8"/>
    <p:sldId id="300" r:id="rId9"/>
    <p:sldId id="301" r:id="rId10"/>
    <p:sldId id="296" r:id="rId11"/>
    <p:sldId id="272" r:id="rId12"/>
    <p:sldId id="288" r:id="rId13"/>
    <p:sldId id="259" r:id="rId14"/>
    <p:sldId id="275" r:id="rId15"/>
    <p:sldId id="276" r:id="rId16"/>
    <p:sldId id="277" r:id="rId17"/>
    <p:sldId id="278" r:id="rId18"/>
    <p:sldId id="279" r:id="rId19"/>
    <p:sldId id="280" r:id="rId20"/>
    <p:sldId id="281" r:id="rId21"/>
    <p:sldId id="282" r:id="rId22"/>
    <p:sldId id="284" r:id="rId23"/>
    <p:sldId id="285" r:id="rId24"/>
    <p:sldId id="286" r:id="rId25"/>
    <p:sldId id="287" r:id="rId26"/>
    <p:sldId id="289" r:id="rId27"/>
    <p:sldId id="265" r:id="rId28"/>
    <p:sldId id="290" r:id="rId29"/>
    <p:sldId id="291" r:id="rId30"/>
    <p:sldId id="293" r:id="rId31"/>
    <p:sldId id="294" r:id="rId32"/>
    <p:sldId id="268" r:id="rId33"/>
  </p:sldIdLst>
  <p:sldSz cx="12192000" cy="6858000"/>
  <p:notesSz cx="6858000" cy="9144000"/>
  <p:defaultText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4225628-5532-C8B5-3800-AB09E9FCAF9D}" name="FERRAND Karl (OP)" initials="FK(" userId="S::karl.ferrand@publications.europa.eu::f83b00f0-b215-47b6-8f86-c4ae3ea907e4" providerId="AD"/>
  <p188:author id="{C7E9AE7A-1AA6-001E-624B-5374D269BCF7}" name="IOANNIDOU Evgenia (OP)" initials="I(" userId="S::evgenia.ioannidou@publications.europa.eu::16f124f7-669e-485c-9745-0037c49b2ff1" providerId="AD"/>
  <p188:author id="{BC42667E-144C-7A17-3F2F-177F5320A574}" name="IOANNIDOU Evgenia (OP)" initials="IE(" userId="S::Evgenia.IOANNIDOU@publications.europa.eu::16f124f7-669e-485c-9745-0037c49b2ff1" providerId="AD"/>
  <p188:author id="{F5925BDE-9BBC-3E0D-71F2-1BD7BB6538F6}" name="CRUZ Maria Manuela (OP)" initials="CMM(" userId="S::maria.cruz@publications.europa.eu::8234e26c-d2c3-4d43-96b0-c50460283c9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99CC"/>
    <a:srgbClr val="F9912E"/>
    <a:srgbClr val="32B0E0"/>
    <a:srgbClr val="174489"/>
    <a:srgbClr val="0E4565"/>
    <a:srgbClr val="339900"/>
    <a:srgbClr val="4990E2"/>
    <a:srgbClr val="E6AC1A"/>
    <a:srgbClr val="61AFFE"/>
    <a:srgbClr val="BED4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95A6B-4A90-4F94-B42E-B71CC3E0FFD8}" v="3" dt="2022-09-28T08:01:49.639"/>
    <p1510:client id="{1B4902FC-BCD5-7F22-7F39-F3E27981ADDC}" v="1" dt="2022-09-28T07:06:55.526"/>
    <p1510:client id="{318FBED5-2470-EE39-B685-6FE7B42D7FBB}" v="25" dt="2022-09-28T10:29:13.803"/>
    <p1510:client id="{6CE63E30-C48E-4ECD-95C1-E3936C7AFE19}" v="2" dt="2022-09-27T08:54:30.975"/>
    <p1510:client id="{76D65C8B-6BCB-2FF2-9AD9-181DB67A9E0C}" v="1" dt="2022-09-29T05:58:43.684"/>
    <p1510:client id="{9C2F4FB6-BDE9-383E-2EEC-837A7FE565E9}" v="17" dt="2022-09-28T08:11:02.942"/>
    <p1510:client id="{F430D50C-FDEE-FB09-B1A2-C490BB2CD19E}" v="1" dt="2022-09-28T12:03:01.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IDOU Evgenia (OP)" userId="16f124f7-669e-485c-9745-0037c49b2ff1" providerId="ADAL" clId="{DC30135D-E7AF-4D70-A68B-F015016F1ED3}"/>
    <pc:docChg chg="undo custSel modSld">
      <pc:chgData name="IOANNIDOU Evgenia (OP)" userId="16f124f7-669e-485c-9745-0037c49b2ff1" providerId="ADAL" clId="{DC30135D-E7AF-4D70-A68B-F015016F1ED3}" dt="2022-09-01T14:38:12.612" v="474" actId="113"/>
      <pc:docMkLst>
        <pc:docMk/>
      </pc:docMkLst>
      <pc:sldChg chg="modNotesTx">
        <pc:chgData name="IOANNIDOU Evgenia (OP)" userId="16f124f7-669e-485c-9745-0037c49b2ff1" providerId="ADAL" clId="{DC30135D-E7AF-4D70-A68B-F015016F1ED3}" dt="2022-09-01T14:34:40.177" v="405" actId="20577"/>
        <pc:sldMkLst>
          <pc:docMk/>
          <pc:sldMk cId="3777327881" sldId="259"/>
        </pc:sldMkLst>
      </pc:sldChg>
      <pc:sldChg chg="modNotesTx">
        <pc:chgData name="IOANNIDOU Evgenia (OP)" userId="16f124f7-669e-485c-9745-0037c49b2ff1" providerId="ADAL" clId="{DC30135D-E7AF-4D70-A68B-F015016F1ED3}" dt="2022-09-01T14:28:37.732" v="356" actId="12"/>
        <pc:sldMkLst>
          <pc:docMk/>
          <pc:sldMk cId="1970293599" sldId="265"/>
        </pc:sldMkLst>
      </pc:sldChg>
      <pc:sldChg chg="modNotesTx">
        <pc:chgData name="IOANNIDOU Evgenia (OP)" userId="16f124f7-669e-485c-9745-0037c49b2ff1" providerId="ADAL" clId="{DC30135D-E7AF-4D70-A68B-F015016F1ED3}" dt="2022-09-01T14:34:17.097" v="402" actId="20577"/>
        <pc:sldMkLst>
          <pc:docMk/>
          <pc:sldMk cId="2637427386" sldId="272"/>
        </pc:sldMkLst>
      </pc:sldChg>
      <pc:sldChg chg="modNotesTx">
        <pc:chgData name="IOANNIDOU Evgenia (OP)" userId="16f124f7-669e-485c-9745-0037c49b2ff1" providerId="ADAL" clId="{DC30135D-E7AF-4D70-A68B-F015016F1ED3}" dt="2022-09-01T14:34:58.658" v="407" actId="20577"/>
        <pc:sldMkLst>
          <pc:docMk/>
          <pc:sldMk cId="535643461" sldId="275"/>
        </pc:sldMkLst>
      </pc:sldChg>
      <pc:sldChg chg="modNotesTx">
        <pc:chgData name="IOANNIDOU Evgenia (OP)" userId="16f124f7-669e-485c-9745-0037c49b2ff1" providerId="ADAL" clId="{DC30135D-E7AF-4D70-A68B-F015016F1ED3}" dt="2022-09-01T14:35:36.507" v="459" actId="20577"/>
        <pc:sldMkLst>
          <pc:docMk/>
          <pc:sldMk cId="2841831867" sldId="276"/>
        </pc:sldMkLst>
      </pc:sldChg>
      <pc:sldChg chg="modNotesTx">
        <pc:chgData name="IOANNIDOU Evgenia (OP)" userId="16f124f7-669e-485c-9745-0037c49b2ff1" providerId="ADAL" clId="{DC30135D-E7AF-4D70-A68B-F015016F1ED3}" dt="2022-09-01T14:35:57.133" v="467" actId="20577"/>
        <pc:sldMkLst>
          <pc:docMk/>
          <pc:sldMk cId="2462008523" sldId="278"/>
        </pc:sldMkLst>
      </pc:sldChg>
      <pc:sldChg chg="modNotesTx">
        <pc:chgData name="IOANNIDOU Evgenia (OP)" userId="16f124f7-669e-485c-9745-0037c49b2ff1" providerId="ADAL" clId="{DC30135D-E7AF-4D70-A68B-F015016F1ED3}" dt="2022-09-01T14:36:17.498" v="468" actId="113"/>
        <pc:sldMkLst>
          <pc:docMk/>
          <pc:sldMk cId="2547148160" sldId="279"/>
        </pc:sldMkLst>
      </pc:sldChg>
      <pc:sldChg chg="modNotesTx">
        <pc:chgData name="IOANNIDOU Evgenia (OP)" userId="16f124f7-669e-485c-9745-0037c49b2ff1" providerId="ADAL" clId="{DC30135D-E7AF-4D70-A68B-F015016F1ED3}" dt="2022-09-01T14:20:55.211" v="215" actId="20577"/>
        <pc:sldMkLst>
          <pc:docMk/>
          <pc:sldMk cId="3149352928" sldId="281"/>
        </pc:sldMkLst>
      </pc:sldChg>
      <pc:sldChg chg="modNotesTx">
        <pc:chgData name="IOANNIDOU Evgenia (OP)" userId="16f124f7-669e-485c-9745-0037c49b2ff1" providerId="ADAL" clId="{DC30135D-E7AF-4D70-A68B-F015016F1ED3}" dt="2022-09-01T13:53:34.537" v="27" actId="20577"/>
        <pc:sldMkLst>
          <pc:docMk/>
          <pc:sldMk cId="3722922823" sldId="283"/>
        </pc:sldMkLst>
      </pc:sldChg>
      <pc:sldChg chg="modNotesTx">
        <pc:chgData name="IOANNIDOU Evgenia (OP)" userId="16f124f7-669e-485c-9745-0037c49b2ff1" providerId="ADAL" clId="{DC30135D-E7AF-4D70-A68B-F015016F1ED3}" dt="2022-09-01T14:23:26.863" v="317" actId="20577"/>
        <pc:sldMkLst>
          <pc:docMk/>
          <pc:sldMk cId="928070495" sldId="284"/>
        </pc:sldMkLst>
      </pc:sldChg>
      <pc:sldChg chg="modNotesTx">
        <pc:chgData name="IOANNIDOU Evgenia (OP)" userId="16f124f7-669e-485c-9745-0037c49b2ff1" providerId="ADAL" clId="{DC30135D-E7AF-4D70-A68B-F015016F1ED3}" dt="2022-09-01T14:23:38.597" v="318" actId="20577"/>
        <pc:sldMkLst>
          <pc:docMk/>
          <pc:sldMk cId="4221488826" sldId="285"/>
        </pc:sldMkLst>
      </pc:sldChg>
      <pc:sldChg chg="modNotesTx">
        <pc:chgData name="IOANNIDOU Evgenia (OP)" userId="16f124f7-669e-485c-9745-0037c49b2ff1" providerId="ADAL" clId="{DC30135D-E7AF-4D70-A68B-F015016F1ED3}" dt="2022-09-01T14:36:59.024" v="469" actId="20577"/>
        <pc:sldMkLst>
          <pc:docMk/>
          <pc:sldMk cId="1359415863" sldId="287"/>
        </pc:sldMkLst>
      </pc:sldChg>
      <pc:sldChg chg="modNotesTx">
        <pc:chgData name="IOANNIDOU Evgenia (OP)" userId="16f124f7-669e-485c-9745-0037c49b2ff1" providerId="ADAL" clId="{DC30135D-E7AF-4D70-A68B-F015016F1ED3}" dt="2022-09-01T14:38:12.612" v="474" actId="113"/>
        <pc:sldMkLst>
          <pc:docMk/>
          <pc:sldMk cId="263076342" sldId="291"/>
        </pc:sldMkLst>
      </pc:sldChg>
      <pc:sldChg chg="modNotesTx">
        <pc:chgData name="IOANNIDOU Evgenia (OP)" userId="16f124f7-669e-485c-9745-0037c49b2ff1" providerId="ADAL" clId="{DC30135D-E7AF-4D70-A68B-F015016F1ED3}" dt="2022-09-01T14:30:41.747" v="364" actId="113"/>
        <pc:sldMkLst>
          <pc:docMk/>
          <pc:sldMk cId="1698294655" sldId="294"/>
        </pc:sldMkLst>
      </pc:sldChg>
      <pc:sldChg chg="modNotesTx">
        <pc:chgData name="IOANNIDOU Evgenia (OP)" userId="16f124f7-669e-485c-9745-0037c49b2ff1" providerId="ADAL" clId="{DC30135D-E7AF-4D70-A68B-F015016F1ED3}" dt="2022-09-01T14:09:53.159" v="188" actId="20577"/>
        <pc:sldMkLst>
          <pc:docMk/>
          <pc:sldMk cId="1805102386" sldId="296"/>
        </pc:sldMkLst>
      </pc:sldChg>
      <pc:sldChg chg="modNotesTx">
        <pc:chgData name="IOANNIDOU Evgenia (OP)" userId="16f124f7-669e-485c-9745-0037c49b2ff1" providerId="ADAL" clId="{DC30135D-E7AF-4D70-A68B-F015016F1ED3}" dt="2022-09-01T14:32:37.200" v="369" actId="5793"/>
        <pc:sldMkLst>
          <pc:docMk/>
          <pc:sldMk cId="630963820" sldId="299"/>
        </pc:sldMkLst>
      </pc:sldChg>
      <pc:sldChg chg="modNotesTx">
        <pc:chgData name="IOANNIDOU Evgenia (OP)" userId="16f124f7-669e-485c-9745-0037c49b2ff1" providerId="ADAL" clId="{DC30135D-E7AF-4D70-A68B-F015016F1ED3}" dt="2022-09-01T14:00:05.077" v="127" actId="20577"/>
        <pc:sldMkLst>
          <pc:docMk/>
          <pc:sldMk cId="2321109298" sldId="300"/>
        </pc:sldMkLst>
      </pc:sldChg>
      <pc:sldChg chg="modNotesTx">
        <pc:chgData name="IOANNIDOU Evgenia (OP)" userId="16f124f7-669e-485c-9745-0037c49b2ff1" providerId="ADAL" clId="{DC30135D-E7AF-4D70-A68B-F015016F1ED3}" dt="2022-09-01T14:33:24.962" v="370" actId="207"/>
        <pc:sldMkLst>
          <pc:docMk/>
          <pc:sldMk cId="527901856" sldId="301"/>
        </pc:sldMkLst>
      </pc:sldChg>
    </pc:docChg>
  </pc:docChgLst>
  <pc:docChgLst>
    <pc:chgData name="IOANNIDOU Evgenia (OP)" userId="S::evgenia.ioannidou@publications.europa.eu::16f124f7-669e-485c-9745-0037c49b2ff1" providerId="AD" clId="Web-{9C2F4FB6-BDE9-383E-2EEC-837A7FE565E9}"/>
    <pc:docChg chg="modSld">
      <pc:chgData name="IOANNIDOU Evgenia (OP)" userId="S::evgenia.ioannidou@publications.europa.eu::16f124f7-669e-485c-9745-0037c49b2ff1" providerId="AD" clId="Web-{9C2F4FB6-BDE9-383E-2EEC-837A7FE565E9}" dt="2022-09-28T08:11:02.942" v="16"/>
      <pc:docMkLst>
        <pc:docMk/>
      </pc:docMkLst>
      <pc:sldChg chg="addSp delSp modSp addAnim delAnim modAnim">
        <pc:chgData name="IOANNIDOU Evgenia (OP)" userId="S::evgenia.ioannidou@publications.europa.eu::16f124f7-669e-485c-9745-0037c49b2ff1" providerId="AD" clId="Web-{9C2F4FB6-BDE9-383E-2EEC-837A7FE565E9}" dt="2022-09-28T08:11:02.942" v="16"/>
        <pc:sldMkLst>
          <pc:docMk/>
          <pc:sldMk cId="2637427386" sldId="272"/>
        </pc:sldMkLst>
        <pc:spChg chg="topLvl">
          <ac:chgData name="IOANNIDOU Evgenia (OP)" userId="S::evgenia.ioannidou@publications.europa.eu::16f124f7-669e-485c-9745-0037c49b2ff1" providerId="AD" clId="Web-{9C2F4FB6-BDE9-383E-2EEC-837A7FE565E9}" dt="2022-09-28T08:05:07.213" v="0"/>
          <ac:spMkLst>
            <pc:docMk/>
            <pc:sldMk cId="2637427386" sldId="272"/>
            <ac:spMk id="35" creationId="{CAFF4F31-A8EE-4BA7-92D8-7EE73BE5DE61}"/>
          </ac:spMkLst>
        </pc:spChg>
        <pc:grpChg chg="add">
          <ac:chgData name="IOANNIDOU Evgenia (OP)" userId="S::evgenia.ioannidou@publications.europa.eu::16f124f7-669e-485c-9745-0037c49b2ff1" providerId="AD" clId="Web-{9C2F4FB6-BDE9-383E-2EEC-837A7FE565E9}" dt="2022-09-28T08:09:05.485" v="9"/>
          <ac:grpSpMkLst>
            <pc:docMk/>
            <pc:sldMk cId="2637427386" sldId="272"/>
            <ac:grpSpMk id="5" creationId="{1D0C6B45-A7AD-3330-A2C8-9AD02C7A7DFA}"/>
          </ac:grpSpMkLst>
        </pc:grpChg>
        <pc:grpChg chg="add">
          <ac:chgData name="IOANNIDOU Evgenia (OP)" userId="S::evgenia.ioannidou@publications.europa.eu::16f124f7-669e-485c-9745-0037c49b2ff1" providerId="AD" clId="Web-{9C2F4FB6-BDE9-383E-2EEC-837A7FE565E9}" dt="2022-09-28T08:10:17.503" v="13"/>
          <ac:grpSpMkLst>
            <pc:docMk/>
            <pc:sldMk cId="2637427386" sldId="272"/>
            <ac:grpSpMk id="10" creationId="{5164A660-8699-C570-9B5A-8CDAD3B43207}"/>
          </ac:grpSpMkLst>
        </pc:grpChg>
        <pc:grpChg chg="del">
          <ac:chgData name="IOANNIDOU Evgenia (OP)" userId="S::evgenia.ioannidou@publications.europa.eu::16f124f7-669e-485c-9745-0037c49b2ff1" providerId="AD" clId="Web-{9C2F4FB6-BDE9-383E-2EEC-837A7FE565E9}" dt="2022-09-28T08:05:07.213" v="0"/>
          <ac:grpSpMkLst>
            <pc:docMk/>
            <pc:sldMk cId="2637427386" sldId="272"/>
            <ac:grpSpMk id="48" creationId="{F50EC643-6423-4CC1-9B7A-4B6B5D2FD211}"/>
          </ac:grpSpMkLst>
        </pc:grpChg>
        <pc:picChg chg="add mod">
          <ac:chgData name="IOANNIDOU Evgenia (OP)" userId="S::evgenia.ioannidou@publications.europa.eu::16f124f7-669e-485c-9745-0037c49b2ff1" providerId="AD" clId="Web-{9C2F4FB6-BDE9-383E-2EEC-837A7FE565E9}" dt="2022-09-28T08:06:28.074" v="8" actId="1076"/>
          <ac:picMkLst>
            <pc:docMk/>
            <pc:sldMk cId="2637427386" sldId="272"/>
            <ac:picMk id="4" creationId="{A3D74B3D-83DA-A96B-6F7B-0A54E1C1CB19}"/>
          </ac:picMkLst>
        </pc:picChg>
        <pc:picChg chg="del topLvl">
          <ac:chgData name="IOANNIDOU Evgenia (OP)" userId="S::evgenia.ioannidou@publications.europa.eu::16f124f7-669e-485c-9745-0037c49b2ff1" providerId="AD" clId="Web-{9C2F4FB6-BDE9-383E-2EEC-837A7FE565E9}" dt="2022-09-28T08:05:07.213" v="0"/>
          <ac:picMkLst>
            <pc:docMk/>
            <pc:sldMk cId="2637427386" sldId="272"/>
            <ac:picMk id="25" creationId="{697F0667-CC25-4B5E-A453-43A2DF73E858}"/>
          </ac:picMkLst>
        </pc:picChg>
      </pc:sldChg>
    </pc:docChg>
  </pc:docChgLst>
  <pc:docChgLst>
    <pc:chgData name="IOANNIDOU Evgenia (OP)" userId="S::evgenia.ioannidou@publications.europa.eu::16f124f7-669e-485c-9745-0037c49b2ff1" providerId="AD" clId="Web-{802784E2-3E9B-9195-C0F8-94623348D8BB}"/>
    <pc:docChg chg="modSld">
      <pc:chgData name="IOANNIDOU Evgenia (OP)" userId="S::evgenia.ioannidou@publications.europa.eu::16f124f7-669e-485c-9745-0037c49b2ff1" providerId="AD" clId="Web-{802784E2-3E9B-9195-C0F8-94623348D8BB}" dt="2022-09-01T11:47:02.939" v="1"/>
      <pc:docMkLst>
        <pc:docMk/>
      </pc:docMkLst>
      <pc:sldChg chg="modNotes">
        <pc:chgData name="IOANNIDOU Evgenia (OP)" userId="S::evgenia.ioannidou@publications.europa.eu::16f124f7-669e-485c-9745-0037c49b2ff1" providerId="AD" clId="Web-{802784E2-3E9B-9195-C0F8-94623348D8BB}" dt="2022-09-01T11:47:02.939" v="1"/>
        <pc:sldMkLst>
          <pc:docMk/>
          <pc:sldMk cId="630963820" sldId="299"/>
        </pc:sldMkLst>
      </pc:sldChg>
    </pc:docChg>
  </pc:docChgLst>
  <pc:docChgLst>
    <pc:chgData name="IOANNIDOU Evgenia (OP)" userId="S::evgenia.ioannidou@publications.europa.eu::16f124f7-669e-485c-9745-0037c49b2ff1" providerId="AD" clId="Web-{0B095A6B-4A90-4F94-B42E-B71CC3E0FFD8}"/>
    <pc:docChg chg="mod">
      <pc:chgData name="IOANNIDOU Evgenia (OP)" userId="S::evgenia.ioannidou@publications.europa.eu::16f124f7-669e-485c-9745-0037c49b2ff1" providerId="AD" clId="Web-{0B095A6B-4A90-4F94-B42E-B71CC3E0FFD8}" dt="2022-09-28T08:01:49.639" v="2"/>
      <pc:docMkLst>
        <pc:docMk/>
      </pc:docMkLst>
      <pc:sldChg chg="modCm">
        <pc:chgData name="IOANNIDOU Evgenia (OP)" userId="S::evgenia.ioannidou@publications.europa.eu::16f124f7-669e-485c-9745-0037c49b2ff1" providerId="AD" clId="Web-{0B095A6B-4A90-4F94-B42E-B71CC3E0FFD8}" dt="2022-09-28T08:00:55.575" v="1"/>
        <pc:sldMkLst>
          <pc:docMk/>
          <pc:sldMk cId="2637427386" sldId="272"/>
        </pc:sldMkLst>
      </pc:sldChg>
      <pc:sldChg chg="modCm">
        <pc:chgData name="IOANNIDOU Evgenia (OP)" userId="S::evgenia.ioannidou@publications.europa.eu::16f124f7-669e-485c-9745-0037c49b2ff1" providerId="AD" clId="Web-{0B095A6B-4A90-4F94-B42E-B71CC3E0FFD8}" dt="2022-09-28T08:01:49.639" v="2"/>
        <pc:sldMkLst>
          <pc:docMk/>
          <pc:sldMk cId="2841831867" sldId="276"/>
        </pc:sldMkLst>
      </pc:sldChg>
    </pc:docChg>
  </pc:docChgLst>
  <pc:docChgLst>
    <pc:chgData name="IOANNIDOU Evgenia (OP)" userId="S::evgenia.ioannidou@publications.europa.eu::16f124f7-669e-485c-9745-0037c49b2ff1" providerId="AD" clId="Web-{6CE63E30-C48E-4ECD-95C1-E3936C7AFE19}"/>
    <pc:docChg chg="mod modSld modMainMaster">
      <pc:chgData name="IOANNIDOU Evgenia (OP)" userId="S::evgenia.ioannidou@publications.europa.eu::16f124f7-669e-485c-9745-0037c49b2ff1" providerId="AD" clId="Web-{6CE63E30-C48E-4ECD-95C1-E3936C7AFE19}" dt="2022-09-27T08:54:30.975" v="1"/>
      <pc:docMkLst>
        <pc:docMk/>
      </pc:docMkLst>
      <pc:sldChg chg="addSp modSp">
        <pc:chgData name="IOANNIDOU Evgenia (OP)" userId="S::evgenia.ioannidou@publications.europa.eu::16f124f7-669e-485c-9745-0037c49b2ff1" providerId="AD" clId="Web-{6CE63E30-C48E-4ECD-95C1-E3936C7AFE19}" dt="2022-09-27T08:54:30.975" v="1"/>
        <pc:sldMkLst>
          <pc:docMk/>
          <pc:sldMk cId="3777327881" sldId="259"/>
        </pc:sldMkLst>
        <pc:spChg chg="add mod">
          <ac:chgData name="IOANNIDOU Evgenia (OP)" userId="S::evgenia.ioannidou@publications.europa.eu::16f124f7-669e-485c-9745-0037c49b2ff1" providerId="AD" clId="Web-{6CE63E30-C48E-4ECD-95C1-E3936C7AFE19}" dt="2022-09-27T08:54:30.975" v="1"/>
          <ac:spMkLst>
            <pc:docMk/>
            <pc:sldMk cId="3777327881" sldId="259"/>
            <ac:spMk id="3" creationId="{B4C4CDA8-8845-A0F0-C7F3-9AF63374D393}"/>
          </ac:spMkLst>
        </pc:spChg>
      </pc:sldChg>
      <pc:sldChg chg="addSp modSp">
        <pc:chgData name="IOANNIDOU Evgenia (OP)" userId="S::evgenia.ioannidou@publications.europa.eu::16f124f7-669e-485c-9745-0037c49b2ff1" providerId="AD" clId="Web-{6CE63E30-C48E-4ECD-95C1-E3936C7AFE19}" dt="2022-09-27T08:54:30.975" v="1"/>
        <pc:sldMkLst>
          <pc:docMk/>
          <pc:sldMk cId="1970293599" sldId="265"/>
        </pc:sldMkLst>
        <pc:spChg chg="add mod">
          <ac:chgData name="IOANNIDOU Evgenia (OP)" userId="S::evgenia.ioannidou@publications.europa.eu::16f124f7-669e-485c-9745-0037c49b2ff1" providerId="AD" clId="Web-{6CE63E30-C48E-4ECD-95C1-E3936C7AFE19}" dt="2022-09-27T08:54:30.975" v="1"/>
          <ac:spMkLst>
            <pc:docMk/>
            <pc:sldMk cId="1970293599" sldId="265"/>
            <ac:spMk id="4" creationId="{928B53D4-FA6B-BCE7-FAD8-98448686F1DE}"/>
          </ac:spMkLst>
        </pc:spChg>
      </pc:sldChg>
      <pc:sldChg chg="addSp modSp">
        <pc:chgData name="IOANNIDOU Evgenia (OP)" userId="S::evgenia.ioannidou@publications.europa.eu::16f124f7-669e-485c-9745-0037c49b2ff1" providerId="AD" clId="Web-{6CE63E30-C48E-4ECD-95C1-E3936C7AFE19}" dt="2022-09-27T08:54:30.975" v="1"/>
        <pc:sldMkLst>
          <pc:docMk/>
          <pc:sldMk cId="2637427386" sldId="272"/>
        </pc:sldMkLst>
        <pc:spChg chg="add mod">
          <ac:chgData name="IOANNIDOU Evgenia (OP)" userId="S::evgenia.ioannidou@publications.europa.eu::16f124f7-669e-485c-9745-0037c49b2ff1" providerId="AD" clId="Web-{6CE63E30-C48E-4ECD-95C1-E3936C7AFE19}" dt="2022-09-27T08:54:30.975" v="1"/>
          <ac:spMkLst>
            <pc:docMk/>
            <pc:sldMk cId="2637427386" sldId="272"/>
            <ac:spMk id="3" creationId="{A1EEDF1A-8ECC-46C3-C5F8-8700CE31F978}"/>
          </ac:spMkLst>
        </pc:spChg>
      </pc:sldChg>
      <pc:sldChg chg="addSp modSp">
        <pc:chgData name="IOANNIDOU Evgenia (OP)" userId="S::evgenia.ioannidou@publications.europa.eu::16f124f7-669e-485c-9745-0037c49b2ff1" providerId="AD" clId="Web-{6CE63E30-C48E-4ECD-95C1-E3936C7AFE19}" dt="2022-09-27T08:54:30.975" v="1"/>
        <pc:sldMkLst>
          <pc:docMk/>
          <pc:sldMk cId="535643461" sldId="275"/>
        </pc:sldMkLst>
        <pc:spChg chg="add mod">
          <ac:chgData name="IOANNIDOU Evgenia (OP)" userId="S::evgenia.ioannidou@publications.europa.eu::16f124f7-669e-485c-9745-0037c49b2ff1" providerId="AD" clId="Web-{6CE63E30-C48E-4ECD-95C1-E3936C7AFE19}" dt="2022-09-27T08:54:30.975" v="1"/>
          <ac:spMkLst>
            <pc:docMk/>
            <pc:sldMk cId="535643461" sldId="275"/>
            <ac:spMk id="17" creationId="{DC4FDF3E-C722-A8A3-130B-26D4C3BBE0EF}"/>
          </ac:spMkLst>
        </pc:spChg>
      </pc:sldChg>
      <pc:sldChg chg="addSp modSp">
        <pc:chgData name="IOANNIDOU Evgenia (OP)" userId="S::evgenia.ioannidou@publications.europa.eu::16f124f7-669e-485c-9745-0037c49b2ff1" providerId="AD" clId="Web-{6CE63E30-C48E-4ECD-95C1-E3936C7AFE19}" dt="2022-09-27T08:54:30.975" v="1"/>
        <pc:sldMkLst>
          <pc:docMk/>
          <pc:sldMk cId="2841831867" sldId="276"/>
        </pc:sldMkLst>
        <pc:spChg chg="add mod">
          <ac:chgData name="IOANNIDOU Evgenia (OP)" userId="S::evgenia.ioannidou@publications.europa.eu::16f124f7-669e-485c-9745-0037c49b2ff1" providerId="AD" clId="Web-{6CE63E30-C48E-4ECD-95C1-E3936C7AFE19}" dt="2022-09-27T08:54:30.975" v="1"/>
          <ac:spMkLst>
            <pc:docMk/>
            <pc:sldMk cId="2841831867" sldId="276"/>
            <ac:spMk id="3" creationId="{0312B211-FD12-39DD-C15A-9DE43EA3994B}"/>
          </ac:spMkLst>
        </pc:spChg>
      </pc:sldChg>
      <pc:sldChg chg="addSp modSp">
        <pc:chgData name="IOANNIDOU Evgenia (OP)" userId="S::evgenia.ioannidou@publications.europa.eu::16f124f7-669e-485c-9745-0037c49b2ff1" providerId="AD" clId="Web-{6CE63E30-C48E-4ECD-95C1-E3936C7AFE19}" dt="2022-09-27T08:54:30.975" v="1"/>
        <pc:sldMkLst>
          <pc:docMk/>
          <pc:sldMk cId="312700934" sldId="277"/>
        </pc:sldMkLst>
        <pc:spChg chg="add mod">
          <ac:chgData name="IOANNIDOU Evgenia (OP)" userId="S::evgenia.ioannidou@publications.europa.eu::16f124f7-669e-485c-9745-0037c49b2ff1" providerId="AD" clId="Web-{6CE63E30-C48E-4ECD-95C1-E3936C7AFE19}" dt="2022-09-27T08:54:30.975" v="1"/>
          <ac:spMkLst>
            <pc:docMk/>
            <pc:sldMk cId="312700934" sldId="277"/>
            <ac:spMk id="3" creationId="{4BA3BC89-BEEA-6FA5-A0EB-3330F038521B}"/>
          </ac:spMkLst>
        </pc:spChg>
      </pc:sldChg>
      <pc:sldChg chg="addSp modSp">
        <pc:chgData name="IOANNIDOU Evgenia (OP)" userId="S::evgenia.ioannidou@publications.europa.eu::16f124f7-669e-485c-9745-0037c49b2ff1" providerId="AD" clId="Web-{6CE63E30-C48E-4ECD-95C1-E3936C7AFE19}" dt="2022-09-27T08:54:30.975" v="1"/>
        <pc:sldMkLst>
          <pc:docMk/>
          <pc:sldMk cId="2462008523" sldId="278"/>
        </pc:sldMkLst>
        <pc:spChg chg="add mod">
          <ac:chgData name="IOANNIDOU Evgenia (OP)" userId="S::evgenia.ioannidou@publications.europa.eu::16f124f7-669e-485c-9745-0037c49b2ff1" providerId="AD" clId="Web-{6CE63E30-C48E-4ECD-95C1-E3936C7AFE19}" dt="2022-09-27T08:54:30.975" v="1"/>
          <ac:spMkLst>
            <pc:docMk/>
            <pc:sldMk cId="2462008523" sldId="278"/>
            <ac:spMk id="3" creationId="{DEE3A883-5A68-356A-2505-9C8F5470E66B}"/>
          </ac:spMkLst>
        </pc:spChg>
      </pc:sldChg>
      <pc:sldChg chg="addSp modSp">
        <pc:chgData name="IOANNIDOU Evgenia (OP)" userId="S::evgenia.ioannidou@publications.europa.eu::16f124f7-669e-485c-9745-0037c49b2ff1" providerId="AD" clId="Web-{6CE63E30-C48E-4ECD-95C1-E3936C7AFE19}" dt="2022-09-27T08:54:30.975" v="1"/>
        <pc:sldMkLst>
          <pc:docMk/>
          <pc:sldMk cId="2547148160" sldId="279"/>
        </pc:sldMkLst>
        <pc:spChg chg="add mod">
          <ac:chgData name="IOANNIDOU Evgenia (OP)" userId="S::evgenia.ioannidou@publications.europa.eu::16f124f7-669e-485c-9745-0037c49b2ff1" providerId="AD" clId="Web-{6CE63E30-C48E-4ECD-95C1-E3936C7AFE19}" dt="2022-09-27T08:54:30.975" v="1"/>
          <ac:spMkLst>
            <pc:docMk/>
            <pc:sldMk cId="2547148160" sldId="279"/>
            <ac:spMk id="3" creationId="{6335D8B8-82D2-5433-6B7E-EDBB88E71A7F}"/>
          </ac:spMkLst>
        </pc:spChg>
      </pc:sldChg>
      <pc:sldChg chg="addSp modSp">
        <pc:chgData name="IOANNIDOU Evgenia (OP)" userId="S::evgenia.ioannidou@publications.europa.eu::16f124f7-669e-485c-9745-0037c49b2ff1" providerId="AD" clId="Web-{6CE63E30-C48E-4ECD-95C1-E3936C7AFE19}" dt="2022-09-27T08:54:30.975" v="1"/>
        <pc:sldMkLst>
          <pc:docMk/>
          <pc:sldMk cId="1711180309" sldId="280"/>
        </pc:sldMkLst>
        <pc:spChg chg="add mod">
          <ac:chgData name="IOANNIDOU Evgenia (OP)" userId="S::evgenia.ioannidou@publications.europa.eu::16f124f7-669e-485c-9745-0037c49b2ff1" providerId="AD" clId="Web-{6CE63E30-C48E-4ECD-95C1-E3936C7AFE19}" dt="2022-09-27T08:54:30.975" v="1"/>
          <ac:spMkLst>
            <pc:docMk/>
            <pc:sldMk cId="1711180309" sldId="280"/>
            <ac:spMk id="3" creationId="{13244972-F961-FABE-3FFB-15A3C7CD0887}"/>
          </ac:spMkLst>
        </pc:spChg>
      </pc:sldChg>
      <pc:sldChg chg="addSp modSp">
        <pc:chgData name="IOANNIDOU Evgenia (OP)" userId="S::evgenia.ioannidou@publications.europa.eu::16f124f7-669e-485c-9745-0037c49b2ff1" providerId="AD" clId="Web-{6CE63E30-C48E-4ECD-95C1-E3936C7AFE19}" dt="2022-09-27T08:54:30.975" v="1"/>
        <pc:sldMkLst>
          <pc:docMk/>
          <pc:sldMk cId="3149352928" sldId="281"/>
        </pc:sldMkLst>
        <pc:spChg chg="add mod">
          <ac:chgData name="IOANNIDOU Evgenia (OP)" userId="S::evgenia.ioannidou@publications.europa.eu::16f124f7-669e-485c-9745-0037c49b2ff1" providerId="AD" clId="Web-{6CE63E30-C48E-4ECD-95C1-E3936C7AFE19}" dt="2022-09-27T08:54:30.975" v="1"/>
          <ac:spMkLst>
            <pc:docMk/>
            <pc:sldMk cId="3149352928" sldId="281"/>
            <ac:spMk id="3" creationId="{66942578-141A-9E38-BB14-B2D3DC802FEC}"/>
          </ac:spMkLst>
        </pc:spChg>
      </pc:sldChg>
      <pc:sldChg chg="addSp modSp">
        <pc:chgData name="IOANNIDOU Evgenia (OP)" userId="S::evgenia.ioannidou@publications.europa.eu::16f124f7-669e-485c-9745-0037c49b2ff1" providerId="AD" clId="Web-{6CE63E30-C48E-4ECD-95C1-E3936C7AFE19}" dt="2022-09-27T08:54:30.975" v="1"/>
        <pc:sldMkLst>
          <pc:docMk/>
          <pc:sldMk cId="493528455" sldId="282"/>
        </pc:sldMkLst>
        <pc:spChg chg="add mod">
          <ac:chgData name="IOANNIDOU Evgenia (OP)" userId="S::evgenia.ioannidou@publications.europa.eu::16f124f7-669e-485c-9745-0037c49b2ff1" providerId="AD" clId="Web-{6CE63E30-C48E-4ECD-95C1-E3936C7AFE19}" dt="2022-09-27T08:54:30.975" v="1"/>
          <ac:spMkLst>
            <pc:docMk/>
            <pc:sldMk cId="493528455" sldId="282"/>
            <ac:spMk id="3" creationId="{1CD40665-69F1-2F48-322D-072DAE68800F}"/>
          </ac:spMkLst>
        </pc:spChg>
      </pc:sldChg>
      <pc:sldChg chg="addSp modSp">
        <pc:chgData name="IOANNIDOU Evgenia (OP)" userId="S::evgenia.ioannidou@publications.europa.eu::16f124f7-669e-485c-9745-0037c49b2ff1" providerId="AD" clId="Web-{6CE63E30-C48E-4ECD-95C1-E3936C7AFE19}" dt="2022-09-27T08:54:30.975" v="1"/>
        <pc:sldMkLst>
          <pc:docMk/>
          <pc:sldMk cId="3722922823" sldId="283"/>
        </pc:sldMkLst>
        <pc:spChg chg="add mod">
          <ac:chgData name="IOANNIDOU Evgenia (OP)" userId="S::evgenia.ioannidou@publications.europa.eu::16f124f7-669e-485c-9745-0037c49b2ff1" providerId="AD" clId="Web-{6CE63E30-C48E-4ECD-95C1-E3936C7AFE19}" dt="2022-09-27T08:54:30.975" v="1"/>
          <ac:spMkLst>
            <pc:docMk/>
            <pc:sldMk cId="3722922823" sldId="283"/>
            <ac:spMk id="3" creationId="{B9395E43-ED3B-FFB5-D541-A02FD079244A}"/>
          </ac:spMkLst>
        </pc:spChg>
      </pc:sldChg>
      <pc:sldChg chg="addSp modSp">
        <pc:chgData name="IOANNIDOU Evgenia (OP)" userId="S::evgenia.ioannidou@publications.europa.eu::16f124f7-669e-485c-9745-0037c49b2ff1" providerId="AD" clId="Web-{6CE63E30-C48E-4ECD-95C1-E3936C7AFE19}" dt="2022-09-27T08:54:30.975" v="1"/>
        <pc:sldMkLst>
          <pc:docMk/>
          <pc:sldMk cId="928070495" sldId="284"/>
        </pc:sldMkLst>
        <pc:spChg chg="add mod">
          <ac:chgData name="IOANNIDOU Evgenia (OP)" userId="S::evgenia.ioannidou@publications.europa.eu::16f124f7-669e-485c-9745-0037c49b2ff1" providerId="AD" clId="Web-{6CE63E30-C48E-4ECD-95C1-E3936C7AFE19}" dt="2022-09-27T08:54:30.975" v="1"/>
          <ac:spMkLst>
            <pc:docMk/>
            <pc:sldMk cId="928070495" sldId="284"/>
            <ac:spMk id="4" creationId="{D0C39AA0-17D4-67DE-629F-B1046AA3D136}"/>
          </ac:spMkLst>
        </pc:spChg>
      </pc:sldChg>
      <pc:sldChg chg="addSp modSp">
        <pc:chgData name="IOANNIDOU Evgenia (OP)" userId="S::evgenia.ioannidou@publications.europa.eu::16f124f7-669e-485c-9745-0037c49b2ff1" providerId="AD" clId="Web-{6CE63E30-C48E-4ECD-95C1-E3936C7AFE19}" dt="2022-09-27T08:54:30.975" v="1"/>
        <pc:sldMkLst>
          <pc:docMk/>
          <pc:sldMk cId="4221488826" sldId="285"/>
        </pc:sldMkLst>
        <pc:spChg chg="add mod">
          <ac:chgData name="IOANNIDOU Evgenia (OP)" userId="S::evgenia.ioannidou@publications.europa.eu::16f124f7-669e-485c-9745-0037c49b2ff1" providerId="AD" clId="Web-{6CE63E30-C48E-4ECD-95C1-E3936C7AFE19}" dt="2022-09-27T08:54:30.975" v="1"/>
          <ac:spMkLst>
            <pc:docMk/>
            <pc:sldMk cId="4221488826" sldId="285"/>
            <ac:spMk id="3" creationId="{30FAF7D3-C9ED-FBBD-E896-85ED18C7730D}"/>
          </ac:spMkLst>
        </pc:spChg>
      </pc:sldChg>
      <pc:sldChg chg="addSp modSp">
        <pc:chgData name="IOANNIDOU Evgenia (OP)" userId="S::evgenia.ioannidou@publications.europa.eu::16f124f7-669e-485c-9745-0037c49b2ff1" providerId="AD" clId="Web-{6CE63E30-C48E-4ECD-95C1-E3936C7AFE19}" dt="2022-09-27T08:54:30.975" v="1"/>
        <pc:sldMkLst>
          <pc:docMk/>
          <pc:sldMk cId="3341541825" sldId="286"/>
        </pc:sldMkLst>
        <pc:spChg chg="add mod">
          <ac:chgData name="IOANNIDOU Evgenia (OP)" userId="S::evgenia.ioannidou@publications.europa.eu::16f124f7-669e-485c-9745-0037c49b2ff1" providerId="AD" clId="Web-{6CE63E30-C48E-4ECD-95C1-E3936C7AFE19}" dt="2022-09-27T08:54:30.975" v="1"/>
          <ac:spMkLst>
            <pc:docMk/>
            <pc:sldMk cId="3341541825" sldId="286"/>
            <ac:spMk id="3" creationId="{1830F3A6-9491-8DBE-9614-9CBD0D0EE21F}"/>
          </ac:spMkLst>
        </pc:spChg>
      </pc:sldChg>
      <pc:sldChg chg="addSp modSp">
        <pc:chgData name="IOANNIDOU Evgenia (OP)" userId="S::evgenia.ioannidou@publications.europa.eu::16f124f7-669e-485c-9745-0037c49b2ff1" providerId="AD" clId="Web-{6CE63E30-C48E-4ECD-95C1-E3936C7AFE19}" dt="2022-09-27T08:54:30.975" v="1"/>
        <pc:sldMkLst>
          <pc:docMk/>
          <pc:sldMk cId="1359415863" sldId="287"/>
        </pc:sldMkLst>
        <pc:spChg chg="add mod">
          <ac:chgData name="IOANNIDOU Evgenia (OP)" userId="S::evgenia.ioannidou@publications.europa.eu::16f124f7-669e-485c-9745-0037c49b2ff1" providerId="AD" clId="Web-{6CE63E30-C48E-4ECD-95C1-E3936C7AFE19}" dt="2022-09-27T08:54:30.975" v="1"/>
          <ac:spMkLst>
            <pc:docMk/>
            <pc:sldMk cId="1359415863" sldId="287"/>
            <ac:spMk id="3" creationId="{55E68BFC-9812-1C6C-D902-96CEE07A0601}"/>
          </ac:spMkLst>
        </pc:spChg>
      </pc:sldChg>
      <pc:sldChg chg="addSp modSp">
        <pc:chgData name="IOANNIDOU Evgenia (OP)" userId="S::evgenia.ioannidou@publications.europa.eu::16f124f7-669e-485c-9745-0037c49b2ff1" providerId="AD" clId="Web-{6CE63E30-C48E-4ECD-95C1-E3936C7AFE19}" dt="2022-09-27T08:54:30.975" v="1"/>
        <pc:sldMkLst>
          <pc:docMk/>
          <pc:sldMk cId="3691883623" sldId="290"/>
        </pc:sldMkLst>
        <pc:spChg chg="add mod">
          <ac:chgData name="IOANNIDOU Evgenia (OP)" userId="S::evgenia.ioannidou@publications.europa.eu::16f124f7-669e-485c-9745-0037c49b2ff1" providerId="AD" clId="Web-{6CE63E30-C48E-4ECD-95C1-E3936C7AFE19}" dt="2022-09-27T08:54:30.975" v="1"/>
          <ac:spMkLst>
            <pc:docMk/>
            <pc:sldMk cId="3691883623" sldId="290"/>
            <ac:spMk id="4" creationId="{CEA0EC01-9363-6B2C-669C-5186415846CD}"/>
          </ac:spMkLst>
        </pc:spChg>
      </pc:sldChg>
      <pc:sldChg chg="addSp modSp">
        <pc:chgData name="IOANNIDOU Evgenia (OP)" userId="S::evgenia.ioannidou@publications.europa.eu::16f124f7-669e-485c-9745-0037c49b2ff1" providerId="AD" clId="Web-{6CE63E30-C48E-4ECD-95C1-E3936C7AFE19}" dt="2022-09-27T08:54:30.975" v="1"/>
        <pc:sldMkLst>
          <pc:docMk/>
          <pc:sldMk cId="263076342" sldId="291"/>
        </pc:sldMkLst>
        <pc:spChg chg="add mod">
          <ac:chgData name="IOANNIDOU Evgenia (OP)" userId="S::evgenia.ioannidou@publications.europa.eu::16f124f7-669e-485c-9745-0037c49b2ff1" providerId="AD" clId="Web-{6CE63E30-C48E-4ECD-95C1-E3936C7AFE19}" dt="2022-09-27T08:54:30.975" v="1"/>
          <ac:spMkLst>
            <pc:docMk/>
            <pc:sldMk cId="263076342" sldId="291"/>
            <ac:spMk id="4" creationId="{50E3E837-C4B3-1DDE-66C6-8A6F8FCFCC2E}"/>
          </ac:spMkLst>
        </pc:spChg>
      </pc:sldChg>
      <pc:sldChg chg="addSp modSp">
        <pc:chgData name="IOANNIDOU Evgenia (OP)" userId="S::evgenia.ioannidou@publications.europa.eu::16f124f7-669e-485c-9745-0037c49b2ff1" providerId="AD" clId="Web-{6CE63E30-C48E-4ECD-95C1-E3936C7AFE19}" dt="2022-09-27T08:54:30.975" v="1"/>
        <pc:sldMkLst>
          <pc:docMk/>
          <pc:sldMk cId="1845513092" sldId="293"/>
        </pc:sldMkLst>
        <pc:spChg chg="add mod">
          <ac:chgData name="IOANNIDOU Evgenia (OP)" userId="S::evgenia.ioannidou@publications.europa.eu::16f124f7-669e-485c-9745-0037c49b2ff1" providerId="AD" clId="Web-{6CE63E30-C48E-4ECD-95C1-E3936C7AFE19}" dt="2022-09-27T08:54:30.975" v="1"/>
          <ac:spMkLst>
            <pc:docMk/>
            <pc:sldMk cId="1845513092" sldId="293"/>
            <ac:spMk id="3" creationId="{C4D2B935-0979-7E28-00A6-4015BB889264}"/>
          </ac:spMkLst>
        </pc:spChg>
      </pc:sldChg>
      <pc:sldChg chg="addSp modSp">
        <pc:chgData name="IOANNIDOU Evgenia (OP)" userId="S::evgenia.ioannidou@publications.europa.eu::16f124f7-669e-485c-9745-0037c49b2ff1" providerId="AD" clId="Web-{6CE63E30-C48E-4ECD-95C1-E3936C7AFE19}" dt="2022-09-27T08:54:30.975" v="1"/>
        <pc:sldMkLst>
          <pc:docMk/>
          <pc:sldMk cId="1698294655" sldId="294"/>
        </pc:sldMkLst>
        <pc:spChg chg="add mod">
          <ac:chgData name="IOANNIDOU Evgenia (OP)" userId="S::evgenia.ioannidou@publications.europa.eu::16f124f7-669e-485c-9745-0037c49b2ff1" providerId="AD" clId="Web-{6CE63E30-C48E-4ECD-95C1-E3936C7AFE19}" dt="2022-09-27T08:54:30.975" v="1"/>
          <ac:spMkLst>
            <pc:docMk/>
            <pc:sldMk cId="1698294655" sldId="294"/>
            <ac:spMk id="15" creationId="{4B986C3C-EDE5-7F95-91D9-C5CF6ECB76D5}"/>
          </ac:spMkLst>
        </pc:spChg>
      </pc:sldChg>
      <pc:sldChg chg="addSp modSp">
        <pc:chgData name="IOANNIDOU Evgenia (OP)" userId="S::evgenia.ioannidou@publications.europa.eu::16f124f7-669e-485c-9745-0037c49b2ff1" providerId="AD" clId="Web-{6CE63E30-C48E-4ECD-95C1-E3936C7AFE19}" dt="2022-09-27T08:54:30.975" v="1"/>
        <pc:sldMkLst>
          <pc:docMk/>
          <pc:sldMk cId="1805102386" sldId="296"/>
        </pc:sldMkLst>
        <pc:spChg chg="add mod">
          <ac:chgData name="IOANNIDOU Evgenia (OP)" userId="S::evgenia.ioannidou@publications.europa.eu::16f124f7-669e-485c-9745-0037c49b2ff1" providerId="AD" clId="Web-{6CE63E30-C48E-4ECD-95C1-E3936C7AFE19}" dt="2022-09-27T08:54:30.975" v="1"/>
          <ac:spMkLst>
            <pc:docMk/>
            <pc:sldMk cId="1805102386" sldId="296"/>
            <ac:spMk id="14" creationId="{FFA4C981-BBDB-1389-43B4-A89425B88347}"/>
          </ac:spMkLst>
        </pc:spChg>
      </pc:sldChg>
      <pc:sldChg chg="addSp modSp">
        <pc:chgData name="IOANNIDOU Evgenia (OP)" userId="S::evgenia.ioannidou@publications.europa.eu::16f124f7-669e-485c-9745-0037c49b2ff1" providerId="AD" clId="Web-{6CE63E30-C48E-4ECD-95C1-E3936C7AFE19}" dt="2022-09-27T08:54:30.975" v="1"/>
        <pc:sldMkLst>
          <pc:docMk/>
          <pc:sldMk cId="630963820" sldId="299"/>
        </pc:sldMkLst>
        <pc:spChg chg="add mod">
          <ac:chgData name="IOANNIDOU Evgenia (OP)" userId="S::evgenia.ioannidou@publications.europa.eu::16f124f7-669e-485c-9745-0037c49b2ff1" providerId="AD" clId="Web-{6CE63E30-C48E-4ECD-95C1-E3936C7AFE19}" dt="2022-09-27T08:54:30.975" v="1"/>
          <ac:spMkLst>
            <pc:docMk/>
            <pc:sldMk cId="630963820" sldId="299"/>
            <ac:spMk id="18" creationId="{59F7177F-1E4F-F32E-80BD-A774665221BD}"/>
          </ac:spMkLst>
        </pc:spChg>
      </pc:sldChg>
      <pc:sldChg chg="addSp modSp">
        <pc:chgData name="IOANNIDOU Evgenia (OP)" userId="S::evgenia.ioannidou@publications.europa.eu::16f124f7-669e-485c-9745-0037c49b2ff1" providerId="AD" clId="Web-{6CE63E30-C48E-4ECD-95C1-E3936C7AFE19}" dt="2022-09-27T08:54:30.975" v="1"/>
        <pc:sldMkLst>
          <pc:docMk/>
          <pc:sldMk cId="2321109298" sldId="300"/>
        </pc:sldMkLst>
        <pc:spChg chg="add mod">
          <ac:chgData name="IOANNIDOU Evgenia (OP)" userId="S::evgenia.ioannidou@publications.europa.eu::16f124f7-669e-485c-9745-0037c49b2ff1" providerId="AD" clId="Web-{6CE63E30-C48E-4ECD-95C1-E3936C7AFE19}" dt="2022-09-27T08:54:30.975" v="1"/>
          <ac:spMkLst>
            <pc:docMk/>
            <pc:sldMk cId="2321109298" sldId="300"/>
            <ac:spMk id="12" creationId="{F09D0445-D844-1C22-4E12-B104BFEA3648}"/>
          </ac:spMkLst>
        </pc:spChg>
      </pc:sldChg>
      <pc:sldChg chg="addSp modSp">
        <pc:chgData name="IOANNIDOU Evgenia (OP)" userId="S::evgenia.ioannidou@publications.europa.eu::16f124f7-669e-485c-9745-0037c49b2ff1" providerId="AD" clId="Web-{6CE63E30-C48E-4ECD-95C1-E3936C7AFE19}" dt="2022-09-27T08:54:30.975" v="1"/>
        <pc:sldMkLst>
          <pc:docMk/>
          <pc:sldMk cId="527901856" sldId="301"/>
        </pc:sldMkLst>
        <pc:spChg chg="add mod">
          <ac:chgData name="IOANNIDOU Evgenia (OP)" userId="S::evgenia.ioannidou@publications.europa.eu::16f124f7-669e-485c-9745-0037c49b2ff1" providerId="AD" clId="Web-{6CE63E30-C48E-4ECD-95C1-E3936C7AFE19}" dt="2022-09-27T08:54:30.975" v="1"/>
          <ac:spMkLst>
            <pc:docMk/>
            <pc:sldMk cId="527901856" sldId="301"/>
            <ac:spMk id="12" creationId="{A399BC33-41B5-C2C2-A044-1EA234635B75}"/>
          </ac:spMkLst>
        </pc:spChg>
      </pc:sldChg>
      <pc:sldChg chg="addSp modSp">
        <pc:chgData name="IOANNIDOU Evgenia (OP)" userId="S::evgenia.ioannidou@publications.europa.eu::16f124f7-669e-485c-9745-0037c49b2ff1" providerId="AD" clId="Web-{6CE63E30-C48E-4ECD-95C1-E3936C7AFE19}" dt="2022-09-27T08:54:30.975" v="1"/>
        <pc:sldMkLst>
          <pc:docMk/>
          <pc:sldMk cId="122286322" sldId="302"/>
        </pc:sldMkLst>
        <pc:spChg chg="add mod">
          <ac:chgData name="IOANNIDOU Evgenia (OP)" userId="S::evgenia.ioannidou@publications.europa.eu::16f124f7-669e-485c-9745-0037c49b2ff1" providerId="AD" clId="Web-{6CE63E30-C48E-4ECD-95C1-E3936C7AFE19}" dt="2022-09-27T08:54:30.975" v="1"/>
          <ac:spMkLst>
            <pc:docMk/>
            <pc:sldMk cId="122286322" sldId="302"/>
            <ac:spMk id="33" creationId="{F34D93EA-E918-CF9E-7B76-193B5E9D57F3}"/>
          </ac:spMkLst>
        </pc:spChg>
      </pc:sldChg>
      <pc:sldMasterChg chg="mod modSldLayout">
        <pc:chgData name="IOANNIDOU Evgenia (OP)" userId="S::evgenia.ioannidou@publications.europa.eu::16f124f7-669e-485c-9745-0037c49b2ff1" providerId="AD" clId="Web-{6CE63E30-C48E-4ECD-95C1-E3936C7AFE19}" dt="2022-09-27T08:54:30.975" v="1"/>
        <pc:sldMasterMkLst>
          <pc:docMk/>
          <pc:sldMasterMk cId="1411038151" sldId="2147483648"/>
        </pc:sldMasterMkLst>
        <pc:sldLayoutChg chg="mod">
          <pc:chgData name="IOANNIDOU Evgenia (OP)" userId="S::evgenia.ioannidou@publications.europa.eu::16f124f7-669e-485c-9745-0037c49b2ff1" providerId="AD" clId="Web-{6CE63E30-C48E-4ECD-95C1-E3936C7AFE19}" dt="2022-09-27T08:54:30.975" v="1"/>
          <pc:sldLayoutMkLst>
            <pc:docMk/>
            <pc:sldMasterMk cId="1411038151" sldId="2147483648"/>
            <pc:sldLayoutMk cId="1471825726" sldId="2147483649"/>
          </pc:sldLayoutMkLst>
        </pc:sldLayoutChg>
        <pc:sldLayoutChg chg="mod">
          <pc:chgData name="IOANNIDOU Evgenia (OP)" userId="S::evgenia.ioannidou@publications.europa.eu::16f124f7-669e-485c-9745-0037c49b2ff1" providerId="AD" clId="Web-{6CE63E30-C48E-4ECD-95C1-E3936C7AFE19}" dt="2022-09-27T08:54:30.975" v="1"/>
          <pc:sldLayoutMkLst>
            <pc:docMk/>
            <pc:sldMasterMk cId="1411038151" sldId="2147483648"/>
            <pc:sldLayoutMk cId="260582875" sldId="2147483652"/>
          </pc:sldLayoutMkLst>
        </pc:sldLayoutChg>
        <pc:sldLayoutChg chg="mod">
          <pc:chgData name="IOANNIDOU Evgenia (OP)" userId="S::evgenia.ioannidou@publications.europa.eu::16f124f7-669e-485c-9745-0037c49b2ff1" providerId="AD" clId="Web-{6CE63E30-C48E-4ECD-95C1-E3936C7AFE19}" dt="2022-09-27T08:54:30.975" v="1"/>
          <pc:sldLayoutMkLst>
            <pc:docMk/>
            <pc:sldMasterMk cId="1411038151" sldId="2147483648"/>
            <pc:sldLayoutMk cId="522760274" sldId="2147483653"/>
          </pc:sldLayoutMkLst>
        </pc:sldLayoutChg>
        <pc:sldLayoutChg chg="mod">
          <pc:chgData name="IOANNIDOU Evgenia (OP)" userId="S::evgenia.ioannidou@publications.europa.eu::16f124f7-669e-485c-9745-0037c49b2ff1" providerId="AD" clId="Web-{6CE63E30-C48E-4ECD-95C1-E3936C7AFE19}" dt="2022-09-27T08:54:30.975" v="1"/>
          <pc:sldLayoutMkLst>
            <pc:docMk/>
            <pc:sldMasterMk cId="1411038151" sldId="2147483648"/>
            <pc:sldLayoutMk cId="3925186238" sldId="2147483660"/>
          </pc:sldLayoutMkLst>
        </pc:sldLayoutChg>
        <pc:sldLayoutChg chg="mod">
          <pc:chgData name="IOANNIDOU Evgenia (OP)" userId="S::evgenia.ioannidou@publications.europa.eu::16f124f7-669e-485c-9745-0037c49b2ff1" providerId="AD" clId="Web-{6CE63E30-C48E-4ECD-95C1-E3936C7AFE19}" dt="2022-09-27T08:54:30.975" v="1"/>
          <pc:sldLayoutMkLst>
            <pc:docMk/>
            <pc:sldMasterMk cId="1411038151" sldId="2147483648"/>
            <pc:sldLayoutMk cId="3489317774" sldId="2147483661"/>
          </pc:sldLayoutMkLst>
        </pc:sldLayoutChg>
        <pc:sldLayoutChg chg="mod">
          <pc:chgData name="IOANNIDOU Evgenia (OP)" userId="S::evgenia.ioannidou@publications.europa.eu::16f124f7-669e-485c-9745-0037c49b2ff1" providerId="AD" clId="Web-{6CE63E30-C48E-4ECD-95C1-E3936C7AFE19}" dt="2022-09-27T08:54:30.975" v="1"/>
          <pc:sldLayoutMkLst>
            <pc:docMk/>
            <pc:sldMasterMk cId="1411038151" sldId="2147483648"/>
            <pc:sldLayoutMk cId="2089491173" sldId="2147483662"/>
          </pc:sldLayoutMkLst>
        </pc:sldLayoutChg>
        <pc:sldLayoutChg chg="mod">
          <pc:chgData name="IOANNIDOU Evgenia (OP)" userId="S::evgenia.ioannidou@publications.europa.eu::16f124f7-669e-485c-9745-0037c49b2ff1" providerId="AD" clId="Web-{6CE63E30-C48E-4ECD-95C1-E3936C7AFE19}" dt="2022-09-27T08:54:30.975" v="1"/>
          <pc:sldLayoutMkLst>
            <pc:docMk/>
            <pc:sldMasterMk cId="1411038151" sldId="2147483648"/>
            <pc:sldLayoutMk cId="3623222211" sldId="2147483663"/>
          </pc:sldLayoutMkLst>
        </pc:sldLayoutChg>
        <pc:sldLayoutChg chg="mod">
          <pc:chgData name="IOANNIDOU Evgenia (OP)" userId="S::evgenia.ioannidou@publications.europa.eu::16f124f7-669e-485c-9745-0037c49b2ff1" providerId="AD" clId="Web-{6CE63E30-C48E-4ECD-95C1-E3936C7AFE19}" dt="2022-09-27T08:54:30.975" v="1"/>
          <pc:sldLayoutMkLst>
            <pc:docMk/>
            <pc:sldMasterMk cId="1411038151" sldId="2147483648"/>
            <pc:sldLayoutMk cId="385046768" sldId="2147483664"/>
          </pc:sldLayoutMkLst>
        </pc:sldLayoutChg>
        <pc:sldLayoutChg chg="mod">
          <pc:chgData name="IOANNIDOU Evgenia (OP)" userId="S::evgenia.ioannidou@publications.europa.eu::16f124f7-669e-485c-9745-0037c49b2ff1" providerId="AD" clId="Web-{6CE63E30-C48E-4ECD-95C1-E3936C7AFE19}" dt="2022-09-27T08:54:30.975" v="1"/>
          <pc:sldLayoutMkLst>
            <pc:docMk/>
            <pc:sldMasterMk cId="1411038151" sldId="2147483648"/>
            <pc:sldLayoutMk cId="2847624801" sldId="2147483665"/>
          </pc:sldLayoutMkLst>
        </pc:sldLayoutChg>
        <pc:sldLayoutChg chg="mod">
          <pc:chgData name="IOANNIDOU Evgenia (OP)" userId="S::evgenia.ioannidou@publications.europa.eu::16f124f7-669e-485c-9745-0037c49b2ff1" providerId="AD" clId="Web-{6CE63E30-C48E-4ECD-95C1-E3936C7AFE19}" dt="2022-09-27T08:54:30.975" v="1"/>
          <pc:sldLayoutMkLst>
            <pc:docMk/>
            <pc:sldMasterMk cId="1411038151" sldId="2147483648"/>
            <pc:sldLayoutMk cId="1226206687" sldId="2147483666"/>
          </pc:sldLayoutMkLst>
        </pc:sldLayoutChg>
        <pc:sldLayoutChg chg="mod">
          <pc:chgData name="IOANNIDOU Evgenia (OP)" userId="S::evgenia.ioannidou@publications.europa.eu::16f124f7-669e-485c-9745-0037c49b2ff1" providerId="AD" clId="Web-{6CE63E30-C48E-4ECD-95C1-E3936C7AFE19}" dt="2022-09-27T08:54:30.975" v="1"/>
          <pc:sldLayoutMkLst>
            <pc:docMk/>
            <pc:sldMasterMk cId="1411038151" sldId="2147483648"/>
            <pc:sldLayoutMk cId="3266424055" sldId="2147483667"/>
          </pc:sldLayoutMkLst>
        </pc:sldLayoutChg>
      </pc:sldMasterChg>
    </pc:docChg>
  </pc:docChgLst>
  <pc:docChgLst>
    <pc:chgData name="IOANNIDOU Evgenia (OP)" userId="S::evgenia.ioannidou@publications.europa.eu::16f124f7-669e-485c-9745-0037c49b2ff1" providerId="AD" clId="Web-{8BD7E2B0-983D-69ED-0997-AACFB0466013}"/>
    <pc:docChg chg="modSld">
      <pc:chgData name="IOANNIDOU Evgenia (OP)" userId="S::evgenia.ioannidou@publications.europa.eu::16f124f7-669e-485c-9745-0037c49b2ff1" providerId="AD" clId="Web-{8BD7E2B0-983D-69ED-0997-AACFB0466013}" dt="2022-09-26T13:23:31.858" v="100" actId="20577"/>
      <pc:docMkLst>
        <pc:docMk/>
      </pc:docMkLst>
      <pc:sldChg chg="addSp modSp modNotes">
        <pc:chgData name="IOANNIDOU Evgenia (OP)" userId="S::evgenia.ioannidou@publications.europa.eu::16f124f7-669e-485c-9745-0037c49b2ff1" providerId="AD" clId="Web-{8BD7E2B0-983D-69ED-0997-AACFB0466013}" dt="2022-09-26T13:23:31.858" v="100" actId="20577"/>
        <pc:sldMkLst>
          <pc:docMk/>
          <pc:sldMk cId="1805102386" sldId="296"/>
        </pc:sldMkLst>
        <pc:spChg chg="add mod">
          <ac:chgData name="IOANNIDOU Evgenia (OP)" userId="S::evgenia.ioannidou@publications.europa.eu::16f124f7-669e-485c-9745-0037c49b2ff1" providerId="AD" clId="Web-{8BD7E2B0-983D-69ED-0997-AACFB0466013}" dt="2022-09-26T13:23:31.858" v="100" actId="20577"/>
          <ac:spMkLst>
            <pc:docMk/>
            <pc:sldMk cId="1805102386" sldId="296"/>
            <ac:spMk id="168" creationId="{B0DC18BB-BE87-0A31-5ACC-C70E52BAB3CA}"/>
          </ac:spMkLst>
        </pc:spChg>
        <pc:graphicFrameChg chg="mod modGraphic">
          <ac:chgData name="IOANNIDOU Evgenia (OP)" userId="S::evgenia.ioannidou@publications.europa.eu::16f124f7-669e-485c-9745-0037c49b2ff1" providerId="AD" clId="Web-{8BD7E2B0-983D-69ED-0997-AACFB0466013}" dt="2022-09-26T13:22:55.685" v="93" actId="1076"/>
          <ac:graphicFrameMkLst>
            <pc:docMk/>
            <pc:sldMk cId="1805102386" sldId="296"/>
            <ac:graphicFrameMk id="4" creationId="{B7A36D98-F051-41ED-8DE6-EE77123AD907}"/>
          </ac:graphicFrameMkLst>
        </pc:graphicFrameChg>
      </pc:sldChg>
      <pc:sldChg chg="modNotes">
        <pc:chgData name="IOANNIDOU Evgenia (OP)" userId="S::evgenia.ioannidou@publications.europa.eu::16f124f7-669e-485c-9745-0037c49b2ff1" providerId="AD" clId="Web-{8BD7E2B0-983D-69ED-0997-AACFB0466013}" dt="2022-09-26T13:07:51.246" v="26"/>
        <pc:sldMkLst>
          <pc:docMk/>
          <pc:sldMk cId="630963820" sldId="299"/>
        </pc:sldMkLst>
      </pc:sldChg>
    </pc:docChg>
  </pc:docChgLst>
  <pc:docChgLst>
    <pc:chgData name="CRUZ Maria Manuela (OP)" userId="S::maria.cruz@publications.europa.eu::8234e26c-d2c3-4d43-96b0-c50460283c9e" providerId="AD" clId="Web-{1B4902FC-BCD5-7F22-7F39-F3E27981ADDC}"/>
    <pc:docChg chg="">
      <pc:chgData name="CRUZ Maria Manuela (OP)" userId="S::maria.cruz@publications.europa.eu::8234e26c-d2c3-4d43-96b0-c50460283c9e" providerId="AD" clId="Web-{1B4902FC-BCD5-7F22-7F39-F3E27981ADDC}" dt="2022-09-28T07:06:55.526" v="0"/>
      <pc:docMkLst>
        <pc:docMk/>
      </pc:docMkLst>
      <pc:sldChg chg="modCm">
        <pc:chgData name="CRUZ Maria Manuela (OP)" userId="S::maria.cruz@publications.europa.eu::8234e26c-d2c3-4d43-96b0-c50460283c9e" providerId="AD" clId="Web-{1B4902FC-BCD5-7F22-7F39-F3E27981ADDC}" dt="2022-09-28T07:06:55.526" v="0"/>
        <pc:sldMkLst>
          <pc:docMk/>
          <pc:sldMk cId="2637427386" sldId="272"/>
        </pc:sldMkLst>
      </pc:sldChg>
    </pc:docChg>
  </pc:docChgLst>
  <pc:docChgLst>
    <pc:chgData name="IOANNIDOU Evgenia (OP)" userId="S::evgenia.ioannidou@publications.europa.eu::16f124f7-669e-485c-9745-0037c49b2ff1" providerId="AD" clId="Web-{10EB1315-830B-483A-B2D6-DE4A0A2F5D52}"/>
    <pc:docChg chg="modSld">
      <pc:chgData name="IOANNIDOU Evgenia (OP)" userId="S::evgenia.ioannidou@publications.europa.eu::16f124f7-669e-485c-9745-0037c49b2ff1" providerId="AD" clId="Web-{10EB1315-830B-483A-B2D6-DE4A0A2F5D52}" dt="2022-09-01T14:49:23.218" v="3" actId="14100"/>
      <pc:docMkLst>
        <pc:docMk/>
      </pc:docMkLst>
      <pc:sldChg chg="modSp">
        <pc:chgData name="IOANNIDOU Evgenia (OP)" userId="S::evgenia.ioannidou@publications.europa.eu::16f124f7-669e-485c-9745-0037c49b2ff1" providerId="AD" clId="Web-{10EB1315-830B-483A-B2D6-DE4A0A2F5D52}" dt="2022-09-01T14:49:23.218" v="3" actId="14100"/>
        <pc:sldMkLst>
          <pc:docMk/>
          <pc:sldMk cId="2217854925" sldId="268"/>
        </pc:sldMkLst>
        <pc:spChg chg="mod">
          <ac:chgData name="IOANNIDOU Evgenia (OP)" userId="S::evgenia.ioannidou@publications.europa.eu::16f124f7-669e-485c-9745-0037c49b2ff1" providerId="AD" clId="Web-{10EB1315-830B-483A-B2D6-DE4A0A2F5D52}" dt="2022-09-01T14:49:23.218" v="3" actId="14100"/>
          <ac:spMkLst>
            <pc:docMk/>
            <pc:sldMk cId="2217854925" sldId="268"/>
            <ac:spMk id="5" creationId="{0EB51BBF-29F1-CE47-81B0-088E4E273344}"/>
          </ac:spMkLst>
        </pc:spChg>
      </pc:sldChg>
    </pc:docChg>
  </pc:docChgLst>
  <pc:docChgLst>
    <pc:chgData name="FERRAND Karl (OP)" userId="S::karl.ferrand@publications.europa.eu::f83b00f0-b215-47b6-8f86-c4ae3ea907e4" providerId="AD" clId="Web-{318FBED5-2470-EE39-B685-6FE7B42D7FBB}"/>
    <pc:docChg chg="modSld">
      <pc:chgData name="FERRAND Karl (OP)" userId="S::karl.ferrand@publications.europa.eu::f83b00f0-b215-47b6-8f86-c4ae3ea907e4" providerId="AD" clId="Web-{318FBED5-2470-EE39-B685-6FE7B42D7FBB}" dt="2022-09-28T10:29:09.881" v="29" actId="20577"/>
      <pc:docMkLst>
        <pc:docMk/>
      </pc:docMkLst>
      <pc:sldChg chg="delCm">
        <pc:chgData name="FERRAND Karl (OP)" userId="S::karl.ferrand@publications.europa.eu::f83b00f0-b215-47b6-8f86-c4ae3ea907e4" providerId="AD" clId="Web-{318FBED5-2470-EE39-B685-6FE7B42D7FBB}" dt="2022-09-28T10:21:50.741" v="7"/>
        <pc:sldMkLst>
          <pc:docMk/>
          <pc:sldMk cId="2637427386" sldId="272"/>
        </pc:sldMkLst>
      </pc:sldChg>
      <pc:sldChg chg="modSp">
        <pc:chgData name="FERRAND Karl (OP)" userId="S::karl.ferrand@publications.europa.eu::f83b00f0-b215-47b6-8f86-c4ae3ea907e4" providerId="AD" clId="Web-{318FBED5-2470-EE39-B685-6FE7B42D7FBB}" dt="2022-09-28T10:29:09.881" v="29" actId="20577"/>
        <pc:sldMkLst>
          <pc:docMk/>
          <pc:sldMk cId="3691883623" sldId="290"/>
        </pc:sldMkLst>
        <pc:spChg chg="mod">
          <ac:chgData name="FERRAND Karl (OP)" userId="S::karl.ferrand@publications.europa.eu::f83b00f0-b215-47b6-8f86-c4ae3ea907e4" providerId="AD" clId="Web-{318FBED5-2470-EE39-B685-6FE7B42D7FBB}" dt="2022-09-28T10:29:09.881" v="29" actId="20577"/>
          <ac:spMkLst>
            <pc:docMk/>
            <pc:sldMk cId="3691883623" sldId="290"/>
            <ac:spMk id="3" creationId="{DE097F0F-A581-0C40-B0B3-F7CC4D968C50}"/>
          </ac:spMkLst>
        </pc:spChg>
      </pc:sldChg>
      <pc:sldChg chg="modSp delCm modCm">
        <pc:chgData name="FERRAND Karl (OP)" userId="S::karl.ferrand@publications.europa.eu::f83b00f0-b215-47b6-8f86-c4ae3ea907e4" providerId="AD" clId="Web-{318FBED5-2470-EE39-B685-6FE7B42D7FBB}" dt="2022-09-28T10:20:27.660" v="6"/>
        <pc:sldMkLst>
          <pc:docMk/>
          <pc:sldMk cId="630963820" sldId="299"/>
        </pc:sldMkLst>
        <pc:graphicFrameChg chg="modGraphic">
          <ac:chgData name="FERRAND Karl (OP)" userId="S::karl.ferrand@publications.europa.eu::f83b00f0-b215-47b6-8f86-c4ae3ea907e4" providerId="AD" clId="Web-{318FBED5-2470-EE39-B685-6FE7B42D7FBB}" dt="2022-09-28T10:20:27.238" v="5" actId="20577"/>
          <ac:graphicFrameMkLst>
            <pc:docMk/>
            <pc:sldMk cId="630963820" sldId="299"/>
            <ac:graphicFrameMk id="7" creationId="{7DEF1CCC-1A72-4E95-8C7E-CDE41911CE60}"/>
          </ac:graphicFrameMkLst>
        </pc:graphicFrameChg>
      </pc:sldChg>
    </pc:docChg>
  </pc:docChgLst>
  <pc:docChgLst>
    <pc:chgData name="FERRAND Karl (OP)" userId="f83b00f0-b215-47b6-8f86-c4ae3ea907e4" providerId="ADAL" clId="{00E9CEB1-3C63-43DB-A863-5A9E1622C250}"/>
    <pc:docChg chg="undo custSel modSld">
      <pc:chgData name="FERRAND Karl (OP)" userId="f83b00f0-b215-47b6-8f86-c4ae3ea907e4" providerId="ADAL" clId="{00E9CEB1-3C63-43DB-A863-5A9E1622C250}" dt="2022-09-27T21:25:17.816" v="51" actId="6549"/>
      <pc:docMkLst>
        <pc:docMk/>
      </pc:docMkLst>
      <pc:sldChg chg="modTransition">
        <pc:chgData name="FERRAND Karl (OP)" userId="f83b00f0-b215-47b6-8f86-c4ae3ea907e4" providerId="ADAL" clId="{00E9CEB1-3C63-43DB-A863-5A9E1622C250}" dt="2022-09-27T21:07:11.852" v="0"/>
        <pc:sldMkLst>
          <pc:docMk/>
          <pc:sldMk cId="364608980" sldId="256"/>
        </pc:sldMkLst>
      </pc:sldChg>
      <pc:sldChg chg="modSp mod modTransition modNotesTx">
        <pc:chgData name="FERRAND Karl (OP)" userId="f83b00f0-b215-47b6-8f86-c4ae3ea907e4" providerId="ADAL" clId="{00E9CEB1-3C63-43DB-A863-5A9E1622C250}" dt="2022-09-27T21:15:50.844" v="31" actId="20577"/>
        <pc:sldMkLst>
          <pc:docMk/>
          <pc:sldMk cId="3777327881" sldId="259"/>
        </pc:sldMkLst>
        <pc:spChg chg="mod">
          <ac:chgData name="FERRAND Karl (OP)" userId="f83b00f0-b215-47b6-8f86-c4ae3ea907e4" providerId="ADAL" clId="{00E9CEB1-3C63-43DB-A863-5A9E1622C250}" dt="2022-09-27T21:15:48.636" v="30" actId="20577"/>
          <ac:spMkLst>
            <pc:docMk/>
            <pc:sldMk cId="3777327881" sldId="259"/>
            <ac:spMk id="2" creationId="{F20262FE-51C3-9547-9ED8-C7F938F2B0AA}"/>
          </ac:spMkLst>
        </pc:spChg>
      </pc:sldChg>
      <pc:sldChg chg="modTransition">
        <pc:chgData name="FERRAND Karl (OP)" userId="f83b00f0-b215-47b6-8f86-c4ae3ea907e4" providerId="ADAL" clId="{00E9CEB1-3C63-43DB-A863-5A9E1622C250}" dt="2022-09-27T21:07:11.852" v="0"/>
        <pc:sldMkLst>
          <pc:docMk/>
          <pc:sldMk cId="1970293599" sldId="265"/>
        </pc:sldMkLst>
      </pc:sldChg>
      <pc:sldChg chg="modSp mod modTransition">
        <pc:chgData name="FERRAND Karl (OP)" userId="f83b00f0-b215-47b6-8f86-c4ae3ea907e4" providerId="ADAL" clId="{00E9CEB1-3C63-43DB-A863-5A9E1622C250}" dt="2022-09-27T21:25:17.816" v="51" actId="6549"/>
        <pc:sldMkLst>
          <pc:docMk/>
          <pc:sldMk cId="2217854925" sldId="268"/>
        </pc:sldMkLst>
        <pc:spChg chg="mod">
          <ac:chgData name="FERRAND Karl (OP)" userId="f83b00f0-b215-47b6-8f86-c4ae3ea907e4" providerId="ADAL" clId="{00E9CEB1-3C63-43DB-A863-5A9E1622C250}" dt="2022-09-27T21:25:17.816" v="51" actId="6549"/>
          <ac:spMkLst>
            <pc:docMk/>
            <pc:sldMk cId="2217854925" sldId="268"/>
            <ac:spMk id="5" creationId="{0EB51BBF-29F1-CE47-81B0-088E4E273344}"/>
          </ac:spMkLst>
        </pc:spChg>
      </pc:sldChg>
      <pc:sldChg chg="modSp mod modTransition modCm modNotesTx">
        <pc:chgData name="FERRAND Karl (OP)" userId="f83b00f0-b215-47b6-8f86-c4ae3ea907e4" providerId="ADAL" clId="{00E9CEB1-3C63-43DB-A863-5A9E1622C250}" dt="2022-09-27T21:15:06.450" v="29" actId="6549"/>
        <pc:sldMkLst>
          <pc:docMk/>
          <pc:sldMk cId="2637427386" sldId="272"/>
        </pc:sldMkLst>
        <pc:spChg chg="mod">
          <ac:chgData name="FERRAND Karl (OP)" userId="f83b00f0-b215-47b6-8f86-c4ae3ea907e4" providerId="ADAL" clId="{00E9CEB1-3C63-43DB-A863-5A9E1622C250}" dt="2022-09-27T21:14:20.031" v="21" actId="6549"/>
          <ac:spMkLst>
            <pc:docMk/>
            <pc:sldMk cId="2637427386" sldId="272"/>
            <ac:spMk id="9" creationId="{FB7F5712-FB15-4CC2-8604-4BB211A002FA}"/>
          </ac:spMkLst>
        </pc:spChg>
      </pc:sldChg>
      <pc:sldChg chg="modTransition">
        <pc:chgData name="FERRAND Karl (OP)" userId="f83b00f0-b215-47b6-8f86-c4ae3ea907e4" providerId="ADAL" clId="{00E9CEB1-3C63-43DB-A863-5A9E1622C250}" dt="2022-09-27T21:07:11.852" v="0"/>
        <pc:sldMkLst>
          <pc:docMk/>
          <pc:sldMk cId="535643461" sldId="275"/>
        </pc:sldMkLst>
      </pc:sldChg>
      <pc:sldChg chg="modTransition addCm">
        <pc:chgData name="FERRAND Karl (OP)" userId="f83b00f0-b215-47b6-8f86-c4ae3ea907e4" providerId="ADAL" clId="{00E9CEB1-3C63-43DB-A863-5A9E1622C250}" dt="2022-09-27T21:17:32.463" v="32"/>
        <pc:sldMkLst>
          <pc:docMk/>
          <pc:sldMk cId="2841831867" sldId="276"/>
        </pc:sldMkLst>
      </pc:sldChg>
      <pc:sldChg chg="modTransition">
        <pc:chgData name="FERRAND Karl (OP)" userId="f83b00f0-b215-47b6-8f86-c4ae3ea907e4" providerId="ADAL" clId="{00E9CEB1-3C63-43DB-A863-5A9E1622C250}" dt="2022-09-27T21:07:11.852" v="0"/>
        <pc:sldMkLst>
          <pc:docMk/>
          <pc:sldMk cId="312700934" sldId="277"/>
        </pc:sldMkLst>
      </pc:sldChg>
      <pc:sldChg chg="modTransition">
        <pc:chgData name="FERRAND Karl (OP)" userId="f83b00f0-b215-47b6-8f86-c4ae3ea907e4" providerId="ADAL" clId="{00E9CEB1-3C63-43DB-A863-5A9E1622C250}" dt="2022-09-27T21:07:11.852" v="0"/>
        <pc:sldMkLst>
          <pc:docMk/>
          <pc:sldMk cId="2462008523" sldId="278"/>
        </pc:sldMkLst>
      </pc:sldChg>
      <pc:sldChg chg="modTransition">
        <pc:chgData name="FERRAND Karl (OP)" userId="f83b00f0-b215-47b6-8f86-c4ae3ea907e4" providerId="ADAL" clId="{00E9CEB1-3C63-43DB-A863-5A9E1622C250}" dt="2022-09-27T21:07:11.852" v="0"/>
        <pc:sldMkLst>
          <pc:docMk/>
          <pc:sldMk cId="2547148160" sldId="279"/>
        </pc:sldMkLst>
      </pc:sldChg>
      <pc:sldChg chg="modTransition">
        <pc:chgData name="FERRAND Karl (OP)" userId="f83b00f0-b215-47b6-8f86-c4ae3ea907e4" providerId="ADAL" clId="{00E9CEB1-3C63-43DB-A863-5A9E1622C250}" dt="2022-09-27T21:07:11.852" v="0"/>
        <pc:sldMkLst>
          <pc:docMk/>
          <pc:sldMk cId="1711180309" sldId="280"/>
        </pc:sldMkLst>
      </pc:sldChg>
      <pc:sldChg chg="modTransition">
        <pc:chgData name="FERRAND Karl (OP)" userId="f83b00f0-b215-47b6-8f86-c4ae3ea907e4" providerId="ADAL" clId="{00E9CEB1-3C63-43DB-A863-5A9E1622C250}" dt="2022-09-27T21:07:11.852" v="0"/>
        <pc:sldMkLst>
          <pc:docMk/>
          <pc:sldMk cId="3149352928" sldId="281"/>
        </pc:sldMkLst>
      </pc:sldChg>
      <pc:sldChg chg="modSp mod modTransition">
        <pc:chgData name="FERRAND Karl (OP)" userId="f83b00f0-b215-47b6-8f86-c4ae3ea907e4" providerId="ADAL" clId="{00E9CEB1-3C63-43DB-A863-5A9E1622C250}" dt="2022-09-27T21:20:13.305" v="33" actId="1076"/>
        <pc:sldMkLst>
          <pc:docMk/>
          <pc:sldMk cId="493528455" sldId="282"/>
        </pc:sldMkLst>
        <pc:picChg chg="mod">
          <ac:chgData name="FERRAND Karl (OP)" userId="f83b00f0-b215-47b6-8f86-c4ae3ea907e4" providerId="ADAL" clId="{00E9CEB1-3C63-43DB-A863-5A9E1622C250}" dt="2022-09-27T21:20:13.305" v="33" actId="1076"/>
          <ac:picMkLst>
            <pc:docMk/>
            <pc:sldMk cId="493528455" sldId="282"/>
            <ac:picMk id="6" creationId="{EF8AA0AF-A7C1-491F-BF56-8DA8A6F734E7}"/>
          </ac:picMkLst>
        </pc:picChg>
      </pc:sldChg>
      <pc:sldChg chg="modTransition">
        <pc:chgData name="FERRAND Karl (OP)" userId="f83b00f0-b215-47b6-8f86-c4ae3ea907e4" providerId="ADAL" clId="{00E9CEB1-3C63-43DB-A863-5A9E1622C250}" dt="2022-09-27T21:07:11.852" v="0"/>
        <pc:sldMkLst>
          <pc:docMk/>
          <pc:sldMk cId="3722922823" sldId="283"/>
        </pc:sldMkLst>
      </pc:sldChg>
      <pc:sldChg chg="modTransition">
        <pc:chgData name="FERRAND Karl (OP)" userId="f83b00f0-b215-47b6-8f86-c4ae3ea907e4" providerId="ADAL" clId="{00E9CEB1-3C63-43DB-A863-5A9E1622C250}" dt="2022-09-27T21:07:11.852" v="0"/>
        <pc:sldMkLst>
          <pc:docMk/>
          <pc:sldMk cId="928070495" sldId="284"/>
        </pc:sldMkLst>
      </pc:sldChg>
      <pc:sldChg chg="modSp mod modTransition addCm delCm">
        <pc:chgData name="FERRAND Karl (OP)" userId="f83b00f0-b215-47b6-8f86-c4ae3ea907e4" providerId="ADAL" clId="{00E9CEB1-3C63-43DB-A863-5A9E1622C250}" dt="2022-09-27T21:22:37.081" v="39"/>
        <pc:sldMkLst>
          <pc:docMk/>
          <pc:sldMk cId="4221488826" sldId="285"/>
        </pc:sldMkLst>
        <pc:picChg chg="mod">
          <ac:chgData name="FERRAND Karl (OP)" userId="f83b00f0-b215-47b6-8f86-c4ae3ea907e4" providerId="ADAL" clId="{00E9CEB1-3C63-43DB-A863-5A9E1622C250}" dt="2022-09-27T21:21:24.090" v="35" actId="1076"/>
          <ac:picMkLst>
            <pc:docMk/>
            <pc:sldMk cId="4221488826" sldId="285"/>
            <ac:picMk id="4" creationId="{37A271B1-F80A-442F-9EA9-C0DC6358FD6E}"/>
          </ac:picMkLst>
        </pc:picChg>
      </pc:sldChg>
      <pc:sldChg chg="modSp mod modTransition">
        <pc:chgData name="FERRAND Karl (OP)" userId="f83b00f0-b215-47b6-8f86-c4ae3ea907e4" providerId="ADAL" clId="{00E9CEB1-3C63-43DB-A863-5A9E1622C250}" dt="2022-09-27T21:22:14.781" v="38" actId="1076"/>
        <pc:sldMkLst>
          <pc:docMk/>
          <pc:sldMk cId="3341541825" sldId="286"/>
        </pc:sldMkLst>
        <pc:picChg chg="mod">
          <ac:chgData name="FERRAND Karl (OP)" userId="f83b00f0-b215-47b6-8f86-c4ae3ea907e4" providerId="ADAL" clId="{00E9CEB1-3C63-43DB-A863-5A9E1622C250}" dt="2022-09-27T21:22:14.781" v="38" actId="1076"/>
          <ac:picMkLst>
            <pc:docMk/>
            <pc:sldMk cId="3341541825" sldId="286"/>
            <ac:picMk id="15" creationId="{11426B67-A4FE-4122-BBB8-32837FA6BB90}"/>
          </ac:picMkLst>
        </pc:picChg>
      </pc:sldChg>
      <pc:sldChg chg="modTransition">
        <pc:chgData name="FERRAND Karl (OP)" userId="f83b00f0-b215-47b6-8f86-c4ae3ea907e4" providerId="ADAL" clId="{00E9CEB1-3C63-43DB-A863-5A9E1622C250}" dt="2022-09-27T21:07:11.852" v="0"/>
        <pc:sldMkLst>
          <pc:docMk/>
          <pc:sldMk cId="1359415863" sldId="287"/>
        </pc:sldMkLst>
      </pc:sldChg>
      <pc:sldChg chg="modTransition">
        <pc:chgData name="FERRAND Karl (OP)" userId="f83b00f0-b215-47b6-8f86-c4ae3ea907e4" providerId="ADAL" clId="{00E9CEB1-3C63-43DB-A863-5A9E1622C250}" dt="2022-09-27T21:07:11.852" v="0"/>
        <pc:sldMkLst>
          <pc:docMk/>
          <pc:sldMk cId="1208691562" sldId="288"/>
        </pc:sldMkLst>
      </pc:sldChg>
      <pc:sldChg chg="modTransition">
        <pc:chgData name="FERRAND Karl (OP)" userId="f83b00f0-b215-47b6-8f86-c4ae3ea907e4" providerId="ADAL" clId="{00E9CEB1-3C63-43DB-A863-5A9E1622C250}" dt="2022-09-27T21:07:11.852" v="0"/>
        <pc:sldMkLst>
          <pc:docMk/>
          <pc:sldMk cId="1271180418" sldId="289"/>
        </pc:sldMkLst>
      </pc:sldChg>
      <pc:sldChg chg="modTransition">
        <pc:chgData name="FERRAND Karl (OP)" userId="f83b00f0-b215-47b6-8f86-c4ae3ea907e4" providerId="ADAL" clId="{00E9CEB1-3C63-43DB-A863-5A9E1622C250}" dt="2022-09-27T21:07:11.852" v="0"/>
        <pc:sldMkLst>
          <pc:docMk/>
          <pc:sldMk cId="3691883623" sldId="290"/>
        </pc:sldMkLst>
      </pc:sldChg>
      <pc:sldChg chg="modTransition">
        <pc:chgData name="FERRAND Karl (OP)" userId="f83b00f0-b215-47b6-8f86-c4ae3ea907e4" providerId="ADAL" clId="{00E9CEB1-3C63-43DB-A863-5A9E1622C250}" dt="2022-09-27T21:07:11.852" v="0"/>
        <pc:sldMkLst>
          <pc:docMk/>
          <pc:sldMk cId="263076342" sldId="291"/>
        </pc:sldMkLst>
      </pc:sldChg>
      <pc:sldChg chg="modTransition">
        <pc:chgData name="FERRAND Karl (OP)" userId="f83b00f0-b215-47b6-8f86-c4ae3ea907e4" providerId="ADAL" clId="{00E9CEB1-3C63-43DB-A863-5A9E1622C250}" dt="2022-09-27T21:07:11.852" v="0"/>
        <pc:sldMkLst>
          <pc:docMk/>
          <pc:sldMk cId="1845513092" sldId="293"/>
        </pc:sldMkLst>
      </pc:sldChg>
      <pc:sldChg chg="modTransition">
        <pc:chgData name="FERRAND Karl (OP)" userId="f83b00f0-b215-47b6-8f86-c4ae3ea907e4" providerId="ADAL" clId="{00E9CEB1-3C63-43DB-A863-5A9E1622C250}" dt="2022-09-27T21:07:11.852" v="0"/>
        <pc:sldMkLst>
          <pc:docMk/>
          <pc:sldMk cId="1698294655" sldId="294"/>
        </pc:sldMkLst>
      </pc:sldChg>
      <pc:sldChg chg="modTransition">
        <pc:chgData name="FERRAND Karl (OP)" userId="f83b00f0-b215-47b6-8f86-c4ae3ea907e4" providerId="ADAL" clId="{00E9CEB1-3C63-43DB-A863-5A9E1622C250}" dt="2022-09-27T21:07:11.852" v="0"/>
        <pc:sldMkLst>
          <pc:docMk/>
          <pc:sldMk cId="1805102386" sldId="296"/>
        </pc:sldMkLst>
      </pc:sldChg>
      <pc:sldChg chg="modTransition">
        <pc:chgData name="FERRAND Karl (OP)" userId="f83b00f0-b215-47b6-8f86-c4ae3ea907e4" providerId="ADAL" clId="{00E9CEB1-3C63-43DB-A863-5A9E1622C250}" dt="2022-09-27T21:07:11.852" v="0"/>
        <pc:sldMkLst>
          <pc:docMk/>
          <pc:sldMk cId="630963820" sldId="299"/>
        </pc:sldMkLst>
      </pc:sldChg>
      <pc:sldChg chg="modTransition modNotesTx">
        <pc:chgData name="FERRAND Karl (OP)" userId="f83b00f0-b215-47b6-8f86-c4ae3ea907e4" providerId="ADAL" clId="{00E9CEB1-3C63-43DB-A863-5A9E1622C250}" dt="2022-09-27T21:11:50.791" v="8" actId="20577"/>
        <pc:sldMkLst>
          <pc:docMk/>
          <pc:sldMk cId="2321109298" sldId="300"/>
        </pc:sldMkLst>
      </pc:sldChg>
      <pc:sldChg chg="modSp modTransition">
        <pc:chgData name="FERRAND Karl (OP)" userId="f83b00f0-b215-47b6-8f86-c4ae3ea907e4" providerId="ADAL" clId="{00E9CEB1-3C63-43DB-A863-5A9E1622C250}" dt="2022-09-27T21:12:59.909" v="14" actId="20577"/>
        <pc:sldMkLst>
          <pc:docMk/>
          <pc:sldMk cId="527901856" sldId="301"/>
        </pc:sldMkLst>
        <pc:graphicFrameChg chg="mod">
          <ac:chgData name="FERRAND Karl (OP)" userId="f83b00f0-b215-47b6-8f86-c4ae3ea907e4" providerId="ADAL" clId="{00E9CEB1-3C63-43DB-A863-5A9E1622C250}" dt="2022-09-27T21:12:59.909" v="14" actId="20577"/>
          <ac:graphicFrameMkLst>
            <pc:docMk/>
            <pc:sldMk cId="527901856" sldId="301"/>
            <ac:graphicFrameMk id="4" creationId="{E4558077-A09D-4CDD-9677-5E14AB9A38A7}"/>
          </ac:graphicFrameMkLst>
        </pc:graphicFrameChg>
      </pc:sldChg>
      <pc:sldChg chg="modTransition">
        <pc:chgData name="FERRAND Karl (OP)" userId="f83b00f0-b215-47b6-8f86-c4ae3ea907e4" providerId="ADAL" clId="{00E9CEB1-3C63-43DB-A863-5A9E1622C250}" dt="2022-09-27T21:07:11.852" v="0"/>
        <pc:sldMkLst>
          <pc:docMk/>
          <pc:sldMk cId="122286322" sldId="302"/>
        </pc:sldMkLst>
      </pc:sldChg>
    </pc:docChg>
  </pc:docChgLst>
  <pc:docChgLst>
    <pc:chgData name="IOANNIDOU Evgenia (OP)" userId="S::evgenia.ioannidou@publications.europa.eu::16f124f7-669e-485c-9745-0037c49b2ff1" providerId="AD" clId="Web-{F430D50C-FDEE-FB09-B1A2-C490BB2CD19E}"/>
    <pc:docChg chg="modSld">
      <pc:chgData name="IOANNIDOU Evgenia (OP)" userId="S::evgenia.ioannidou@publications.europa.eu::16f124f7-669e-485c-9745-0037c49b2ff1" providerId="AD" clId="Web-{F430D50C-FDEE-FB09-B1A2-C490BB2CD19E}" dt="2022-09-28T14:17:17.841" v="39"/>
      <pc:docMkLst>
        <pc:docMk/>
      </pc:docMkLst>
      <pc:sldChg chg="modNotes">
        <pc:chgData name="IOANNIDOU Evgenia (OP)" userId="S::evgenia.ioannidou@publications.europa.eu::16f124f7-669e-485c-9745-0037c49b2ff1" providerId="AD" clId="Web-{F430D50C-FDEE-FB09-B1A2-C490BB2CD19E}" dt="2022-09-28T12:03:47.110" v="20"/>
        <pc:sldMkLst>
          <pc:docMk/>
          <pc:sldMk cId="3777327881" sldId="259"/>
        </pc:sldMkLst>
      </pc:sldChg>
      <pc:sldChg chg="modNotes">
        <pc:chgData name="IOANNIDOU Evgenia (OP)" userId="S::evgenia.ioannidou@publications.europa.eu::16f124f7-669e-485c-9745-0037c49b2ff1" providerId="AD" clId="Web-{F430D50C-FDEE-FB09-B1A2-C490BB2CD19E}" dt="2022-09-28T12:05:46.915" v="34"/>
        <pc:sldMkLst>
          <pc:docMk/>
          <pc:sldMk cId="1970293599" sldId="265"/>
        </pc:sldMkLst>
      </pc:sldChg>
      <pc:sldChg chg="modNotes">
        <pc:chgData name="IOANNIDOU Evgenia (OP)" userId="S::evgenia.ioannidou@publications.europa.eu::16f124f7-669e-485c-9745-0037c49b2ff1" providerId="AD" clId="Web-{F430D50C-FDEE-FB09-B1A2-C490BB2CD19E}" dt="2022-09-28T12:03:50.375" v="21"/>
        <pc:sldMkLst>
          <pc:docMk/>
          <pc:sldMk cId="535643461" sldId="275"/>
        </pc:sldMkLst>
      </pc:sldChg>
      <pc:sldChg chg="delCm modNotes">
        <pc:chgData name="IOANNIDOU Evgenia (OP)" userId="S::evgenia.ioannidou@publications.europa.eu::16f124f7-669e-485c-9745-0037c49b2ff1" providerId="AD" clId="Web-{F430D50C-FDEE-FB09-B1A2-C490BB2CD19E}" dt="2022-09-28T12:03:03.310" v="17"/>
        <pc:sldMkLst>
          <pc:docMk/>
          <pc:sldMk cId="2841831867" sldId="276"/>
        </pc:sldMkLst>
      </pc:sldChg>
      <pc:sldChg chg="modNotes">
        <pc:chgData name="IOANNIDOU Evgenia (OP)" userId="S::evgenia.ioannidou@publications.europa.eu::16f124f7-669e-485c-9745-0037c49b2ff1" providerId="AD" clId="Web-{F430D50C-FDEE-FB09-B1A2-C490BB2CD19E}" dt="2022-09-28T12:04:05.470" v="22"/>
        <pc:sldMkLst>
          <pc:docMk/>
          <pc:sldMk cId="312700934" sldId="277"/>
        </pc:sldMkLst>
      </pc:sldChg>
      <pc:sldChg chg="modNotes">
        <pc:chgData name="IOANNIDOU Evgenia (OP)" userId="S::evgenia.ioannidou@publications.europa.eu::16f124f7-669e-485c-9745-0037c49b2ff1" providerId="AD" clId="Web-{F430D50C-FDEE-FB09-B1A2-C490BB2CD19E}" dt="2022-09-28T12:04:09.705" v="23"/>
        <pc:sldMkLst>
          <pc:docMk/>
          <pc:sldMk cId="2462008523" sldId="278"/>
        </pc:sldMkLst>
      </pc:sldChg>
      <pc:sldChg chg="modNotes">
        <pc:chgData name="IOANNIDOU Evgenia (OP)" userId="S::evgenia.ioannidou@publications.europa.eu::16f124f7-669e-485c-9745-0037c49b2ff1" providerId="AD" clId="Web-{F430D50C-FDEE-FB09-B1A2-C490BB2CD19E}" dt="2022-09-28T12:03:21.420" v="18"/>
        <pc:sldMkLst>
          <pc:docMk/>
          <pc:sldMk cId="2547148160" sldId="279"/>
        </pc:sldMkLst>
      </pc:sldChg>
      <pc:sldChg chg="modNotes">
        <pc:chgData name="IOANNIDOU Evgenia (OP)" userId="S::evgenia.ioannidou@publications.europa.eu::16f124f7-669e-485c-9745-0037c49b2ff1" providerId="AD" clId="Web-{F430D50C-FDEE-FB09-B1A2-C490BB2CD19E}" dt="2022-09-28T12:04:23.409" v="24"/>
        <pc:sldMkLst>
          <pc:docMk/>
          <pc:sldMk cId="1711180309" sldId="280"/>
        </pc:sldMkLst>
      </pc:sldChg>
      <pc:sldChg chg="modNotes">
        <pc:chgData name="IOANNIDOU Evgenia (OP)" userId="S::evgenia.ioannidou@publications.europa.eu::16f124f7-669e-485c-9745-0037c49b2ff1" providerId="AD" clId="Web-{F430D50C-FDEE-FB09-B1A2-C490BB2CD19E}" dt="2022-09-28T12:04:28.456" v="25"/>
        <pc:sldMkLst>
          <pc:docMk/>
          <pc:sldMk cId="3149352928" sldId="281"/>
        </pc:sldMkLst>
      </pc:sldChg>
      <pc:sldChg chg="modNotes">
        <pc:chgData name="IOANNIDOU Evgenia (OP)" userId="S::evgenia.ioannidou@publications.europa.eu::16f124f7-669e-485c-9745-0037c49b2ff1" providerId="AD" clId="Web-{F430D50C-FDEE-FB09-B1A2-C490BB2CD19E}" dt="2022-09-28T12:04:33.535" v="26"/>
        <pc:sldMkLst>
          <pc:docMk/>
          <pc:sldMk cId="493528455" sldId="282"/>
        </pc:sldMkLst>
      </pc:sldChg>
      <pc:sldChg chg="modNotes">
        <pc:chgData name="IOANNIDOU Evgenia (OP)" userId="S::evgenia.ioannidou@publications.europa.eu::16f124f7-669e-485c-9745-0037c49b2ff1" providerId="AD" clId="Web-{F430D50C-FDEE-FB09-B1A2-C490BB2CD19E}" dt="2022-09-28T12:05:05.334" v="31"/>
        <pc:sldMkLst>
          <pc:docMk/>
          <pc:sldMk cId="928070495" sldId="284"/>
        </pc:sldMkLst>
      </pc:sldChg>
      <pc:sldChg chg="modNotes">
        <pc:chgData name="IOANNIDOU Evgenia (OP)" userId="S::evgenia.ioannidou@publications.europa.eu::16f124f7-669e-485c-9745-0037c49b2ff1" providerId="AD" clId="Web-{F430D50C-FDEE-FB09-B1A2-C490BB2CD19E}" dt="2022-09-28T12:05:13.741" v="32"/>
        <pc:sldMkLst>
          <pc:docMk/>
          <pc:sldMk cId="4221488826" sldId="285"/>
        </pc:sldMkLst>
      </pc:sldChg>
      <pc:sldChg chg="modNotes">
        <pc:chgData name="IOANNIDOU Evgenia (OP)" userId="S::evgenia.ioannidou@publications.europa.eu::16f124f7-669e-485c-9745-0037c49b2ff1" providerId="AD" clId="Web-{F430D50C-FDEE-FB09-B1A2-C490BB2CD19E}" dt="2022-09-28T12:05:30.476" v="33"/>
        <pc:sldMkLst>
          <pc:docMk/>
          <pc:sldMk cId="3341541825" sldId="286"/>
        </pc:sldMkLst>
      </pc:sldChg>
      <pc:sldChg chg="modNotes">
        <pc:chgData name="IOANNIDOU Evgenia (OP)" userId="S::evgenia.ioannidou@publications.europa.eu::16f124f7-669e-485c-9745-0037c49b2ff1" providerId="AD" clId="Web-{F430D50C-FDEE-FB09-B1A2-C490BB2CD19E}" dt="2022-09-28T12:05:57.853" v="35"/>
        <pc:sldMkLst>
          <pc:docMk/>
          <pc:sldMk cId="3691883623" sldId="290"/>
        </pc:sldMkLst>
      </pc:sldChg>
      <pc:sldChg chg="modNotes">
        <pc:chgData name="IOANNIDOU Evgenia (OP)" userId="S::evgenia.ioannidou@publications.europa.eu::16f124f7-669e-485c-9745-0037c49b2ff1" providerId="AD" clId="Web-{F430D50C-FDEE-FB09-B1A2-C490BB2CD19E}" dt="2022-09-28T12:06:12.417" v="36"/>
        <pc:sldMkLst>
          <pc:docMk/>
          <pc:sldMk cId="1845513092" sldId="293"/>
        </pc:sldMkLst>
      </pc:sldChg>
      <pc:sldChg chg="modNotes">
        <pc:chgData name="IOANNIDOU Evgenia (OP)" userId="S::evgenia.ioannidou@publications.europa.eu::16f124f7-669e-485c-9745-0037c49b2ff1" providerId="AD" clId="Web-{F430D50C-FDEE-FB09-B1A2-C490BB2CD19E}" dt="2022-09-28T14:17:17.841" v="39"/>
        <pc:sldMkLst>
          <pc:docMk/>
          <pc:sldMk cId="630963820" sldId="299"/>
        </pc:sldMkLst>
      </pc:sldChg>
    </pc:docChg>
  </pc:docChgLst>
  <pc:docChgLst>
    <pc:chgData name="CRUZ Maria Manuela (OP)" userId="8234e26c-d2c3-4d43-96b0-c50460283c9e" providerId="ADAL" clId="{3C667878-F85C-4FEA-B6F3-0DEC263EEC69}"/>
    <pc:docChg chg="">
      <pc:chgData name="CRUZ Maria Manuela (OP)" userId="8234e26c-d2c3-4d43-96b0-c50460283c9e" providerId="ADAL" clId="{3C667878-F85C-4FEA-B6F3-0DEC263EEC69}" dt="2022-09-27T15:04:40.942" v="1"/>
      <pc:docMkLst>
        <pc:docMk/>
      </pc:docMkLst>
      <pc:sldChg chg="addCm">
        <pc:chgData name="CRUZ Maria Manuela (OP)" userId="8234e26c-d2c3-4d43-96b0-c50460283c9e" providerId="ADAL" clId="{3C667878-F85C-4FEA-B6F3-0DEC263EEC69}" dt="2022-09-27T15:04:40.942" v="1"/>
        <pc:sldMkLst>
          <pc:docMk/>
          <pc:sldMk cId="2637427386" sldId="272"/>
        </pc:sldMkLst>
      </pc:sldChg>
      <pc:sldChg chg="addCm">
        <pc:chgData name="CRUZ Maria Manuela (OP)" userId="8234e26c-d2c3-4d43-96b0-c50460283c9e" providerId="ADAL" clId="{3C667878-F85C-4FEA-B6F3-0DEC263EEC69}" dt="2022-09-27T14:59:40.901" v="0"/>
        <pc:sldMkLst>
          <pc:docMk/>
          <pc:sldMk cId="630963820" sldId="299"/>
        </pc:sldMkLst>
      </pc:sldChg>
    </pc:docChg>
  </pc:docChgLst>
  <pc:docChgLst>
    <pc:chgData name="PCOLA Stefan (OP-EXT)" userId="S::stefan.pcola@ext.publications.europa.eu::e0d9bf86-d0e1-4672-ae54-833e115201fe" providerId="AD" clId="Web-{76D65C8B-6BCB-2FF2-9AD9-181DB67A9E0C}"/>
    <pc:docChg chg="modSld">
      <pc:chgData name="PCOLA Stefan (OP-EXT)" userId="S::stefan.pcola@ext.publications.europa.eu::e0d9bf86-d0e1-4672-ae54-833e115201fe" providerId="AD" clId="Web-{76D65C8B-6BCB-2FF2-9AD9-181DB67A9E0C}" dt="2022-09-29T05:58:43.684" v="0" actId="1076"/>
      <pc:docMkLst>
        <pc:docMk/>
      </pc:docMkLst>
      <pc:sldChg chg="modSp">
        <pc:chgData name="PCOLA Stefan (OP-EXT)" userId="S::stefan.pcola@ext.publications.europa.eu::e0d9bf86-d0e1-4672-ae54-833e115201fe" providerId="AD" clId="Web-{76D65C8B-6BCB-2FF2-9AD9-181DB67A9E0C}" dt="2022-09-29T05:58:43.684" v="0" actId="1076"/>
        <pc:sldMkLst>
          <pc:docMk/>
          <pc:sldMk cId="3149352928" sldId="281"/>
        </pc:sldMkLst>
        <pc:picChg chg="mod">
          <ac:chgData name="PCOLA Stefan (OP-EXT)" userId="S::stefan.pcola@ext.publications.europa.eu::e0d9bf86-d0e1-4672-ae54-833e115201fe" providerId="AD" clId="Web-{76D65C8B-6BCB-2FF2-9AD9-181DB67A9E0C}" dt="2022-09-29T05:58:43.684" v="0" actId="1076"/>
          <ac:picMkLst>
            <pc:docMk/>
            <pc:sldMk cId="3149352928" sldId="281"/>
            <ac:picMk id="4" creationId="{613294E1-4DC4-4B36-9670-07EBE3832D44}"/>
          </ac:picMkLst>
        </pc:pic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hyperlink" Target="https://github.com/OP-TED/ted-xml-data-converter"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github.com/OP-TED/eForms-SDK/tree/develop/schematrons"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github.com/OP-TED/eForms-SDK/tree/develop/view-templates" TargetMode="External"/><Relationship Id="rId2" Type="http://schemas.openxmlformats.org/officeDocument/2006/relationships/hyperlink" Target="https://simap.ted.europa.eu/documents/10184/320101/eforms_2022-05-10-html/6be809e4-ac8a-4bc1-96d9-11b5fc366e6a" TargetMode="External"/><Relationship Id="rId1" Type="http://schemas.openxmlformats.org/officeDocument/2006/relationships/hyperlink" Target="https://simap.ted.europa.eu/documents/10184/320101/eForms+notice+PDF+samples+2021-07-22/c6785da3-8907-4071-9980-bb670b8ae9b8" TargetMode="External"/><Relationship Id="rId4" Type="http://schemas.openxmlformats.org/officeDocument/2006/relationships/hyperlink" Target="https://github.com/OP-TED/eforms-notice-viewer"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s://docs.ted.europa.eu/eforms/1.0.0/index.html" TargetMode="External"/><Relationship Id="rId2" Type="http://schemas.openxmlformats.org/officeDocument/2006/relationships/hyperlink" Target="https://docs.ted.europa.eu/eforms/1.1.1/metadata-driven-applications.html" TargetMode="External"/><Relationship Id="rId1" Type="http://schemas.openxmlformats.org/officeDocument/2006/relationships/hyperlink" Target="https://docs.ted.europa.eu/eforms/1.1.1/index.html" TargetMode="External"/><Relationship Id="rId5" Type="http://schemas.openxmlformats.org/officeDocument/2006/relationships/hyperlink" Target="https://github.com/OP-TED/eForms-SDK" TargetMode="External"/><Relationship Id="rId4" Type="http://schemas.openxmlformats.org/officeDocument/2006/relationships/hyperlink" Target="https://github.com/OP-TED" TargetMode="External"/></Relationships>
</file>

<file path=ppt/diagrams/_rels/data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hyperlink" Target="https://simap.ted.europa.eu/web/simap/list-of-ted-esenders"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github.com/OP-TED/ted-xml-data-converter"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github.com/OP-TED/eForms-SDK/tree/develop/schematrons"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github.com/OP-TED/eForms-SDK/tree/develop/view-templates" TargetMode="External"/><Relationship Id="rId2" Type="http://schemas.openxmlformats.org/officeDocument/2006/relationships/hyperlink" Target="https://simap.ted.europa.eu/documents/10184/320101/eforms_2022-05-10-html/6be809e4-ac8a-4bc1-96d9-11b5fc366e6a" TargetMode="External"/><Relationship Id="rId1" Type="http://schemas.openxmlformats.org/officeDocument/2006/relationships/hyperlink" Target="https://simap.ted.europa.eu/documents/10184/320101/eForms+notice+PDF+samples+2021-07-22/c6785da3-8907-4071-9980-bb670b8ae9b8" TargetMode="External"/><Relationship Id="rId4" Type="http://schemas.openxmlformats.org/officeDocument/2006/relationships/hyperlink" Target="https://github.com/OP-TED/eforms-notice-viewer"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docs.ted.europa.eu/eforms/1.0.0/index.html" TargetMode="External"/><Relationship Id="rId2" Type="http://schemas.openxmlformats.org/officeDocument/2006/relationships/hyperlink" Target="https://docs.ted.europa.eu/eforms/1.1.1/metadata-driven-applications.html" TargetMode="External"/><Relationship Id="rId1" Type="http://schemas.openxmlformats.org/officeDocument/2006/relationships/hyperlink" Target="https://docs.ted.europa.eu/eforms/1.1.1/index.html" TargetMode="External"/><Relationship Id="rId5" Type="http://schemas.openxmlformats.org/officeDocument/2006/relationships/hyperlink" Target="https://github.com/OP-TED/eForms-SDK" TargetMode="External"/><Relationship Id="rId4" Type="http://schemas.openxmlformats.org/officeDocument/2006/relationships/hyperlink" Target="https://github.com/OP-TED" TargetMode="External"/></Relationships>
</file>

<file path=ppt/diagrams/_rels/drawing7.xml.rels><?xml version="1.0" encoding="UTF-8" standalone="yes"?>
<Relationships xmlns="http://schemas.openxmlformats.org/package/2006/relationships"><Relationship Id="rId2" Type="http://schemas.openxmlformats.org/officeDocument/2006/relationships/hyperlink" Target="https://simap.ted.europa.eu/web/simap/list-of-ted-esenders" TargetMode="External"/><Relationship Id="rId1"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94AD9E-03C3-4D70-A4FE-AF6D5995368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CB940FA-FCA6-4696-B0B3-89A48A96DF5D}">
      <dgm:prSet custT="1"/>
      <dgm:spPr/>
      <dgm:t>
        <a:bodyPr/>
        <a:lstStyle/>
        <a:p>
          <a:r>
            <a:rPr lang="en-US" sz="2800" b="0" kern="1200" cap="none" baseline="0">
              <a:solidFill>
                <a:schemeClr val="accent1"/>
              </a:solidFill>
              <a:latin typeface="Bahnschrift" panose="020B0502040204020203" pitchFamily="34" charset="0"/>
              <a:ea typeface="+mj-ea"/>
              <a:cs typeface="+mj-cs"/>
            </a:rPr>
            <a:t>Points</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for</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eSenders</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to</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consider</a:t>
          </a:r>
        </a:p>
      </dgm:t>
    </dgm:pt>
    <dgm:pt modelId="{15BFB6D7-13A6-4FEB-A85A-93E5DF15CA7F}" type="parTrans" cxnId="{0EA6796A-D2D8-4400-B5C8-F1F7FE657E12}">
      <dgm:prSet/>
      <dgm:spPr/>
      <dgm:t>
        <a:bodyPr/>
        <a:lstStyle/>
        <a:p>
          <a:endParaRPr lang="en-US"/>
        </a:p>
      </dgm:t>
    </dgm:pt>
    <dgm:pt modelId="{23ED43A4-4811-4475-8F67-0576271B2A80}" type="sibTrans" cxnId="{0EA6796A-D2D8-4400-B5C8-F1F7FE657E12}">
      <dgm:prSet/>
      <dgm:spPr/>
      <dgm:t>
        <a:bodyPr/>
        <a:lstStyle/>
        <a:p>
          <a:endParaRPr lang="en-US"/>
        </a:p>
      </dgm:t>
    </dgm:pt>
    <dgm:pt modelId="{7A840C70-5F96-44B6-9970-C9331DD325B9}">
      <dgm:prSet custT="1"/>
      <dgm:spPr/>
      <dgm:t>
        <a:bodyPr/>
        <a:lstStyle/>
        <a:p>
          <a:r>
            <a:rPr lang="en-US" sz="2800" b="0" kern="1200" cap="none" baseline="0">
              <a:solidFill>
                <a:schemeClr val="accent1"/>
              </a:solidFill>
              <a:latin typeface="Bahnschrift" panose="020B0502040204020203" pitchFamily="34" charset="0"/>
              <a:ea typeface="+mj-ea"/>
              <a:cs typeface="+mj-cs"/>
            </a:rPr>
            <a:t>Preview</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environment</a:t>
          </a:r>
        </a:p>
      </dgm:t>
    </dgm:pt>
    <dgm:pt modelId="{B79051A2-0E65-41F3-94AF-D8E3F2E1DE25}" type="parTrans" cxnId="{0CE715AB-383B-4461-9193-97A6324C0022}">
      <dgm:prSet/>
      <dgm:spPr/>
      <dgm:t>
        <a:bodyPr/>
        <a:lstStyle/>
        <a:p>
          <a:endParaRPr lang="en-US"/>
        </a:p>
      </dgm:t>
    </dgm:pt>
    <dgm:pt modelId="{1D8BC59C-8FDA-4618-9A98-1241238CADF2}" type="sibTrans" cxnId="{0CE715AB-383B-4461-9193-97A6324C0022}">
      <dgm:prSet/>
      <dgm:spPr/>
      <dgm:t>
        <a:bodyPr/>
        <a:lstStyle/>
        <a:p>
          <a:endParaRPr lang="en-US"/>
        </a:p>
      </dgm:t>
    </dgm:pt>
    <dgm:pt modelId="{2D85910D-C26D-42D3-8255-283651D29902}">
      <dgm:prSet custT="1"/>
      <dgm:spPr/>
      <dgm:t>
        <a:bodyPr/>
        <a:lstStyle/>
        <a:p>
          <a:r>
            <a:rPr lang="en-US" sz="2800" b="0" kern="1200" cap="none" baseline="0">
              <a:solidFill>
                <a:schemeClr val="accent1"/>
              </a:solidFill>
              <a:latin typeface="Bahnschrift" panose="020B0502040204020203" pitchFamily="34" charset="0"/>
              <a:ea typeface="+mj-ea"/>
              <a:cs typeface="+mj-cs"/>
            </a:rPr>
            <a:t>Using</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eForms</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APIs</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in</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Preview</a:t>
          </a:r>
        </a:p>
      </dgm:t>
    </dgm:pt>
    <dgm:pt modelId="{C2F49B06-1C54-42EC-9850-E338F71D4460}" type="parTrans" cxnId="{24157CD1-0189-4FDE-BCEE-97FD78B51A98}">
      <dgm:prSet/>
      <dgm:spPr/>
      <dgm:t>
        <a:bodyPr/>
        <a:lstStyle/>
        <a:p>
          <a:endParaRPr lang="en-US"/>
        </a:p>
      </dgm:t>
    </dgm:pt>
    <dgm:pt modelId="{8AC9FF94-AB88-467D-8361-E5C3015A019C}" type="sibTrans" cxnId="{24157CD1-0189-4FDE-BCEE-97FD78B51A98}">
      <dgm:prSet/>
      <dgm:spPr/>
      <dgm:t>
        <a:bodyPr/>
        <a:lstStyle/>
        <a:p>
          <a:endParaRPr lang="en-US"/>
        </a:p>
      </dgm:t>
    </dgm:pt>
    <dgm:pt modelId="{DAFA2C8B-FE3F-4C30-BCF6-B008DAF99A7D}">
      <dgm:prSet custT="1"/>
      <dgm:spPr/>
      <dgm:t>
        <a:bodyPr/>
        <a:lstStyle/>
        <a:p>
          <a:r>
            <a:rPr lang="en-US" sz="2800" b="0" kern="1200" cap="none" baseline="0">
              <a:solidFill>
                <a:schemeClr val="accent1"/>
              </a:solidFill>
              <a:latin typeface="Bahnschrift" panose="020B0502040204020203" pitchFamily="34" charset="0"/>
              <a:ea typeface="+mj-ea"/>
              <a:cs typeface="+mj-cs"/>
            </a:rPr>
            <a:t>TED</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Developer</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Portal</a:t>
          </a:r>
        </a:p>
      </dgm:t>
    </dgm:pt>
    <dgm:pt modelId="{26FACFF0-D081-4519-B26E-2E18ACD1AD9B}" type="parTrans" cxnId="{2CD93219-8BEA-4914-B587-8756C7A0CF19}">
      <dgm:prSet/>
      <dgm:spPr/>
      <dgm:t>
        <a:bodyPr/>
        <a:lstStyle/>
        <a:p>
          <a:endParaRPr lang="en-US"/>
        </a:p>
      </dgm:t>
    </dgm:pt>
    <dgm:pt modelId="{D0769025-F9DE-4435-AFCC-2298CBC13097}" type="sibTrans" cxnId="{2CD93219-8BEA-4914-B587-8756C7A0CF19}">
      <dgm:prSet/>
      <dgm:spPr/>
      <dgm:t>
        <a:bodyPr/>
        <a:lstStyle/>
        <a:p>
          <a:endParaRPr lang="en-US"/>
        </a:p>
      </dgm:t>
    </dgm:pt>
    <dgm:pt modelId="{80836143-A0C4-42CC-95BE-3C0F3D98E77F}" type="pres">
      <dgm:prSet presAssocID="{3E94AD9E-03C3-4D70-A4FE-AF6D5995368C}" presName="vert0" presStyleCnt="0">
        <dgm:presLayoutVars>
          <dgm:dir/>
          <dgm:animOne val="branch"/>
          <dgm:animLvl val="lvl"/>
        </dgm:presLayoutVars>
      </dgm:prSet>
      <dgm:spPr/>
    </dgm:pt>
    <dgm:pt modelId="{DD4CC701-A596-4074-88CF-9971C65DD2F3}" type="pres">
      <dgm:prSet presAssocID="{5CB940FA-FCA6-4696-B0B3-89A48A96DF5D}" presName="thickLine" presStyleLbl="alignNode1" presStyleIdx="0" presStyleCnt="4"/>
      <dgm:spPr/>
    </dgm:pt>
    <dgm:pt modelId="{049F0A76-0FCC-431C-B09E-8BC72F3D6F1D}" type="pres">
      <dgm:prSet presAssocID="{5CB940FA-FCA6-4696-B0B3-89A48A96DF5D}" presName="horz1" presStyleCnt="0"/>
      <dgm:spPr/>
    </dgm:pt>
    <dgm:pt modelId="{AB689144-011A-4A7C-90EB-02D40DA0D6E5}" type="pres">
      <dgm:prSet presAssocID="{5CB940FA-FCA6-4696-B0B3-89A48A96DF5D}" presName="tx1" presStyleLbl="revTx" presStyleIdx="0" presStyleCnt="4"/>
      <dgm:spPr/>
    </dgm:pt>
    <dgm:pt modelId="{5D02EDA9-1F22-4C2D-82BC-5ACA1B73F4F9}" type="pres">
      <dgm:prSet presAssocID="{5CB940FA-FCA6-4696-B0B3-89A48A96DF5D}" presName="vert1" presStyleCnt="0"/>
      <dgm:spPr/>
    </dgm:pt>
    <dgm:pt modelId="{EAB79C2A-A832-4A87-ADCC-36B34768E463}" type="pres">
      <dgm:prSet presAssocID="{7A840C70-5F96-44B6-9970-C9331DD325B9}" presName="thickLine" presStyleLbl="alignNode1" presStyleIdx="1" presStyleCnt="4"/>
      <dgm:spPr/>
    </dgm:pt>
    <dgm:pt modelId="{5F663159-8123-4D9B-A838-F64C1EB2D247}" type="pres">
      <dgm:prSet presAssocID="{7A840C70-5F96-44B6-9970-C9331DD325B9}" presName="horz1" presStyleCnt="0"/>
      <dgm:spPr/>
    </dgm:pt>
    <dgm:pt modelId="{CA93E472-4D6A-4FD9-B261-67FEACCE4E1A}" type="pres">
      <dgm:prSet presAssocID="{7A840C70-5F96-44B6-9970-C9331DD325B9}" presName="tx1" presStyleLbl="revTx" presStyleIdx="1" presStyleCnt="4"/>
      <dgm:spPr/>
    </dgm:pt>
    <dgm:pt modelId="{E1948BE6-E0AB-4BE0-997A-0A9AAF8881A5}" type="pres">
      <dgm:prSet presAssocID="{7A840C70-5F96-44B6-9970-C9331DD325B9}" presName="vert1" presStyleCnt="0"/>
      <dgm:spPr/>
    </dgm:pt>
    <dgm:pt modelId="{9CAD8630-A094-4B2C-91FB-63DB67E9B4C6}" type="pres">
      <dgm:prSet presAssocID="{2D85910D-C26D-42D3-8255-283651D29902}" presName="thickLine" presStyleLbl="alignNode1" presStyleIdx="2" presStyleCnt="4"/>
      <dgm:spPr/>
    </dgm:pt>
    <dgm:pt modelId="{0E91E5C7-C6BA-4855-AE5B-3A0A28487906}" type="pres">
      <dgm:prSet presAssocID="{2D85910D-C26D-42D3-8255-283651D29902}" presName="horz1" presStyleCnt="0"/>
      <dgm:spPr/>
    </dgm:pt>
    <dgm:pt modelId="{89EF5817-8E05-466B-A63C-65F0FCA72135}" type="pres">
      <dgm:prSet presAssocID="{2D85910D-C26D-42D3-8255-283651D29902}" presName="tx1" presStyleLbl="revTx" presStyleIdx="2" presStyleCnt="4"/>
      <dgm:spPr/>
    </dgm:pt>
    <dgm:pt modelId="{CE9A35CF-0534-4740-AEB6-8A09D587C338}" type="pres">
      <dgm:prSet presAssocID="{2D85910D-C26D-42D3-8255-283651D29902}" presName="vert1" presStyleCnt="0"/>
      <dgm:spPr/>
    </dgm:pt>
    <dgm:pt modelId="{9A258D7E-9138-48D1-8570-2EE28D13FB59}" type="pres">
      <dgm:prSet presAssocID="{DAFA2C8B-FE3F-4C30-BCF6-B008DAF99A7D}" presName="thickLine" presStyleLbl="alignNode1" presStyleIdx="3" presStyleCnt="4"/>
      <dgm:spPr/>
    </dgm:pt>
    <dgm:pt modelId="{A15AA4C7-2F26-4AE7-8274-07DE858A8855}" type="pres">
      <dgm:prSet presAssocID="{DAFA2C8B-FE3F-4C30-BCF6-B008DAF99A7D}" presName="horz1" presStyleCnt="0"/>
      <dgm:spPr/>
    </dgm:pt>
    <dgm:pt modelId="{358F30FF-BA06-4714-82D4-361346640034}" type="pres">
      <dgm:prSet presAssocID="{DAFA2C8B-FE3F-4C30-BCF6-B008DAF99A7D}" presName="tx1" presStyleLbl="revTx" presStyleIdx="3" presStyleCnt="4"/>
      <dgm:spPr/>
    </dgm:pt>
    <dgm:pt modelId="{72D9E07D-5E68-43C4-ACB5-B6135E19C8A3}" type="pres">
      <dgm:prSet presAssocID="{DAFA2C8B-FE3F-4C30-BCF6-B008DAF99A7D}" presName="vert1" presStyleCnt="0"/>
      <dgm:spPr/>
    </dgm:pt>
  </dgm:ptLst>
  <dgm:cxnLst>
    <dgm:cxn modelId="{2CD93219-8BEA-4914-B587-8756C7A0CF19}" srcId="{3E94AD9E-03C3-4D70-A4FE-AF6D5995368C}" destId="{DAFA2C8B-FE3F-4C30-BCF6-B008DAF99A7D}" srcOrd="3" destOrd="0" parTransId="{26FACFF0-D081-4519-B26E-2E18ACD1AD9B}" sibTransId="{D0769025-F9DE-4435-AFCC-2298CBC13097}"/>
    <dgm:cxn modelId="{4513F034-E94F-442A-A8AE-9139C440A545}" type="presOf" srcId="{DAFA2C8B-FE3F-4C30-BCF6-B008DAF99A7D}" destId="{358F30FF-BA06-4714-82D4-361346640034}" srcOrd="0" destOrd="0" presId="urn:microsoft.com/office/officeart/2008/layout/LinedList"/>
    <dgm:cxn modelId="{0EA6796A-D2D8-4400-B5C8-F1F7FE657E12}" srcId="{3E94AD9E-03C3-4D70-A4FE-AF6D5995368C}" destId="{5CB940FA-FCA6-4696-B0B3-89A48A96DF5D}" srcOrd="0" destOrd="0" parTransId="{15BFB6D7-13A6-4FEB-A85A-93E5DF15CA7F}" sibTransId="{23ED43A4-4811-4475-8F67-0576271B2A80}"/>
    <dgm:cxn modelId="{7E67D94F-4F2F-454B-B2B4-3AA9447B5643}" type="presOf" srcId="{5CB940FA-FCA6-4696-B0B3-89A48A96DF5D}" destId="{AB689144-011A-4A7C-90EB-02D40DA0D6E5}" srcOrd="0" destOrd="0" presId="urn:microsoft.com/office/officeart/2008/layout/LinedList"/>
    <dgm:cxn modelId="{A6DFA570-7212-43F8-B073-F40B3B7591B2}" type="presOf" srcId="{3E94AD9E-03C3-4D70-A4FE-AF6D5995368C}" destId="{80836143-A0C4-42CC-95BE-3C0F3D98E77F}" srcOrd="0" destOrd="0" presId="urn:microsoft.com/office/officeart/2008/layout/LinedList"/>
    <dgm:cxn modelId="{0BF80B8D-2A3E-46AF-B97D-192F79ACAAB9}" type="presOf" srcId="{7A840C70-5F96-44B6-9970-C9331DD325B9}" destId="{CA93E472-4D6A-4FD9-B261-67FEACCE4E1A}" srcOrd="0" destOrd="0" presId="urn:microsoft.com/office/officeart/2008/layout/LinedList"/>
    <dgm:cxn modelId="{0C0D5DA6-8D27-47E8-9F8F-1EC9BD528199}" type="presOf" srcId="{2D85910D-C26D-42D3-8255-283651D29902}" destId="{89EF5817-8E05-466B-A63C-65F0FCA72135}" srcOrd="0" destOrd="0" presId="urn:microsoft.com/office/officeart/2008/layout/LinedList"/>
    <dgm:cxn modelId="{0CE715AB-383B-4461-9193-97A6324C0022}" srcId="{3E94AD9E-03C3-4D70-A4FE-AF6D5995368C}" destId="{7A840C70-5F96-44B6-9970-C9331DD325B9}" srcOrd="1" destOrd="0" parTransId="{B79051A2-0E65-41F3-94AF-D8E3F2E1DE25}" sibTransId="{1D8BC59C-8FDA-4618-9A98-1241238CADF2}"/>
    <dgm:cxn modelId="{24157CD1-0189-4FDE-BCEE-97FD78B51A98}" srcId="{3E94AD9E-03C3-4D70-A4FE-AF6D5995368C}" destId="{2D85910D-C26D-42D3-8255-283651D29902}" srcOrd="2" destOrd="0" parTransId="{C2F49B06-1C54-42EC-9850-E338F71D4460}" sibTransId="{8AC9FF94-AB88-467D-8361-E5C3015A019C}"/>
    <dgm:cxn modelId="{50E3CF66-21DB-4C78-8E73-1FCD69585C52}" type="presParOf" srcId="{80836143-A0C4-42CC-95BE-3C0F3D98E77F}" destId="{DD4CC701-A596-4074-88CF-9971C65DD2F3}" srcOrd="0" destOrd="0" presId="urn:microsoft.com/office/officeart/2008/layout/LinedList"/>
    <dgm:cxn modelId="{3FD8D2B5-73B5-45A0-ADCD-502E813F84D1}" type="presParOf" srcId="{80836143-A0C4-42CC-95BE-3C0F3D98E77F}" destId="{049F0A76-0FCC-431C-B09E-8BC72F3D6F1D}" srcOrd="1" destOrd="0" presId="urn:microsoft.com/office/officeart/2008/layout/LinedList"/>
    <dgm:cxn modelId="{2B64936F-F9A0-4F20-82F6-8294BBF67826}" type="presParOf" srcId="{049F0A76-0FCC-431C-B09E-8BC72F3D6F1D}" destId="{AB689144-011A-4A7C-90EB-02D40DA0D6E5}" srcOrd="0" destOrd="0" presId="urn:microsoft.com/office/officeart/2008/layout/LinedList"/>
    <dgm:cxn modelId="{A12355D7-8D81-400B-BAC2-216B5D9A8DAA}" type="presParOf" srcId="{049F0A76-0FCC-431C-B09E-8BC72F3D6F1D}" destId="{5D02EDA9-1F22-4C2D-82BC-5ACA1B73F4F9}" srcOrd="1" destOrd="0" presId="urn:microsoft.com/office/officeart/2008/layout/LinedList"/>
    <dgm:cxn modelId="{90A8D9B7-42FA-42E5-8062-FA4E608DF9B3}" type="presParOf" srcId="{80836143-A0C4-42CC-95BE-3C0F3D98E77F}" destId="{EAB79C2A-A832-4A87-ADCC-36B34768E463}" srcOrd="2" destOrd="0" presId="urn:microsoft.com/office/officeart/2008/layout/LinedList"/>
    <dgm:cxn modelId="{DD16FFF2-3822-4445-8DB9-C550FCEDA85C}" type="presParOf" srcId="{80836143-A0C4-42CC-95BE-3C0F3D98E77F}" destId="{5F663159-8123-4D9B-A838-F64C1EB2D247}" srcOrd="3" destOrd="0" presId="urn:microsoft.com/office/officeart/2008/layout/LinedList"/>
    <dgm:cxn modelId="{EA2FD9CC-A3B0-468C-B597-478EA851FBEB}" type="presParOf" srcId="{5F663159-8123-4D9B-A838-F64C1EB2D247}" destId="{CA93E472-4D6A-4FD9-B261-67FEACCE4E1A}" srcOrd="0" destOrd="0" presId="urn:microsoft.com/office/officeart/2008/layout/LinedList"/>
    <dgm:cxn modelId="{67EA303C-04B2-4595-A32A-BF5CA0D16A81}" type="presParOf" srcId="{5F663159-8123-4D9B-A838-F64C1EB2D247}" destId="{E1948BE6-E0AB-4BE0-997A-0A9AAF8881A5}" srcOrd="1" destOrd="0" presId="urn:microsoft.com/office/officeart/2008/layout/LinedList"/>
    <dgm:cxn modelId="{A6C48CFD-34E5-4F5B-844B-FE48EFE1499E}" type="presParOf" srcId="{80836143-A0C4-42CC-95BE-3C0F3D98E77F}" destId="{9CAD8630-A094-4B2C-91FB-63DB67E9B4C6}" srcOrd="4" destOrd="0" presId="urn:microsoft.com/office/officeart/2008/layout/LinedList"/>
    <dgm:cxn modelId="{AB530E24-1387-48FD-9418-0D7D4D34331A}" type="presParOf" srcId="{80836143-A0C4-42CC-95BE-3C0F3D98E77F}" destId="{0E91E5C7-C6BA-4855-AE5B-3A0A28487906}" srcOrd="5" destOrd="0" presId="urn:microsoft.com/office/officeart/2008/layout/LinedList"/>
    <dgm:cxn modelId="{9FA87CF0-A2C6-4816-8659-7C73761F0924}" type="presParOf" srcId="{0E91E5C7-C6BA-4855-AE5B-3A0A28487906}" destId="{89EF5817-8E05-466B-A63C-65F0FCA72135}" srcOrd="0" destOrd="0" presId="urn:microsoft.com/office/officeart/2008/layout/LinedList"/>
    <dgm:cxn modelId="{9A5728FA-F159-4436-9A1C-239624480D2C}" type="presParOf" srcId="{0E91E5C7-C6BA-4855-AE5B-3A0A28487906}" destId="{CE9A35CF-0534-4740-AEB6-8A09D587C338}" srcOrd="1" destOrd="0" presId="urn:microsoft.com/office/officeart/2008/layout/LinedList"/>
    <dgm:cxn modelId="{6303193B-3BCC-475F-83A9-BBB03D5D1C13}" type="presParOf" srcId="{80836143-A0C4-42CC-95BE-3C0F3D98E77F}" destId="{9A258D7E-9138-48D1-8570-2EE28D13FB59}" srcOrd="6" destOrd="0" presId="urn:microsoft.com/office/officeart/2008/layout/LinedList"/>
    <dgm:cxn modelId="{A402E425-73B0-4A82-8E68-3B9A14D6C334}" type="presParOf" srcId="{80836143-A0C4-42CC-95BE-3C0F3D98E77F}" destId="{A15AA4C7-2F26-4AE7-8274-07DE858A8855}" srcOrd="7" destOrd="0" presId="urn:microsoft.com/office/officeart/2008/layout/LinedList"/>
    <dgm:cxn modelId="{D80BF5C5-A241-4E99-B449-FE7B08F79CF4}" type="presParOf" srcId="{A15AA4C7-2F26-4AE7-8274-07DE858A8855}" destId="{358F30FF-BA06-4714-82D4-361346640034}" srcOrd="0" destOrd="0" presId="urn:microsoft.com/office/officeart/2008/layout/LinedList"/>
    <dgm:cxn modelId="{43E2730A-11EB-450C-8A73-1A8C2CFAA67F}" type="presParOf" srcId="{A15AA4C7-2F26-4AE7-8274-07DE858A8855}" destId="{72D9E07D-5E68-43C4-ACB5-B6135E19C8A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932FBC-B19E-45E5-9ABB-D4870A8B8C2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IE"/>
        </a:p>
      </dgm:t>
    </dgm:pt>
    <dgm:pt modelId="{A32F879F-4D23-492D-8241-75E8E2FF5EC6}">
      <dgm:prSet phldrT="[Text]"/>
      <dgm:spPr>
        <a:solidFill>
          <a:srgbClr val="174489"/>
        </a:solidFill>
      </dgm:spPr>
      <dgm:t>
        <a:bodyPr/>
        <a:lstStyle/>
        <a:p>
          <a:r>
            <a:rPr lang="en-IE"/>
            <a:t>Applications</a:t>
          </a:r>
        </a:p>
      </dgm:t>
    </dgm:pt>
    <dgm:pt modelId="{955A60A9-7145-4F3C-9F40-8C705C012346}" type="parTrans" cxnId="{2D24C13B-97D5-46A2-9599-3DA759313B69}">
      <dgm:prSet/>
      <dgm:spPr/>
      <dgm:t>
        <a:bodyPr/>
        <a:lstStyle/>
        <a:p>
          <a:endParaRPr lang="en-IE"/>
        </a:p>
      </dgm:t>
    </dgm:pt>
    <dgm:pt modelId="{E79E30E7-E832-48E6-8921-D66EDAB62F3D}" type="sibTrans" cxnId="{2D24C13B-97D5-46A2-9599-3DA759313B69}">
      <dgm:prSet/>
      <dgm:spPr/>
      <dgm:t>
        <a:bodyPr/>
        <a:lstStyle/>
        <a:p>
          <a:endParaRPr lang="en-IE"/>
        </a:p>
      </dgm:t>
    </dgm:pt>
    <dgm:pt modelId="{C4774F8B-9AD4-4283-9A84-677EFBB817EB}">
      <dgm:prSet phldrT="[Text]" custT="1"/>
      <dgm:spPr/>
      <dgm:t>
        <a:bodyPr/>
        <a:lstStyle/>
        <a:p>
          <a:pPr rtl="0">
            <a:buFont typeface="Arial" panose="020B0604020202020204" pitchFamily="34" charset="0"/>
            <a:buChar char="•"/>
          </a:pPr>
          <a:r>
            <a:rPr lang="en-US" sz="2000" b="1" i="0">
              <a:solidFill>
                <a:srgbClr val="333333"/>
              </a:solidFill>
              <a:effectLst/>
              <a:latin typeface="Bahnschrift"/>
            </a:rPr>
            <a:t>eNotices2</a:t>
          </a:r>
          <a:r>
            <a:rPr lang="en-US" sz="2000" b="0" i="0">
              <a:solidFill>
                <a:srgbClr val="333333"/>
              </a:solidFill>
              <a:effectLst/>
              <a:latin typeface="Bahnschrift"/>
            </a:rPr>
            <a:t> replaces eSentool and eNotices by </a:t>
          </a:r>
          <a:r>
            <a:rPr lang="en-IE" sz="2000">
              <a:solidFill>
                <a:srgbClr val="333333"/>
              </a:solidFill>
              <a:latin typeface="Bahnschrift"/>
            </a:rPr>
            <a:t>25 October 2023</a:t>
          </a:r>
          <a:r>
            <a:rPr lang="en-IE" sz="2000">
              <a:latin typeface="Bahnschrift"/>
            </a:rPr>
            <a:t> </a:t>
          </a:r>
          <a:endParaRPr lang="en-IE" sz="2000">
            <a:latin typeface="Calibri Light" panose="020F0302020204030204"/>
            <a:cs typeface="Calibri Light" panose="020F0302020204030204"/>
          </a:endParaRPr>
        </a:p>
      </dgm:t>
    </dgm:pt>
    <dgm:pt modelId="{4E26FBD3-D683-4683-A81A-FDBF9C93F4E3}" type="parTrans" cxnId="{1E84000E-28ED-4CE6-9EA1-D92C5D1C747A}">
      <dgm:prSet/>
      <dgm:spPr/>
      <dgm:t>
        <a:bodyPr/>
        <a:lstStyle/>
        <a:p>
          <a:endParaRPr lang="en-IE"/>
        </a:p>
      </dgm:t>
    </dgm:pt>
    <dgm:pt modelId="{6C3CF546-0F5B-4EB0-A2DF-C23B24297724}" type="sibTrans" cxnId="{1E84000E-28ED-4CE6-9EA1-D92C5D1C747A}">
      <dgm:prSet/>
      <dgm:spPr/>
      <dgm:t>
        <a:bodyPr/>
        <a:lstStyle/>
        <a:p>
          <a:endParaRPr lang="en-IE"/>
        </a:p>
      </dgm:t>
    </dgm:pt>
    <dgm:pt modelId="{15C29D52-CC28-4049-94C4-45D2C57B7A31}">
      <dgm:prSet phldrT="[Text]" custT="1"/>
      <dgm:spPr/>
      <dgm:t>
        <a:bodyPr/>
        <a:lstStyle/>
        <a:p>
          <a:endParaRPr lang="en-IE" sz="1600">
            <a:latin typeface="Bahnschrift" panose="020B0502040204020203" pitchFamily="34" charset="0"/>
          </a:endParaRPr>
        </a:p>
      </dgm:t>
    </dgm:pt>
    <dgm:pt modelId="{9F2ECA89-5518-4522-BA30-5B782A325916}" type="parTrans" cxnId="{CF775A27-5055-4A08-8A53-EE8850F334BE}">
      <dgm:prSet/>
      <dgm:spPr/>
      <dgm:t>
        <a:bodyPr/>
        <a:lstStyle/>
        <a:p>
          <a:endParaRPr lang="en-IE"/>
        </a:p>
      </dgm:t>
    </dgm:pt>
    <dgm:pt modelId="{BEE7FC38-2F4A-482C-BEFD-0FCB02D3D94A}" type="sibTrans" cxnId="{CF775A27-5055-4A08-8A53-EE8850F334BE}">
      <dgm:prSet/>
      <dgm:spPr/>
      <dgm:t>
        <a:bodyPr/>
        <a:lstStyle/>
        <a:p>
          <a:endParaRPr lang="en-IE"/>
        </a:p>
      </dgm:t>
    </dgm:pt>
    <dgm:pt modelId="{45F52961-2F6E-43AB-886A-91EF18CE10DF}">
      <dgm:prSet phldrT="[Text]"/>
      <dgm:spPr>
        <a:solidFill>
          <a:srgbClr val="6699CC"/>
        </a:solidFill>
      </dgm:spPr>
      <dgm:t>
        <a:bodyPr/>
        <a:lstStyle/>
        <a:p>
          <a:r>
            <a:rPr lang="en-IE"/>
            <a:t>Schemas</a:t>
          </a:r>
        </a:p>
      </dgm:t>
    </dgm:pt>
    <dgm:pt modelId="{07D2446F-17BC-43F3-9F27-44D5183C337C}" type="parTrans" cxnId="{174A2E45-B5E5-4818-8C6E-08E8A07FACF1}">
      <dgm:prSet/>
      <dgm:spPr/>
      <dgm:t>
        <a:bodyPr/>
        <a:lstStyle/>
        <a:p>
          <a:endParaRPr lang="en-IE"/>
        </a:p>
      </dgm:t>
    </dgm:pt>
    <dgm:pt modelId="{6DDA71C5-D0A0-4A74-A55E-17D7148F39DA}" type="sibTrans" cxnId="{174A2E45-B5E5-4818-8C6E-08E8A07FACF1}">
      <dgm:prSet/>
      <dgm:spPr/>
      <dgm:t>
        <a:bodyPr/>
        <a:lstStyle/>
        <a:p>
          <a:endParaRPr lang="en-IE"/>
        </a:p>
      </dgm:t>
    </dgm:pt>
    <dgm:pt modelId="{5E342273-0B92-41C8-9366-444BB2CC6CDA}">
      <dgm:prSet phldrT="[Text]" custT="1"/>
      <dgm:spPr>
        <a:solidFill>
          <a:schemeClr val="accent6">
            <a:alpha val="90000"/>
          </a:schemeClr>
        </a:solidFill>
      </dgm:spPr>
      <dgm:t>
        <a:bodyPr/>
        <a:lstStyle/>
        <a:p>
          <a:r>
            <a:rPr lang="en-IE" sz="2000" kern="1200">
              <a:solidFill>
                <a:srgbClr val="333333"/>
              </a:solidFill>
              <a:latin typeface="Bahnschrift" panose="020B0502040204020203" pitchFamily="34" charset="0"/>
              <a:ea typeface="+mn-ea"/>
              <a:cs typeface="+mn-cs"/>
            </a:rPr>
            <a:t>24 October 2023 last day of </a:t>
          </a:r>
          <a:r>
            <a:rPr lang="en-US" sz="2000" kern="1200">
              <a:solidFill>
                <a:srgbClr val="333333"/>
              </a:solidFill>
              <a:latin typeface="Bahnschrift" panose="020B0502040204020203" pitchFamily="34" charset="0"/>
              <a:ea typeface="+mn-ea"/>
              <a:cs typeface="+mn-cs"/>
            </a:rPr>
            <a:t>existing XSLT, XSD and XML files</a:t>
          </a:r>
          <a:endParaRPr lang="en-IE" sz="2000" kern="1200">
            <a:solidFill>
              <a:srgbClr val="333333"/>
            </a:solidFill>
            <a:latin typeface="Bahnschrift" panose="020B0502040204020203" pitchFamily="34" charset="0"/>
            <a:ea typeface="+mn-ea"/>
            <a:cs typeface="+mn-cs"/>
          </a:endParaRPr>
        </a:p>
      </dgm:t>
    </dgm:pt>
    <dgm:pt modelId="{E31A23B0-8D61-45D9-8A83-FF8D9746C75C}" type="parTrans" cxnId="{32BFE3C9-A0DC-4888-8B32-4B50A4EB06C4}">
      <dgm:prSet/>
      <dgm:spPr/>
      <dgm:t>
        <a:bodyPr/>
        <a:lstStyle/>
        <a:p>
          <a:endParaRPr lang="en-IE"/>
        </a:p>
      </dgm:t>
    </dgm:pt>
    <dgm:pt modelId="{C162C2F9-1849-47DD-B4F9-6B39175D628A}" type="sibTrans" cxnId="{32BFE3C9-A0DC-4888-8B32-4B50A4EB06C4}">
      <dgm:prSet/>
      <dgm:spPr/>
      <dgm:t>
        <a:bodyPr/>
        <a:lstStyle/>
        <a:p>
          <a:endParaRPr lang="en-IE"/>
        </a:p>
      </dgm:t>
    </dgm:pt>
    <dgm:pt modelId="{90D2C32C-130D-43C3-8343-6E357CCB4735}">
      <dgm:prSet phldrT="[Text]"/>
      <dgm:spPr>
        <a:solidFill>
          <a:srgbClr val="F9912E"/>
        </a:solidFill>
      </dgm:spPr>
      <dgm:t>
        <a:bodyPr/>
        <a:lstStyle/>
        <a:p>
          <a:r>
            <a:rPr lang="en-IE"/>
            <a:t>TEDXDC</a:t>
          </a:r>
        </a:p>
      </dgm:t>
    </dgm:pt>
    <dgm:pt modelId="{92F6B11C-023A-4826-B4B1-3893BCCB7483}" type="parTrans" cxnId="{E3A19067-5AB8-4BB1-AAAE-07BB58388706}">
      <dgm:prSet/>
      <dgm:spPr/>
      <dgm:t>
        <a:bodyPr/>
        <a:lstStyle/>
        <a:p>
          <a:endParaRPr lang="en-IE"/>
        </a:p>
      </dgm:t>
    </dgm:pt>
    <dgm:pt modelId="{2B54836C-C7C4-4605-B673-E33BD2CD65C7}" type="sibTrans" cxnId="{E3A19067-5AB8-4BB1-AAAE-07BB58388706}">
      <dgm:prSet/>
      <dgm:spPr/>
      <dgm:t>
        <a:bodyPr/>
        <a:lstStyle/>
        <a:p>
          <a:endParaRPr lang="en-IE"/>
        </a:p>
      </dgm:t>
    </dgm:pt>
    <dgm:pt modelId="{9B8AA76B-9C2A-44E1-8C4E-E94D1704560D}">
      <dgm:prSet phldrT="[Text]" custT="1"/>
      <dgm:spPr>
        <a:solidFill>
          <a:schemeClr val="accent3">
            <a:lumMod val="20000"/>
            <a:lumOff val="80000"/>
            <a:alpha val="90000"/>
          </a:schemeClr>
        </a:solidFill>
      </dgm:spPr>
      <dgm:t>
        <a:bodyPr/>
        <a:lstStyle/>
        <a:p>
          <a:r>
            <a:rPr lang="en-US" sz="2000" b="1">
              <a:solidFill>
                <a:srgbClr val="333333"/>
              </a:solidFill>
              <a:latin typeface="Bahnschrift" panose="020B0502040204020203" pitchFamily="34" charset="0"/>
            </a:rPr>
            <a:t>TED XML to eForms Converter </a:t>
          </a:r>
          <a:r>
            <a:rPr lang="en-US" sz="2000">
              <a:solidFill>
                <a:srgbClr val="333333"/>
              </a:solidFill>
              <a:latin typeface="Bahnschrift" panose="020B0502040204020203" pitchFamily="34" charset="0"/>
              <a:hlinkClick xmlns:r="http://schemas.openxmlformats.org/officeDocument/2006/relationships" r:id="rId1"/>
            </a:rPr>
            <a:t>available</a:t>
          </a:r>
          <a:r>
            <a:rPr lang="en-US" sz="2000">
              <a:solidFill>
                <a:srgbClr val="333333"/>
              </a:solidFill>
              <a:latin typeface="Bahnschrift" panose="020B0502040204020203" pitchFamily="34" charset="0"/>
            </a:rPr>
            <a:t> as an XSLT project to be used locally</a:t>
          </a:r>
          <a:endParaRPr lang="en-IE" sz="2000">
            <a:latin typeface="Bahnschrift" panose="020B0502040204020203" pitchFamily="34" charset="0"/>
          </a:endParaRPr>
        </a:p>
      </dgm:t>
    </dgm:pt>
    <dgm:pt modelId="{0A541E30-6F8F-44A3-9A5C-AB4BCC4177BF}" type="parTrans" cxnId="{10CE8700-0426-4DDD-AB1A-D17BFB8EB2E5}">
      <dgm:prSet/>
      <dgm:spPr/>
      <dgm:t>
        <a:bodyPr/>
        <a:lstStyle/>
        <a:p>
          <a:endParaRPr lang="en-IE"/>
        </a:p>
      </dgm:t>
    </dgm:pt>
    <dgm:pt modelId="{67802F20-7EC9-48BA-956D-3D7F009C655F}" type="sibTrans" cxnId="{10CE8700-0426-4DDD-AB1A-D17BFB8EB2E5}">
      <dgm:prSet/>
      <dgm:spPr/>
      <dgm:t>
        <a:bodyPr/>
        <a:lstStyle/>
        <a:p>
          <a:endParaRPr lang="en-IE"/>
        </a:p>
      </dgm:t>
    </dgm:pt>
    <dgm:pt modelId="{F97AA528-41D7-4515-B75A-F510924EB41D}">
      <dgm:prSet phldrT="[Text]" custT="1"/>
      <dgm:spPr>
        <a:solidFill>
          <a:schemeClr val="accent6">
            <a:alpha val="90000"/>
          </a:schemeClr>
        </a:solidFill>
      </dgm:spPr>
      <dgm:t>
        <a:bodyPr/>
        <a:lstStyle/>
        <a:p>
          <a:endParaRPr lang="en-IE" sz="1600" kern="1200">
            <a:solidFill>
              <a:srgbClr val="333333"/>
            </a:solidFill>
            <a:latin typeface="Bahnschrift" panose="020B0502040204020203" pitchFamily="34" charset="0"/>
            <a:ea typeface="+mn-ea"/>
            <a:cs typeface="+mn-cs"/>
          </a:endParaRPr>
        </a:p>
      </dgm:t>
    </dgm:pt>
    <dgm:pt modelId="{CBE78D6D-426B-448A-B0A3-98AE4CB6A2FB}" type="parTrans" cxnId="{3130E418-E718-412D-9CFE-BCA19294B363}">
      <dgm:prSet/>
      <dgm:spPr/>
      <dgm:t>
        <a:bodyPr/>
        <a:lstStyle/>
        <a:p>
          <a:endParaRPr lang="en-IE"/>
        </a:p>
      </dgm:t>
    </dgm:pt>
    <dgm:pt modelId="{44C7DD06-1989-4A64-863F-E00A877D0B03}" type="sibTrans" cxnId="{3130E418-E718-412D-9CFE-BCA19294B363}">
      <dgm:prSet/>
      <dgm:spPr/>
      <dgm:t>
        <a:bodyPr/>
        <a:lstStyle/>
        <a:p>
          <a:endParaRPr lang="en-IE"/>
        </a:p>
      </dgm:t>
    </dgm:pt>
    <dgm:pt modelId="{96D69851-CEAC-49BB-8638-C00DDA80C2C3}">
      <dgm:prSet phldrT="[Text]" custT="1"/>
      <dgm:spPr>
        <a:solidFill>
          <a:schemeClr val="accent6">
            <a:alpha val="90000"/>
          </a:schemeClr>
        </a:solidFill>
      </dgm:spPr>
      <dgm:t>
        <a:bodyPr/>
        <a:lstStyle/>
        <a:p>
          <a:r>
            <a:rPr lang="en-IE" sz="2000" kern="1200">
              <a:solidFill>
                <a:srgbClr val="333333"/>
              </a:solidFill>
              <a:latin typeface="Bahnschrift" panose="020B0502040204020203" pitchFamily="34" charset="0"/>
              <a:ea typeface="+mn-ea"/>
              <a:cs typeface="+mn-cs"/>
            </a:rPr>
            <a:t>New eForms schema based on </a:t>
          </a:r>
          <a:r>
            <a:rPr lang="en-IE" sz="2000" b="1" kern="1200">
              <a:solidFill>
                <a:srgbClr val="333333"/>
              </a:solidFill>
              <a:latin typeface="Bahnschrift" panose="020B0502040204020203" pitchFamily="34" charset="0"/>
              <a:ea typeface="+mn-ea"/>
              <a:cs typeface="+mn-cs"/>
            </a:rPr>
            <a:t>UBL</a:t>
          </a:r>
        </a:p>
      </dgm:t>
    </dgm:pt>
    <dgm:pt modelId="{B017A14E-5C49-42CF-BB3A-FE3CBEDF66D1}" type="parTrans" cxnId="{421D9540-F97B-4B3F-87DE-094E84B038CD}">
      <dgm:prSet/>
      <dgm:spPr/>
      <dgm:t>
        <a:bodyPr/>
        <a:lstStyle/>
        <a:p>
          <a:endParaRPr lang="en-IE"/>
        </a:p>
      </dgm:t>
    </dgm:pt>
    <dgm:pt modelId="{26D6514D-EF62-4F15-9BD6-0AFA4BC2A1FB}" type="sibTrans" cxnId="{421D9540-F97B-4B3F-87DE-094E84B038CD}">
      <dgm:prSet/>
      <dgm:spPr/>
      <dgm:t>
        <a:bodyPr/>
        <a:lstStyle/>
        <a:p>
          <a:endParaRPr lang="en-IE"/>
        </a:p>
      </dgm:t>
    </dgm:pt>
    <dgm:pt modelId="{9AEFD969-C99A-43FC-9BEB-06549DAD3900}">
      <dgm:prSet phldrT="[Text]" custT="1"/>
      <dgm:spPr/>
      <dgm:t>
        <a:bodyPr/>
        <a:lstStyle/>
        <a:p>
          <a:r>
            <a:rPr lang="en-IE" sz="2000" b="1" i="0">
              <a:latin typeface="Bahnschrift" panose="020B0502040204020203" pitchFamily="34" charset="0"/>
            </a:rPr>
            <a:t>TED CVS </a:t>
          </a:r>
          <a:r>
            <a:rPr lang="en-IE" sz="2000" b="0" i="0">
              <a:latin typeface="Bahnschrift" panose="020B0502040204020203" pitchFamily="34" charset="0"/>
            </a:rPr>
            <a:t>for validation</a:t>
          </a:r>
          <a:endParaRPr lang="en-IE" sz="2000">
            <a:latin typeface="Bahnschrift" panose="020B0502040204020203" pitchFamily="34" charset="0"/>
          </a:endParaRPr>
        </a:p>
      </dgm:t>
    </dgm:pt>
    <dgm:pt modelId="{72E13C1D-18E1-487E-9A1A-9413D258D7DD}" type="parTrans" cxnId="{E5A16925-88B9-4005-9CA1-3342036A18B2}">
      <dgm:prSet/>
      <dgm:spPr/>
      <dgm:t>
        <a:bodyPr/>
        <a:lstStyle/>
        <a:p>
          <a:endParaRPr lang="en-IE"/>
        </a:p>
      </dgm:t>
    </dgm:pt>
    <dgm:pt modelId="{568444F9-167E-4030-9978-A5D8C7FB4C71}" type="sibTrans" cxnId="{E5A16925-88B9-4005-9CA1-3342036A18B2}">
      <dgm:prSet/>
      <dgm:spPr/>
      <dgm:t>
        <a:bodyPr/>
        <a:lstStyle/>
        <a:p>
          <a:endParaRPr lang="en-IE"/>
        </a:p>
      </dgm:t>
    </dgm:pt>
    <dgm:pt modelId="{3E71D5C1-0BA7-424A-89D2-71DB314A5554}">
      <dgm:prSet phldrT="[Text]" custT="1"/>
      <dgm:spPr/>
      <dgm:t>
        <a:bodyPr/>
        <a:lstStyle/>
        <a:p>
          <a:r>
            <a:rPr lang="en-IE" sz="2000" b="1" i="0">
              <a:latin typeface="Bahnschrift" panose="020B0502040204020203" pitchFamily="34" charset="0"/>
            </a:rPr>
            <a:t>TED Viewer 2022 </a:t>
          </a:r>
          <a:r>
            <a:rPr lang="en-IE" sz="2000" b="0" i="0">
              <a:latin typeface="Bahnschrift" panose="020B0502040204020203" pitchFamily="34" charset="0"/>
            </a:rPr>
            <a:t>for visualisation</a:t>
          </a:r>
          <a:endParaRPr lang="en-IE" sz="2000">
            <a:latin typeface="Bahnschrift" panose="020B0502040204020203" pitchFamily="34" charset="0"/>
          </a:endParaRPr>
        </a:p>
      </dgm:t>
    </dgm:pt>
    <dgm:pt modelId="{B448FF2A-58D6-42AA-A9DF-15089A91C5E4}" type="parTrans" cxnId="{33229823-B51A-4E7E-AE2C-13EB74C21987}">
      <dgm:prSet/>
      <dgm:spPr/>
      <dgm:t>
        <a:bodyPr/>
        <a:lstStyle/>
        <a:p>
          <a:endParaRPr lang="en-IE"/>
        </a:p>
      </dgm:t>
    </dgm:pt>
    <dgm:pt modelId="{245557FC-8CE1-42F8-8006-64EBF5BC8D75}" type="sibTrans" cxnId="{33229823-B51A-4E7E-AE2C-13EB74C21987}">
      <dgm:prSet/>
      <dgm:spPr/>
      <dgm:t>
        <a:bodyPr/>
        <a:lstStyle/>
        <a:p>
          <a:endParaRPr lang="en-IE"/>
        </a:p>
      </dgm:t>
    </dgm:pt>
    <dgm:pt modelId="{2929FE06-33C3-49C1-8314-BCDC37DFC98D}">
      <dgm:prSet phldrT="[Text]" custT="1"/>
      <dgm:spPr/>
      <dgm:t>
        <a:bodyPr/>
        <a:lstStyle/>
        <a:p>
          <a:r>
            <a:rPr lang="en-IE" sz="2000" b="1" i="0">
              <a:latin typeface="Bahnschrift" panose="020B0502040204020203" pitchFamily="34" charset="0"/>
            </a:rPr>
            <a:t>TED Developer Portal </a:t>
          </a:r>
          <a:r>
            <a:rPr lang="en-IE" sz="2000" b="0" i="0">
              <a:latin typeface="Bahnschrift" panose="020B0502040204020203" pitchFamily="34" charset="0"/>
            </a:rPr>
            <a:t>for API Key</a:t>
          </a:r>
          <a:endParaRPr lang="en-IE" sz="2000">
            <a:latin typeface="Bahnschrift" panose="020B0502040204020203" pitchFamily="34" charset="0"/>
          </a:endParaRPr>
        </a:p>
      </dgm:t>
    </dgm:pt>
    <dgm:pt modelId="{664D66F9-39C8-4E5F-B734-15CD990F9E59}" type="parTrans" cxnId="{540E5C01-2A15-454D-8561-329F63414CAC}">
      <dgm:prSet/>
      <dgm:spPr/>
      <dgm:t>
        <a:bodyPr/>
        <a:lstStyle/>
        <a:p>
          <a:endParaRPr lang="en-IE"/>
        </a:p>
      </dgm:t>
    </dgm:pt>
    <dgm:pt modelId="{A35A7F74-7E79-4355-91A4-B669FDD854C6}" type="sibTrans" cxnId="{540E5C01-2A15-454D-8561-329F63414CAC}">
      <dgm:prSet/>
      <dgm:spPr/>
      <dgm:t>
        <a:bodyPr/>
        <a:lstStyle/>
        <a:p>
          <a:endParaRPr lang="en-IE"/>
        </a:p>
      </dgm:t>
    </dgm:pt>
    <dgm:pt modelId="{52BBA80D-B110-41D4-8F8F-C2C8D854F503}">
      <dgm:prSet phldrT="[Text]" custT="1"/>
      <dgm:spPr>
        <a:solidFill>
          <a:schemeClr val="accent3">
            <a:lumMod val="20000"/>
            <a:lumOff val="80000"/>
            <a:alpha val="90000"/>
          </a:schemeClr>
        </a:solidFill>
      </dgm:spPr>
      <dgm:t>
        <a:bodyPr/>
        <a:lstStyle/>
        <a:p>
          <a:r>
            <a:rPr lang="en-IE" sz="2000">
              <a:latin typeface="Bahnschrift" panose="020B0502040204020203" pitchFamily="34" charset="0"/>
            </a:rPr>
            <a:t>API to come</a:t>
          </a:r>
        </a:p>
      </dgm:t>
    </dgm:pt>
    <dgm:pt modelId="{CE75B54C-D9AB-4D90-9628-A6A1F7178F74}" type="parTrans" cxnId="{24FAEBE3-DF3C-413D-98A5-DDDB7E74787D}">
      <dgm:prSet/>
      <dgm:spPr/>
      <dgm:t>
        <a:bodyPr/>
        <a:lstStyle/>
        <a:p>
          <a:endParaRPr lang="en-IE"/>
        </a:p>
      </dgm:t>
    </dgm:pt>
    <dgm:pt modelId="{08E48066-5CEB-479B-92CD-903B6E3E62AD}" type="sibTrans" cxnId="{24FAEBE3-DF3C-413D-98A5-DDDB7E74787D}">
      <dgm:prSet/>
      <dgm:spPr/>
      <dgm:t>
        <a:bodyPr/>
        <a:lstStyle/>
        <a:p>
          <a:endParaRPr lang="en-IE"/>
        </a:p>
      </dgm:t>
    </dgm:pt>
    <dgm:pt modelId="{80409695-EC1A-489C-BBE0-B506E88C73CE}" type="pres">
      <dgm:prSet presAssocID="{82932FBC-B19E-45E5-9ABB-D4870A8B8C2C}" presName="Name0" presStyleCnt="0">
        <dgm:presLayoutVars>
          <dgm:dir/>
          <dgm:animLvl val="lvl"/>
          <dgm:resizeHandles val="exact"/>
        </dgm:presLayoutVars>
      </dgm:prSet>
      <dgm:spPr/>
    </dgm:pt>
    <dgm:pt modelId="{2F2564D6-0C59-4F9D-A033-39634E7DFF7A}" type="pres">
      <dgm:prSet presAssocID="{A32F879F-4D23-492D-8241-75E8E2FF5EC6}" presName="composite" presStyleCnt="0"/>
      <dgm:spPr/>
    </dgm:pt>
    <dgm:pt modelId="{CE03F9C3-0E46-4047-8BC1-F0FC4122A591}" type="pres">
      <dgm:prSet presAssocID="{A32F879F-4D23-492D-8241-75E8E2FF5EC6}" presName="parTx" presStyleLbl="alignNode1" presStyleIdx="0" presStyleCnt="3" custScaleX="100205">
        <dgm:presLayoutVars>
          <dgm:chMax val="0"/>
          <dgm:chPref val="0"/>
          <dgm:bulletEnabled val="1"/>
        </dgm:presLayoutVars>
      </dgm:prSet>
      <dgm:spPr/>
    </dgm:pt>
    <dgm:pt modelId="{58E72000-7257-439F-9398-5CBC34756657}" type="pres">
      <dgm:prSet presAssocID="{A32F879F-4D23-492D-8241-75E8E2FF5EC6}" presName="desTx" presStyleLbl="alignAccFollowNode1" presStyleIdx="0" presStyleCnt="3">
        <dgm:presLayoutVars>
          <dgm:bulletEnabled val="1"/>
        </dgm:presLayoutVars>
      </dgm:prSet>
      <dgm:spPr/>
    </dgm:pt>
    <dgm:pt modelId="{508F3B27-9C80-4BBA-98CD-89369FD6238A}" type="pres">
      <dgm:prSet presAssocID="{E79E30E7-E832-48E6-8921-D66EDAB62F3D}" presName="space" presStyleCnt="0"/>
      <dgm:spPr/>
    </dgm:pt>
    <dgm:pt modelId="{BA4BC2F6-AA22-47FE-83FE-97D480805DC9}" type="pres">
      <dgm:prSet presAssocID="{45F52961-2F6E-43AB-886A-91EF18CE10DF}" presName="composite" presStyleCnt="0"/>
      <dgm:spPr/>
    </dgm:pt>
    <dgm:pt modelId="{6436EE4E-1ADE-4E1A-A1F8-28AC5805F2D4}" type="pres">
      <dgm:prSet presAssocID="{45F52961-2F6E-43AB-886A-91EF18CE10DF}" presName="parTx" presStyleLbl="alignNode1" presStyleIdx="1" presStyleCnt="3">
        <dgm:presLayoutVars>
          <dgm:chMax val="0"/>
          <dgm:chPref val="0"/>
          <dgm:bulletEnabled val="1"/>
        </dgm:presLayoutVars>
      </dgm:prSet>
      <dgm:spPr/>
    </dgm:pt>
    <dgm:pt modelId="{94982EBD-53A2-4B57-96AA-FDF4D5E98A76}" type="pres">
      <dgm:prSet presAssocID="{45F52961-2F6E-43AB-886A-91EF18CE10DF}" presName="desTx" presStyleLbl="alignAccFollowNode1" presStyleIdx="1" presStyleCnt="3">
        <dgm:presLayoutVars>
          <dgm:bulletEnabled val="1"/>
        </dgm:presLayoutVars>
      </dgm:prSet>
      <dgm:spPr/>
    </dgm:pt>
    <dgm:pt modelId="{AA7F6778-F6C9-46FF-9808-8A17EB3A236E}" type="pres">
      <dgm:prSet presAssocID="{6DDA71C5-D0A0-4A74-A55E-17D7148F39DA}" presName="space" presStyleCnt="0"/>
      <dgm:spPr/>
    </dgm:pt>
    <dgm:pt modelId="{27303547-7E7D-4608-8AAF-4F4F4EA91E28}" type="pres">
      <dgm:prSet presAssocID="{90D2C32C-130D-43C3-8343-6E357CCB4735}" presName="composite" presStyleCnt="0"/>
      <dgm:spPr/>
    </dgm:pt>
    <dgm:pt modelId="{1EBCD288-46CF-4D16-BEE7-B962EE51C299}" type="pres">
      <dgm:prSet presAssocID="{90D2C32C-130D-43C3-8343-6E357CCB4735}" presName="parTx" presStyleLbl="alignNode1" presStyleIdx="2" presStyleCnt="3">
        <dgm:presLayoutVars>
          <dgm:chMax val="0"/>
          <dgm:chPref val="0"/>
          <dgm:bulletEnabled val="1"/>
        </dgm:presLayoutVars>
      </dgm:prSet>
      <dgm:spPr/>
    </dgm:pt>
    <dgm:pt modelId="{3AB23955-7E14-4244-A7BC-1FB4073FA9D3}" type="pres">
      <dgm:prSet presAssocID="{90D2C32C-130D-43C3-8343-6E357CCB4735}" presName="desTx" presStyleLbl="alignAccFollowNode1" presStyleIdx="2" presStyleCnt="3">
        <dgm:presLayoutVars>
          <dgm:bulletEnabled val="1"/>
        </dgm:presLayoutVars>
      </dgm:prSet>
      <dgm:spPr/>
    </dgm:pt>
  </dgm:ptLst>
  <dgm:cxnLst>
    <dgm:cxn modelId="{10CE8700-0426-4DDD-AB1A-D17BFB8EB2E5}" srcId="{90D2C32C-130D-43C3-8343-6E357CCB4735}" destId="{9B8AA76B-9C2A-44E1-8C4E-E94D1704560D}" srcOrd="0" destOrd="0" parTransId="{0A541E30-6F8F-44A3-9A5C-AB4BCC4177BF}" sibTransId="{67802F20-7EC9-48BA-956D-3D7F009C655F}"/>
    <dgm:cxn modelId="{540E5C01-2A15-454D-8561-329F63414CAC}" srcId="{A32F879F-4D23-492D-8241-75E8E2FF5EC6}" destId="{2929FE06-33C3-49C1-8314-BCDC37DFC98D}" srcOrd="3" destOrd="0" parTransId="{664D66F9-39C8-4E5F-B734-15CD990F9E59}" sibTransId="{A35A7F74-7E79-4355-91A4-B669FDD854C6}"/>
    <dgm:cxn modelId="{557E7007-7E24-4A2F-BCB3-A7749C79A253}" type="presOf" srcId="{2929FE06-33C3-49C1-8314-BCDC37DFC98D}" destId="{58E72000-7257-439F-9398-5CBC34756657}" srcOrd="0" destOrd="3" presId="urn:microsoft.com/office/officeart/2005/8/layout/hList1"/>
    <dgm:cxn modelId="{1E84000E-28ED-4CE6-9EA1-D92C5D1C747A}" srcId="{A32F879F-4D23-492D-8241-75E8E2FF5EC6}" destId="{C4774F8B-9AD4-4283-9A84-677EFBB817EB}" srcOrd="0" destOrd="0" parTransId="{4E26FBD3-D683-4683-A81A-FDBF9C93F4E3}" sibTransId="{6C3CF546-0F5B-4EB0-A2DF-C23B24297724}"/>
    <dgm:cxn modelId="{3130E418-E718-412D-9CFE-BCA19294B363}" srcId="{45F52961-2F6E-43AB-886A-91EF18CE10DF}" destId="{F97AA528-41D7-4515-B75A-F510924EB41D}" srcOrd="2" destOrd="0" parTransId="{CBE78D6D-426B-448A-B0A3-98AE4CB6A2FB}" sibTransId="{44C7DD06-1989-4A64-863F-E00A877D0B03}"/>
    <dgm:cxn modelId="{33229823-B51A-4E7E-AE2C-13EB74C21987}" srcId="{A32F879F-4D23-492D-8241-75E8E2FF5EC6}" destId="{3E71D5C1-0BA7-424A-89D2-71DB314A5554}" srcOrd="2" destOrd="0" parTransId="{B448FF2A-58D6-42AA-A9DF-15089A91C5E4}" sibTransId="{245557FC-8CE1-42F8-8006-64EBF5BC8D75}"/>
    <dgm:cxn modelId="{E5A16925-88B9-4005-9CA1-3342036A18B2}" srcId="{A32F879F-4D23-492D-8241-75E8E2FF5EC6}" destId="{9AEFD969-C99A-43FC-9BEB-06549DAD3900}" srcOrd="1" destOrd="0" parTransId="{72E13C1D-18E1-487E-9A1A-9413D258D7DD}" sibTransId="{568444F9-167E-4030-9978-A5D8C7FB4C71}"/>
    <dgm:cxn modelId="{CF775A27-5055-4A08-8A53-EE8850F334BE}" srcId="{A32F879F-4D23-492D-8241-75E8E2FF5EC6}" destId="{15C29D52-CC28-4049-94C4-45D2C57B7A31}" srcOrd="4" destOrd="0" parTransId="{9F2ECA89-5518-4522-BA30-5B782A325916}" sibTransId="{BEE7FC38-2F4A-482C-BEFD-0FCB02D3D94A}"/>
    <dgm:cxn modelId="{4C25BD39-9B23-4509-8320-A6C7229DCCA0}" type="presOf" srcId="{15C29D52-CC28-4049-94C4-45D2C57B7A31}" destId="{58E72000-7257-439F-9398-5CBC34756657}" srcOrd="0" destOrd="4" presId="urn:microsoft.com/office/officeart/2005/8/layout/hList1"/>
    <dgm:cxn modelId="{2D24C13B-97D5-46A2-9599-3DA759313B69}" srcId="{82932FBC-B19E-45E5-9ABB-D4870A8B8C2C}" destId="{A32F879F-4D23-492D-8241-75E8E2FF5EC6}" srcOrd="0" destOrd="0" parTransId="{955A60A9-7145-4F3C-9F40-8C705C012346}" sibTransId="{E79E30E7-E832-48E6-8921-D66EDAB62F3D}"/>
    <dgm:cxn modelId="{42E7C53B-736F-484F-8F30-B63620C56D94}" type="presOf" srcId="{C4774F8B-9AD4-4283-9A84-677EFBB817EB}" destId="{58E72000-7257-439F-9398-5CBC34756657}" srcOrd="0" destOrd="0" presId="urn:microsoft.com/office/officeart/2005/8/layout/hList1"/>
    <dgm:cxn modelId="{421D9540-F97B-4B3F-87DE-094E84B038CD}" srcId="{45F52961-2F6E-43AB-886A-91EF18CE10DF}" destId="{96D69851-CEAC-49BB-8638-C00DDA80C2C3}" srcOrd="0" destOrd="0" parTransId="{B017A14E-5C49-42CF-BB3A-FE3CBEDF66D1}" sibTransId="{26D6514D-EF62-4F15-9BD6-0AFA4BC2A1FB}"/>
    <dgm:cxn modelId="{174A2E45-B5E5-4818-8C6E-08E8A07FACF1}" srcId="{82932FBC-B19E-45E5-9ABB-D4870A8B8C2C}" destId="{45F52961-2F6E-43AB-886A-91EF18CE10DF}" srcOrd="1" destOrd="0" parTransId="{07D2446F-17BC-43F3-9F27-44D5183C337C}" sibTransId="{6DDA71C5-D0A0-4A74-A55E-17D7148F39DA}"/>
    <dgm:cxn modelId="{CB753F66-FC09-43A0-AB48-A6A7CCB258A5}" type="presOf" srcId="{90D2C32C-130D-43C3-8343-6E357CCB4735}" destId="{1EBCD288-46CF-4D16-BEE7-B962EE51C299}" srcOrd="0" destOrd="0" presId="urn:microsoft.com/office/officeart/2005/8/layout/hList1"/>
    <dgm:cxn modelId="{E3A19067-5AB8-4BB1-AAAE-07BB58388706}" srcId="{82932FBC-B19E-45E5-9ABB-D4870A8B8C2C}" destId="{90D2C32C-130D-43C3-8343-6E357CCB4735}" srcOrd="2" destOrd="0" parTransId="{92F6B11C-023A-4826-B4B1-3893BCCB7483}" sibTransId="{2B54836C-C7C4-4605-B673-E33BD2CD65C7}"/>
    <dgm:cxn modelId="{ACA1B46A-9C6E-4837-A25B-106612D71C41}" type="presOf" srcId="{9B8AA76B-9C2A-44E1-8C4E-E94D1704560D}" destId="{3AB23955-7E14-4244-A7BC-1FB4073FA9D3}" srcOrd="0" destOrd="0" presId="urn:microsoft.com/office/officeart/2005/8/layout/hList1"/>
    <dgm:cxn modelId="{33EC0B4D-01EA-457A-AE9B-AEAA0868F66A}" type="presOf" srcId="{45F52961-2F6E-43AB-886A-91EF18CE10DF}" destId="{6436EE4E-1ADE-4E1A-A1F8-28AC5805F2D4}" srcOrd="0" destOrd="0" presId="urn:microsoft.com/office/officeart/2005/8/layout/hList1"/>
    <dgm:cxn modelId="{3D599578-CB61-4E2D-8BE1-8DA18DCFE545}" type="presOf" srcId="{5E342273-0B92-41C8-9366-444BB2CC6CDA}" destId="{94982EBD-53A2-4B57-96AA-FDF4D5E98A76}" srcOrd="0" destOrd="1" presId="urn:microsoft.com/office/officeart/2005/8/layout/hList1"/>
    <dgm:cxn modelId="{8018E2A7-CDF8-49DB-9F80-1B0C47ABD246}" type="presOf" srcId="{96D69851-CEAC-49BB-8638-C00DDA80C2C3}" destId="{94982EBD-53A2-4B57-96AA-FDF4D5E98A76}" srcOrd="0" destOrd="0" presId="urn:microsoft.com/office/officeart/2005/8/layout/hList1"/>
    <dgm:cxn modelId="{32BFE3C9-A0DC-4888-8B32-4B50A4EB06C4}" srcId="{45F52961-2F6E-43AB-886A-91EF18CE10DF}" destId="{5E342273-0B92-41C8-9366-444BB2CC6CDA}" srcOrd="1" destOrd="0" parTransId="{E31A23B0-8D61-45D9-8A83-FF8D9746C75C}" sibTransId="{C162C2F9-1849-47DD-B4F9-6B39175D628A}"/>
    <dgm:cxn modelId="{B92471D5-3BED-419C-A386-63C80F0934FF}" type="presOf" srcId="{3E71D5C1-0BA7-424A-89D2-71DB314A5554}" destId="{58E72000-7257-439F-9398-5CBC34756657}" srcOrd="0" destOrd="2" presId="urn:microsoft.com/office/officeart/2005/8/layout/hList1"/>
    <dgm:cxn modelId="{AE3AB6D7-7BCB-425E-803C-9CE250B6C6BE}" type="presOf" srcId="{9AEFD969-C99A-43FC-9BEB-06549DAD3900}" destId="{58E72000-7257-439F-9398-5CBC34756657}" srcOrd="0" destOrd="1" presId="urn:microsoft.com/office/officeart/2005/8/layout/hList1"/>
    <dgm:cxn modelId="{171546DC-7B8D-4178-8674-D7E567AE4E60}" type="presOf" srcId="{52BBA80D-B110-41D4-8F8F-C2C8D854F503}" destId="{3AB23955-7E14-4244-A7BC-1FB4073FA9D3}" srcOrd="0" destOrd="1" presId="urn:microsoft.com/office/officeart/2005/8/layout/hList1"/>
    <dgm:cxn modelId="{24FAEBE3-DF3C-413D-98A5-DDDB7E74787D}" srcId="{90D2C32C-130D-43C3-8343-6E357CCB4735}" destId="{52BBA80D-B110-41D4-8F8F-C2C8D854F503}" srcOrd="1" destOrd="0" parTransId="{CE75B54C-D9AB-4D90-9628-A6A1F7178F74}" sibTransId="{08E48066-5CEB-479B-92CD-903B6E3E62AD}"/>
    <dgm:cxn modelId="{C6F01DEF-D37C-4165-9A37-9F15CAE820BA}" type="presOf" srcId="{82932FBC-B19E-45E5-9ABB-D4870A8B8C2C}" destId="{80409695-EC1A-489C-BBE0-B506E88C73CE}" srcOrd="0" destOrd="0" presId="urn:microsoft.com/office/officeart/2005/8/layout/hList1"/>
    <dgm:cxn modelId="{E78E8FFB-A30C-48EC-9498-26FA4B6B88B2}" type="presOf" srcId="{F97AA528-41D7-4515-B75A-F510924EB41D}" destId="{94982EBD-53A2-4B57-96AA-FDF4D5E98A76}" srcOrd="0" destOrd="2" presId="urn:microsoft.com/office/officeart/2005/8/layout/hList1"/>
    <dgm:cxn modelId="{913BF5FC-2E1E-4E58-AC6B-F34E57FC10B9}" type="presOf" srcId="{A32F879F-4D23-492D-8241-75E8E2FF5EC6}" destId="{CE03F9C3-0E46-4047-8BC1-F0FC4122A591}" srcOrd="0" destOrd="0" presId="urn:microsoft.com/office/officeart/2005/8/layout/hList1"/>
    <dgm:cxn modelId="{B42F44A0-6BD4-4875-AB45-8FD460EBAD2C}" type="presParOf" srcId="{80409695-EC1A-489C-BBE0-B506E88C73CE}" destId="{2F2564D6-0C59-4F9D-A033-39634E7DFF7A}" srcOrd="0" destOrd="0" presId="urn:microsoft.com/office/officeart/2005/8/layout/hList1"/>
    <dgm:cxn modelId="{BD985793-F328-4847-AD12-A24279DACE1E}" type="presParOf" srcId="{2F2564D6-0C59-4F9D-A033-39634E7DFF7A}" destId="{CE03F9C3-0E46-4047-8BC1-F0FC4122A591}" srcOrd="0" destOrd="0" presId="urn:microsoft.com/office/officeart/2005/8/layout/hList1"/>
    <dgm:cxn modelId="{D02AD872-0CA3-493E-BABE-32098FC9A070}" type="presParOf" srcId="{2F2564D6-0C59-4F9D-A033-39634E7DFF7A}" destId="{58E72000-7257-439F-9398-5CBC34756657}" srcOrd="1" destOrd="0" presId="urn:microsoft.com/office/officeart/2005/8/layout/hList1"/>
    <dgm:cxn modelId="{B958598E-A05D-4764-AD9F-2E1E3EE82FF4}" type="presParOf" srcId="{80409695-EC1A-489C-BBE0-B506E88C73CE}" destId="{508F3B27-9C80-4BBA-98CD-89369FD6238A}" srcOrd="1" destOrd="0" presId="urn:microsoft.com/office/officeart/2005/8/layout/hList1"/>
    <dgm:cxn modelId="{92A9E65D-6F1D-40E3-A77D-98B204EDBB62}" type="presParOf" srcId="{80409695-EC1A-489C-BBE0-B506E88C73CE}" destId="{BA4BC2F6-AA22-47FE-83FE-97D480805DC9}" srcOrd="2" destOrd="0" presId="urn:microsoft.com/office/officeart/2005/8/layout/hList1"/>
    <dgm:cxn modelId="{5EBC90CA-6B28-4801-8BF6-A6CD7D69A4FB}" type="presParOf" srcId="{BA4BC2F6-AA22-47FE-83FE-97D480805DC9}" destId="{6436EE4E-1ADE-4E1A-A1F8-28AC5805F2D4}" srcOrd="0" destOrd="0" presId="urn:microsoft.com/office/officeart/2005/8/layout/hList1"/>
    <dgm:cxn modelId="{F83978BB-35A3-4B26-B5A2-29EB9B1AEE5A}" type="presParOf" srcId="{BA4BC2F6-AA22-47FE-83FE-97D480805DC9}" destId="{94982EBD-53A2-4B57-96AA-FDF4D5E98A76}" srcOrd="1" destOrd="0" presId="urn:microsoft.com/office/officeart/2005/8/layout/hList1"/>
    <dgm:cxn modelId="{F89A0C49-F189-46DD-BF68-E8834572C47B}" type="presParOf" srcId="{80409695-EC1A-489C-BBE0-B506E88C73CE}" destId="{AA7F6778-F6C9-46FF-9808-8A17EB3A236E}" srcOrd="3" destOrd="0" presId="urn:microsoft.com/office/officeart/2005/8/layout/hList1"/>
    <dgm:cxn modelId="{7EEDB824-4290-4DEA-9038-D02503B3BA05}" type="presParOf" srcId="{80409695-EC1A-489C-BBE0-B506E88C73CE}" destId="{27303547-7E7D-4608-8AAF-4F4F4EA91E28}" srcOrd="4" destOrd="0" presId="urn:microsoft.com/office/officeart/2005/8/layout/hList1"/>
    <dgm:cxn modelId="{350808CA-2C3E-4359-A8FC-93DA743A1DEF}" type="presParOf" srcId="{27303547-7E7D-4608-8AAF-4F4F4EA91E28}" destId="{1EBCD288-46CF-4D16-BEE7-B962EE51C299}" srcOrd="0" destOrd="0" presId="urn:microsoft.com/office/officeart/2005/8/layout/hList1"/>
    <dgm:cxn modelId="{CEF9DCB4-4CAF-41B7-A06C-36CC22193CF4}" type="presParOf" srcId="{27303547-7E7D-4608-8AAF-4F4F4EA91E28}" destId="{3AB23955-7E14-4244-A7BC-1FB4073FA9D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F7811A-9539-4625-8FE9-47BC0F9DEC4F}" type="doc">
      <dgm:prSet loTypeId="urn:microsoft.com/office/officeart/2009/layout/CircleArrowProcess" loCatId="cycle" qsTypeId="urn:microsoft.com/office/officeart/2005/8/quickstyle/simple1" qsCatId="simple" csTypeId="urn:microsoft.com/office/officeart/2005/8/colors/colorful2" csCatId="colorful" phldr="1"/>
      <dgm:spPr/>
      <dgm:t>
        <a:bodyPr/>
        <a:lstStyle/>
        <a:p>
          <a:endParaRPr lang="en-IE"/>
        </a:p>
      </dgm:t>
    </dgm:pt>
    <dgm:pt modelId="{10103745-24A6-485C-BEB1-06A291C24753}">
      <dgm:prSet phldrT="[Text]" custT="1"/>
      <dgm:spPr/>
      <dgm:t>
        <a:bodyPr/>
        <a:lstStyle/>
        <a:p>
          <a:r>
            <a:rPr lang="en-IE" sz="2800">
              <a:latin typeface="Bahnschrift" panose="020B0502040204020203" pitchFamily="34" charset="0"/>
            </a:rPr>
            <a:t>Validation</a:t>
          </a:r>
        </a:p>
      </dgm:t>
    </dgm:pt>
    <dgm:pt modelId="{EB86C8FF-C8CF-4BDF-B61E-D0C0CF7FDA01}" type="parTrans" cxnId="{E831E7BB-E505-485E-91C6-C1BD7EFD7405}">
      <dgm:prSet/>
      <dgm:spPr/>
      <dgm:t>
        <a:bodyPr/>
        <a:lstStyle/>
        <a:p>
          <a:endParaRPr lang="en-IE"/>
        </a:p>
      </dgm:t>
    </dgm:pt>
    <dgm:pt modelId="{A34CD8A3-07E7-4E9B-99D5-BC8D576C5B12}" type="sibTrans" cxnId="{E831E7BB-E505-485E-91C6-C1BD7EFD7405}">
      <dgm:prSet/>
      <dgm:spPr/>
      <dgm:t>
        <a:bodyPr/>
        <a:lstStyle/>
        <a:p>
          <a:endParaRPr lang="en-IE"/>
        </a:p>
      </dgm:t>
    </dgm:pt>
    <dgm:pt modelId="{0B85055F-1AC8-4D12-91E3-56729D748C7A}">
      <dgm:prSet phldrT="[Text]" custT="1"/>
      <dgm:spPr/>
      <dgm:t>
        <a:bodyPr/>
        <a:lstStyle/>
        <a:p>
          <a:r>
            <a:rPr lang="en-IE" sz="2400">
              <a:solidFill>
                <a:srgbClr val="333333"/>
              </a:solidFill>
              <a:latin typeface="Bahnschrift" panose="020B0502040204020203" pitchFamily="34" charset="0"/>
              <a:hlinkClick xmlns:r="http://schemas.openxmlformats.org/officeDocument/2006/relationships" r:id="rId1"/>
            </a:rPr>
            <a:t>Schematron</a:t>
          </a:r>
          <a:r>
            <a:rPr lang="en-IE" sz="2400">
              <a:solidFill>
                <a:srgbClr val="333333"/>
              </a:solidFill>
              <a:latin typeface="Bahnschrift" panose="020B0502040204020203" pitchFamily="34" charset="0"/>
            </a:rPr>
            <a:t> validation files</a:t>
          </a:r>
          <a:endParaRPr lang="en-IE" sz="2400"/>
        </a:p>
      </dgm:t>
    </dgm:pt>
    <dgm:pt modelId="{974B2664-A720-4E35-9B01-BCB4AF497818}" type="parTrans" cxnId="{3549412E-1472-4BD2-BBFE-631E39457947}">
      <dgm:prSet/>
      <dgm:spPr/>
      <dgm:t>
        <a:bodyPr/>
        <a:lstStyle/>
        <a:p>
          <a:endParaRPr lang="en-IE"/>
        </a:p>
      </dgm:t>
    </dgm:pt>
    <dgm:pt modelId="{D4ED8763-4827-4E20-94E1-444FFB4FAA9F}" type="sibTrans" cxnId="{3549412E-1472-4BD2-BBFE-631E39457947}">
      <dgm:prSet/>
      <dgm:spPr/>
      <dgm:t>
        <a:bodyPr/>
        <a:lstStyle/>
        <a:p>
          <a:endParaRPr lang="en-IE"/>
        </a:p>
      </dgm:t>
    </dgm:pt>
    <dgm:pt modelId="{0C11A0A0-3A81-49EC-A5DC-74B31C3F8369}">
      <dgm:prSet phldrT="[Text]" custT="1"/>
      <dgm:spPr/>
      <dgm:t>
        <a:bodyPr/>
        <a:lstStyle/>
        <a:p>
          <a:r>
            <a:rPr lang="en-IE" sz="2400">
              <a:latin typeface="Bahnschrift" panose="020B0502040204020203" pitchFamily="34" charset="0"/>
            </a:rPr>
            <a:t>CVS vs manual lawfulness check</a:t>
          </a:r>
        </a:p>
      </dgm:t>
    </dgm:pt>
    <dgm:pt modelId="{82653405-0DC7-4BBD-8795-1DB84BBF58AE}" type="parTrans" cxnId="{5D86A5BE-FB2F-4006-AC71-B475077D20BF}">
      <dgm:prSet/>
      <dgm:spPr/>
      <dgm:t>
        <a:bodyPr/>
        <a:lstStyle/>
        <a:p>
          <a:endParaRPr lang="en-IE"/>
        </a:p>
      </dgm:t>
    </dgm:pt>
    <dgm:pt modelId="{7A93B9E6-D9BD-43A7-A2E4-B864F722599B}" type="sibTrans" cxnId="{5D86A5BE-FB2F-4006-AC71-B475077D20BF}">
      <dgm:prSet/>
      <dgm:spPr/>
      <dgm:t>
        <a:bodyPr/>
        <a:lstStyle/>
        <a:p>
          <a:endParaRPr lang="en-IE"/>
        </a:p>
      </dgm:t>
    </dgm:pt>
    <dgm:pt modelId="{F0A84BF3-3BAB-4564-BA57-4FF960607D7E}">
      <dgm:prSet phldrT="[Text]" custT="1"/>
      <dgm:spPr/>
      <dgm:t>
        <a:bodyPr/>
        <a:lstStyle/>
        <a:p>
          <a:endParaRPr lang="en-IE" sz="2400">
            <a:latin typeface="Bahnschrift" panose="020B0502040204020203" pitchFamily="34" charset="0"/>
          </a:endParaRPr>
        </a:p>
      </dgm:t>
    </dgm:pt>
    <dgm:pt modelId="{84648C12-D176-4D63-8837-C543A0F709C2}" type="parTrans" cxnId="{30A4608A-C3EB-4C73-A6ED-2FA86D26359F}">
      <dgm:prSet/>
      <dgm:spPr/>
      <dgm:t>
        <a:bodyPr/>
        <a:lstStyle/>
        <a:p>
          <a:endParaRPr lang="en-IE"/>
        </a:p>
      </dgm:t>
    </dgm:pt>
    <dgm:pt modelId="{4CE78C29-FF3B-40E9-B1B2-36DF5A86F7B0}" type="sibTrans" cxnId="{30A4608A-C3EB-4C73-A6ED-2FA86D26359F}">
      <dgm:prSet/>
      <dgm:spPr/>
      <dgm:t>
        <a:bodyPr/>
        <a:lstStyle/>
        <a:p>
          <a:endParaRPr lang="en-IE"/>
        </a:p>
      </dgm:t>
    </dgm:pt>
    <dgm:pt modelId="{CF87E4E4-36EB-4DB7-8AAF-2661E968B543}">
      <dgm:prSet phldrT="[Text]" custT="1"/>
      <dgm:spPr/>
      <dgm:t>
        <a:bodyPr/>
        <a:lstStyle/>
        <a:p>
          <a:r>
            <a:rPr lang="en-IE" sz="2400">
              <a:latin typeface="Bahnschrift" panose="020B0502040204020203" pitchFamily="34" charset="0"/>
            </a:rPr>
            <a:t>CVS</a:t>
          </a:r>
          <a:endParaRPr lang="en-IE" sz="2400"/>
        </a:p>
      </dgm:t>
    </dgm:pt>
    <dgm:pt modelId="{F571B69B-2F79-43D6-ABD0-FB5E02468708}" type="parTrans" cxnId="{DE1154D5-867B-48AF-B4EB-D61F45081100}">
      <dgm:prSet/>
      <dgm:spPr/>
      <dgm:t>
        <a:bodyPr/>
        <a:lstStyle/>
        <a:p>
          <a:endParaRPr lang="en-IE"/>
        </a:p>
      </dgm:t>
    </dgm:pt>
    <dgm:pt modelId="{0A89B08A-445F-49DD-9F79-A3ADA7D76AD4}" type="sibTrans" cxnId="{DE1154D5-867B-48AF-B4EB-D61F45081100}">
      <dgm:prSet/>
      <dgm:spPr/>
      <dgm:t>
        <a:bodyPr/>
        <a:lstStyle/>
        <a:p>
          <a:endParaRPr lang="en-IE"/>
        </a:p>
      </dgm:t>
    </dgm:pt>
    <dgm:pt modelId="{82BBA99F-5B53-4B5A-B417-1708E52012E2}">
      <dgm:prSet phldrT="[Text]" custT="1"/>
      <dgm:spPr/>
      <dgm:t>
        <a:bodyPr/>
        <a:lstStyle/>
        <a:p>
          <a:r>
            <a:rPr lang="en-IE" sz="2400">
              <a:latin typeface="Bahnschrift" panose="020B0502040204020203" pitchFamily="34" charset="0"/>
            </a:rPr>
            <a:t>SVRL validation report</a:t>
          </a:r>
          <a:endParaRPr lang="en-IE" sz="2400"/>
        </a:p>
      </dgm:t>
    </dgm:pt>
    <dgm:pt modelId="{0F9A4A96-B8BD-4B63-89CE-B1D2F9E67FC0}" type="parTrans" cxnId="{E51CE941-2CBE-4C9C-9C65-CF9589550E40}">
      <dgm:prSet/>
      <dgm:spPr/>
      <dgm:t>
        <a:bodyPr/>
        <a:lstStyle/>
        <a:p>
          <a:endParaRPr lang="en-IE"/>
        </a:p>
      </dgm:t>
    </dgm:pt>
    <dgm:pt modelId="{6D6C3A54-F5C0-4B77-B589-9AAA9AF080BF}" type="sibTrans" cxnId="{E51CE941-2CBE-4C9C-9C65-CF9589550E40}">
      <dgm:prSet/>
      <dgm:spPr/>
      <dgm:t>
        <a:bodyPr/>
        <a:lstStyle/>
        <a:p>
          <a:endParaRPr lang="en-IE"/>
        </a:p>
      </dgm:t>
    </dgm:pt>
    <dgm:pt modelId="{0CD00FE6-E82D-4FC2-BB6E-A7A0574872C5}">
      <dgm:prSet phldrT="[Text]" custT="1"/>
      <dgm:spPr/>
      <dgm:t>
        <a:bodyPr/>
        <a:lstStyle/>
        <a:p>
          <a:r>
            <a:rPr lang="en-IE" sz="2400">
              <a:latin typeface="Bahnschrift" panose="020B0502040204020203" pitchFamily="34" charset="0"/>
            </a:rPr>
            <a:t>eNotices2 &amp; CVS</a:t>
          </a:r>
          <a:endParaRPr lang="en-IE" sz="2400"/>
        </a:p>
      </dgm:t>
    </dgm:pt>
    <dgm:pt modelId="{FA25063D-3557-4215-A7F1-A4719FBDDED5}" type="parTrans" cxnId="{E2B3473D-953D-49D9-B2D1-A2BB44F51A1F}">
      <dgm:prSet/>
      <dgm:spPr/>
      <dgm:t>
        <a:bodyPr/>
        <a:lstStyle/>
        <a:p>
          <a:endParaRPr lang="en-IE"/>
        </a:p>
      </dgm:t>
    </dgm:pt>
    <dgm:pt modelId="{2250C4CA-A9D1-4473-9850-F5EF13903ACA}" type="sibTrans" cxnId="{E2B3473D-953D-49D9-B2D1-A2BB44F51A1F}">
      <dgm:prSet/>
      <dgm:spPr/>
      <dgm:t>
        <a:bodyPr/>
        <a:lstStyle/>
        <a:p>
          <a:endParaRPr lang="en-IE"/>
        </a:p>
      </dgm:t>
    </dgm:pt>
    <dgm:pt modelId="{593EDAEA-7677-4073-8D58-513987128890}">
      <dgm:prSet phldrT="[Text]" custT="1"/>
      <dgm:spPr/>
      <dgm:t>
        <a:bodyPr/>
        <a:lstStyle/>
        <a:p>
          <a:r>
            <a:rPr lang="en-IE" sz="2400">
              <a:latin typeface="Bahnschrift" panose="020B0502040204020203" pitchFamily="34" charset="0"/>
            </a:rPr>
            <a:t>CVS as an API</a:t>
          </a:r>
          <a:endParaRPr lang="en-IE" sz="2400"/>
        </a:p>
      </dgm:t>
    </dgm:pt>
    <dgm:pt modelId="{ED997698-DA33-4BAA-B9A2-29D2286B8F21}" type="parTrans" cxnId="{EB743E01-9BE4-475A-8D89-394430F45880}">
      <dgm:prSet/>
      <dgm:spPr/>
    </dgm:pt>
    <dgm:pt modelId="{8B6852F7-642A-4465-BFB6-E7B20CD0330E}" type="sibTrans" cxnId="{EB743E01-9BE4-475A-8D89-394430F45880}">
      <dgm:prSet/>
      <dgm:spPr/>
    </dgm:pt>
    <dgm:pt modelId="{EC8B0782-6523-4F16-B4A6-839437D2919D}" type="pres">
      <dgm:prSet presAssocID="{D5F7811A-9539-4625-8FE9-47BC0F9DEC4F}" presName="Name0" presStyleCnt="0">
        <dgm:presLayoutVars>
          <dgm:chMax val="7"/>
          <dgm:chPref val="7"/>
          <dgm:dir/>
          <dgm:animLvl val="lvl"/>
        </dgm:presLayoutVars>
      </dgm:prSet>
      <dgm:spPr/>
    </dgm:pt>
    <dgm:pt modelId="{41B5A9CE-FF0D-4595-8003-A63BDDBB0D2F}" type="pres">
      <dgm:prSet presAssocID="{10103745-24A6-485C-BEB1-06A291C24753}" presName="Accent1" presStyleCnt="0"/>
      <dgm:spPr/>
    </dgm:pt>
    <dgm:pt modelId="{51039E0F-C16A-4363-9D00-9E684C692B5D}" type="pres">
      <dgm:prSet presAssocID="{10103745-24A6-485C-BEB1-06A291C24753}" presName="Accent" presStyleLbl="node1" presStyleIdx="0" presStyleCnt="1" custScaleX="94409" custScaleY="91923" custLinFactNeighborX="-17972" custLinFactNeighborY="-4039"/>
      <dgm:spPr/>
    </dgm:pt>
    <dgm:pt modelId="{BC98C91A-7958-4B50-B188-5F0C72907C9A}" type="pres">
      <dgm:prSet presAssocID="{10103745-24A6-485C-BEB1-06A291C24753}" presName="Child1" presStyleLbl="revTx" presStyleIdx="0" presStyleCnt="2" custScaleX="152013" custScaleY="156234">
        <dgm:presLayoutVars>
          <dgm:chMax val="0"/>
          <dgm:chPref val="0"/>
          <dgm:bulletEnabled val="1"/>
        </dgm:presLayoutVars>
      </dgm:prSet>
      <dgm:spPr/>
    </dgm:pt>
    <dgm:pt modelId="{4533A998-96DB-42D4-A985-8490DC859D4D}" type="pres">
      <dgm:prSet presAssocID="{10103745-24A6-485C-BEB1-06A291C24753}" presName="Parent1" presStyleLbl="revTx" presStyleIdx="1" presStyleCnt="2" custScaleX="75725" custScaleY="82179" custLinFactNeighborX="-29672" custLinFactNeighborY="-19106">
        <dgm:presLayoutVars>
          <dgm:chMax val="1"/>
          <dgm:chPref val="1"/>
          <dgm:bulletEnabled val="1"/>
        </dgm:presLayoutVars>
      </dgm:prSet>
      <dgm:spPr/>
    </dgm:pt>
  </dgm:ptLst>
  <dgm:cxnLst>
    <dgm:cxn modelId="{EB743E01-9BE4-475A-8D89-394430F45880}" srcId="{10103745-24A6-485C-BEB1-06A291C24753}" destId="{593EDAEA-7677-4073-8D58-513987128890}" srcOrd="4" destOrd="0" parTransId="{ED997698-DA33-4BAA-B9A2-29D2286B8F21}" sibTransId="{8B6852F7-642A-4465-BFB6-E7B20CD0330E}"/>
    <dgm:cxn modelId="{3549412E-1472-4BD2-BBFE-631E39457947}" srcId="{10103745-24A6-485C-BEB1-06A291C24753}" destId="{0B85055F-1AC8-4D12-91E3-56729D748C7A}" srcOrd="0" destOrd="0" parTransId="{974B2664-A720-4E35-9B01-BCB4AF497818}" sibTransId="{D4ED8763-4827-4E20-94E1-444FFB4FAA9F}"/>
    <dgm:cxn modelId="{E2B3473D-953D-49D9-B2D1-A2BB44F51A1F}" srcId="{10103745-24A6-485C-BEB1-06A291C24753}" destId="{0CD00FE6-E82D-4FC2-BB6E-A7A0574872C5}" srcOrd="3" destOrd="0" parTransId="{FA25063D-3557-4215-A7F1-A4719FBDDED5}" sibTransId="{2250C4CA-A9D1-4473-9850-F5EF13903ACA}"/>
    <dgm:cxn modelId="{CA2BE45D-7912-4F32-84CC-E85149005343}" type="presOf" srcId="{0CD00FE6-E82D-4FC2-BB6E-A7A0574872C5}" destId="{BC98C91A-7958-4B50-B188-5F0C72907C9A}" srcOrd="0" destOrd="3" presId="urn:microsoft.com/office/officeart/2009/layout/CircleArrowProcess"/>
    <dgm:cxn modelId="{E51CE941-2CBE-4C9C-9C65-CF9589550E40}" srcId="{10103745-24A6-485C-BEB1-06A291C24753}" destId="{82BBA99F-5B53-4B5A-B417-1708E52012E2}" srcOrd="2" destOrd="0" parTransId="{0F9A4A96-B8BD-4B63-89CE-B1D2F9E67FC0}" sibTransId="{6D6C3A54-F5C0-4B77-B589-9AAA9AF080BF}"/>
    <dgm:cxn modelId="{15E8556F-27D9-4A75-A3AB-3CF469EB34A0}" type="presOf" srcId="{D5F7811A-9539-4625-8FE9-47BC0F9DEC4F}" destId="{EC8B0782-6523-4F16-B4A6-839437D2919D}" srcOrd="0" destOrd="0" presId="urn:microsoft.com/office/officeart/2009/layout/CircleArrowProcess"/>
    <dgm:cxn modelId="{30A4608A-C3EB-4C73-A6ED-2FA86D26359F}" srcId="{10103745-24A6-485C-BEB1-06A291C24753}" destId="{F0A84BF3-3BAB-4564-BA57-4FF960607D7E}" srcOrd="6" destOrd="0" parTransId="{84648C12-D176-4D63-8837-C543A0F709C2}" sibTransId="{4CE78C29-FF3B-40E9-B1B2-36DF5A86F7B0}"/>
    <dgm:cxn modelId="{DE4D758D-3601-4B9E-893C-2A7AE6C634E0}" type="presOf" srcId="{F0A84BF3-3BAB-4564-BA57-4FF960607D7E}" destId="{BC98C91A-7958-4B50-B188-5F0C72907C9A}" srcOrd="0" destOrd="6" presId="urn:microsoft.com/office/officeart/2009/layout/CircleArrowProcess"/>
    <dgm:cxn modelId="{933A9795-9F5D-430F-B606-BE975726D79F}" type="presOf" srcId="{10103745-24A6-485C-BEB1-06A291C24753}" destId="{4533A998-96DB-42D4-A985-8490DC859D4D}" srcOrd="0" destOrd="0" presId="urn:microsoft.com/office/officeart/2009/layout/CircleArrowProcess"/>
    <dgm:cxn modelId="{AE96D396-D8D2-47EA-9401-987DC87299BD}" type="presOf" srcId="{82BBA99F-5B53-4B5A-B417-1708E52012E2}" destId="{BC98C91A-7958-4B50-B188-5F0C72907C9A}" srcOrd="0" destOrd="2" presId="urn:microsoft.com/office/officeart/2009/layout/CircleArrowProcess"/>
    <dgm:cxn modelId="{A6326FB9-8F84-4349-9FAF-6215B8906528}" type="presOf" srcId="{0C11A0A0-3A81-49EC-A5DC-74B31C3F8369}" destId="{BC98C91A-7958-4B50-B188-5F0C72907C9A}" srcOrd="0" destOrd="5" presId="urn:microsoft.com/office/officeart/2009/layout/CircleArrowProcess"/>
    <dgm:cxn modelId="{E831E7BB-E505-485E-91C6-C1BD7EFD7405}" srcId="{D5F7811A-9539-4625-8FE9-47BC0F9DEC4F}" destId="{10103745-24A6-485C-BEB1-06A291C24753}" srcOrd="0" destOrd="0" parTransId="{EB86C8FF-C8CF-4BDF-B61E-D0C0CF7FDA01}" sibTransId="{A34CD8A3-07E7-4E9B-99D5-BC8D576C5B12}"/>
    <dgm:cxn modelId="{B66C9ABD-2246-4479-BA7A-20E9AC8FC54C}" type="presOf" srcId="{593EDAEA-7677-4073-8D58-513987128890}" destId="{BC98C91A-7958-4B50-B188-5F0C72907C9A}" srcOrd="0" destOrd="4" presId="urn:microsoft.com/office/officeart/2009/layout/CircleArrowProcess"/>
    <dgm:cxn modelId="{5D86A5BE-FB2F-4006-AC71-B475077D20BF}" srcId="{10103745-24A6-485C-BEB1-06A291C24753}" destId="{0C11A0A0-3A81-49EC-A5DC-74B31C3F8369}" srcOrd="5" destOrd="0" parTransId="{82653405-0DC7-4BBD-8795-1DB84BBF58AE}" sibTransId="{7A93B9E6-D9BD-43A7-A2E4-B864F722599B}"/>
    <dgm:cxn modelId="{DE1154D5-867B-48AF-B4EB-D61F45081100}" srcId="{10103745-24A6-485C-BEB1-06A291C24753}" destId="{CF87E4E4-36EB-4DB7-8AAF-2661E968B543}" srcOrd="1" destOrd="0" parTransId="{F571B69B-2F79-43D6-ABD0-FB5E02468708}" sibTransId="{0A89B08A-445F-49DD-9F79-A3ADA7D76AD4}"/>
    <dgm:cxn modelId="{04CDC7E4-662B-4131-8F4E-A7F5991EB33D}" type="presOf" srcId="{0B85055F-1AC8-4D12-91E3-56729D748C7A}" destId="{BC98C91A-7958-4B50-B188-5F0C72907C9A}" srcOrd="0" destOrd="0" presId="urn:microsoft.com/office/officeart/2009/layout/CircleArrowProcess"/>
    <dgm:cxn modelId="{76114AED-3B9E-4738-A330-EA53CA2234AA}" type="presOf" srcId="{CF87E4E4-36EB-4DB7-8AAF-2661E968B543}" destId="{BC98C91A-7958-4B50-B188-5F0C72907C9A}" srcOrd="0" destOrd="1" presId="urn:microsoft.com/office/officeart/2009/layout/CircleArrowProcess"/>
    <dgm:cxn modelId="{E33A8B1F-503C-4AE1-B3FC-423A54E0BA50}" type="presParOf" srcId="{EC8B0782-6523-4F16-B4A6-839437D2919D}" destId="{41B5A9CE-FF0D-4595-8003-A63BDDBB0D2F}" srcOrd="0" destOrd="0" presId="urn:microsoft.com/office/officeart/2009/layout/CircleArrowProcess"/>
    <dgm:cxn modelId="{7A00DD13-2CC8-4554-937B-871B07542F27}" type="presParOf" srcId="{41B5A9CE-FF0D-4595-8003-A63BDDBB0D2F}" destId="{51039E0F-C16A-4363-9D00-9E684C692B5D}" srcOrd="0" destOrd="0" presId="urn:microsoft.com/office/officeart/2009/layout/CircleArrowProcess"/>
    <dgm:cxn modelId="{35224C0A-E048-4735-B169-D49835399B0B}" type="presParOf" srcId="{EC8B0782-6523-4F16-B4A6-839437D2919D}" destId="{BC98C91A-7958-4B50-B188-5F0C72907C9A}" srcOrd="1" destOrd="0" presId="urn:microsoft.com/office/officeart/2009/layout/CircleArrowProcess"/>
    <dgm:cxn modelId="{3EA9B788-C212-4ED6-9580-9C1D3FC35964}" type="presParOf" srcId="{EC8B0782-6523-4F16-B4A6-839437D2919D}" destId="{4533A998-96DB-42D4-A985-8490DC859D4D}" srcOrd="2"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F7811A-9539-4625-8FE9-47BC0F9DEC4F}" type="doc">
      <dgm:prSet loTypeId="urn:microsoft.com/office/officeart/2009/layout/CircleArrowProcess" loCatId="cycle" qsTypeId="urn:microsoft.com/office/officeart/2005/8/quickstyle/simple1" qsCatId="simple" csTypeId="urn:microsoft.com/office/officeart/2005/8/colors/colorful2" csCatId="colorful" phldr="1"/>
      <dgm:spPr/>
      <dgm:t>
        <a:bodyPr/>
        <a:lstStyle/>
        <a:p>
          <a:endParaRPr lang="en-IE"/>
        </a:p>
      </dgm:t>
    </dgm:pt>
    <dgm:pt modelId="{10103745-24A6-485C-BEB1-06A291C24753}">
      <dgm:prSet phldrT="[Text]" custT="1"/>
      <dgm:spPr/>
      <dgm:t>
        <a:bodyPr/>
        <a:lstStyle/>
        <a:p>
          <a:r>
            <a:rPr lang="en-IE" sz="2800">
              <a:latin typeface="Bahnschrift" panose="020B0502040204020203" pitchFamily="34" charset="0"/>
            </a:rPr>
            <a:t>Visualisation</a:t>
          </a:r>
        </a:p>
      </dgm:t>
    </dgm:pt>
    <dgm:pt modelId="{EB86C8FF-C8CF-4BDF-B61E-D0C0CF7FDA01}" type="parTrans" cxnId="{E831E7BB-E505-485E-91C6-C1BD7EFD7405}">
      <dgm:prSet/>
      <dgm:spPr/>
      <dgm:t>
        <a:bodyPr/>
        <a:lstStyle/>
        <a:p>
          <a:endParaRPr lang="en-IE"/>
        </a:p>
      </dgm:t>
    </dgm:pt>
    <dgm:pt modelId="{A34CD8A3-07E7-4E9B-99D5-BC8D576C5B12}" type="sibTrans" cxnId="{E831E7BB-E505-485E-91C6-C1BD7EFD7405}">
      <dgm:prSet/>
      <dgm:spPr/>
      <dgm:t>
        <a:bodyPr/>
        <a:lstStyle/>
        <a:p>
          <a:endParaRPr lang="en-IE"/>
        </a:p>
      </dgm:t>
    </dgm:pt>
    <dgm:pt modelId="{0B85055F-1AC8-4D12-91E3-56729D748C7A}">
      <dgm:prSet phldrT="[Text]" custT="1"/>
      <dgm:spPr/>
      <dgm:t>
        <a:bodyPr/>
        <a:lstStyle/>
        <a:p>
          <a:r>
            <a:rPr lang="en-IE" sz="2400">
              <a:solidFill>
                <a:srgbClr val="333333"/>
              </a:solidFill>
              <a:latin typeface="Bahnschrift" panose="020B0502040204020203" pitchFamily="34" charset="0"/>
            </a:rPr>
            <a:t>TED Viewer 2022 API</a:t>
          </a:r>
          <a:endParaRPr lang="en-IE" sz="2400"/>
        </a:p>
      </dgm:t>
    </dgm:pt>
    <dgm:pt modelId="{974B2664-A720-4E35-9B01-BCB4AF497818}" type="parTrans" cxnId="{3549412E-1472-4BD2-BBFE-631E39457947}">
      <dgm:prSet/>
      <dgm:spPr/>
      <dgm:t>
        <a:bodyPr/>
        <a:lstStyle/>
        <a:p>
          <a:endParaRPr lang="en-IE"/>
        </a:p>
      </dgm:t>
    </dgm:pt>
    <dgm:pt modelId="{D4ED8763-4827-4E20-94E1-444FFB4FAA9F}" type="sibTrans" cxnId="{3549412E-1472-4BD2-BBFE-631E39457947}">
      <dgm:prSet/>
      <dgm:spPr/>
      <dgm:t>
        <a:bodyPr/>
        <a:lstStyle/>
        <a:p>
          <a:endParaRPr lang="en-IE"/>
        </a:p>
      </dgm:t>
    </dgm:pt>
    <dgm:pt modelId="{F0A84BF3-3BAB-4564-BA57-4FF960607D7E}">
      <dgm:prSet phldrT="[Text]" custT="1"/>
      <dgm:spPr/>
      <dgm:t>
        <a:bodyPr/>
        <a:lstStyle/>
        <a:p>
          <a:endParaRPr lang="en-IE" sz="2400">
            <a:latin typeface="Bahnschrift" panose="020B0502040204020203" pitchFamily="34" charset="0"/>
          </a:endParaRPr>
        </a:p>
      </dgm:t>
    </dgm:pt>
    <dgm:pt modelId="{84648C12-D176-4D63-8837-C543A0F709C2}" type="parTrans" cxnId="{30A4608A-C3EB-4C73-A6ED-2FA86D26359F}">
      <dgm:prSet/>
      <dgm:spPr/>
      <dgm:t>
        <a:bodyPr/>
        <a:lstStyle/>
        <a:p>
          <a:endParaRPr lang="en-IE"/>
        </a:p>
      </dgm:t>
    </dgm:pt>
    <dgm:pt modelId="{4CE78C29-FF3B-40E9-B1B2-36DF5A86F7B0}" type="sibTrans" cxnId="{30A4608A-C3EB-4C73-A6ED-2FA86D26359F}">
      <dgm:prSet/>
      <dgm:spPr/>
      <dgm:t>
        <a:bodyPr/>
        <a:lstStyle/>
        <a:p>
          <a:endParaRPr lang="en-IE"/>
        </a:p>
      </dgm:t>
    </dgm:pt>
    <dgm:pt modelId="{CF87E4E4-36EB-4DB7-8AAF-2661E968B543}">
      <dgm:prSet phldrT="[Text]" custT="1"/>
      <dgm:spPr/>
      <dgm:t>
        <a:bodyPr/>
        <a:lstStyle/>
        <a:p>
          <a:r>
            <a:rPr lang="en-IE" sz="2400">
              <a:latin typeface="Bahnschrift" panose="020B0502040204020203" pitchFamily="34" charset="0"/>
            </a:rPr>
            <a:t>TED Viewer 2022 &amp; eNotices2</a:t>
          </a:r>
          <a:endParaRPr lang="en-IE" sz="2400"/>
        </a:p>
      </dgm:t>
    </dgm:pt>
    <dgm:pt modelId="{F571B69B-2F79-43D6-ABD0-FB5E02468708}" type="parTrans" cxnId="{DE1154D5-867B-48AF-B4EB-D61F45081100}">
      <dgm:prSet/>
      <dgm:spPr/>
      <dgm:t>
        <a:bodyPr/>
        <a:lstStyle/>
        <a:p>
          <a:endParaRPr lang="en-IE"/>
        </a:p>
      </dgm:t>
    </dgm:pt>
    <dgm:pt modelId="{0A89B08A-445F-49DD-9F79-A3ADA7D76AD4}" type="sibTrans" cxnId="{DE1154D5-867B-48AF-B4EB-D61F45081100}">
      <dgm:prSet/>
      <dgm:spPr/>
      <dgm:t>
        <a:bodyPr/>
        <a:lstStyle/>
        <a:p>
          <a:endParaRPr lang="en-IE"/>
        </a:p>
      </dgm:t>
    </dgm:pt>
    <dgm:pt modelId="{82BBA99F-5B53-4B5A-B417-1708E52012E2}">
      <dgm:prSet phldrT="[Text]" custT="1"/>
      <dgm:spPr/>
      <dgm:t>
        <a:bodyPr/>
        <a:lstStyle/>
        <a:p>
          <a:r>
            <a:rPr lang="en-IE" sz="2400">
              <a:latin typeface="Bahnschrift" panose="020B0502040204020203" pitchFamily="34" charset="0"/>
              <a:hlinkClick xmlns:r="http://schemas.openxmlformats.org/officeDocument/2006/relationships" r:id="rId1"/>
            </a:rPr>
            <a:t>Provisional samples in PDF</a:t>
          </a:r>
          <a:endParaRPr lang="en-IE" sz="2400"/>
        </a:p>
      </dgm:t>
    </dgm:pt>
    <dgm:pt modelId="{0F9A4A96-B8BD-4B63-89CE-B1D2F9E67FC0}" type="parTrans" cxnId="{E51CE941-2CBE-4C9C-9C65-CF9589550E40}">
      <dgm:prSet/>
      <dgm:spPr/>
      <dgm:t>
        <a:bodyPr/>
        <a:lstStyle/>
        <a:p>
          <a:endParaRPr lang="en-IE"/>
        </a:p>
      </dgm:t>
    </dgm:pt>
    <dgm:pt modelId="{6D6C3A54-F5C0-4B77-B589-9AAA9AF080BF}" type="sibTrans" cxnId="{E51CE941-2CBE-4C9C-9C65-CF9589550E40}">
      <dgm:prSet/>
      <dgm:spPr/>
      <dgm:t>
        <a:bodyPr/>
        <a:lstStyle/>
        <a:p>
          <a:endParaRPr lang="en-IE"/>
        </a:p>
      </dgm:t>
    </dgm:pt>
    <dgm:pt modelId="{959FEE4C-A116-4595-9C2B-756E8762986E}">
      <dgm:prSet phldrT="[Text]" custT="1"/>
      <dgm:spPr/>
      <dgm:t>
        <a:bodyPr/>
        <a:lstStyle/>
        <a:p>
          <a:r>
            <a:rPr lang="en-US" sz="2400" b="0" i="0" u="none" strike="noStrike">
              <a:solidFill>
                <a:srgbClr val="1565C0"/>
              </a:solidFill>
              <a:effectLst/>
              <a:latin typeface="Bahnschrift" panose="020B0502040204020203" pitchFamily="34" charset="0"/>
              <a:hlinkClick xmlns:r="http://schemas.openxmlformats.org/officeDocument/2006/relationships" r:id="rId2"/>
            </a:rPr>
            <a:t>HTML file</a:t>
          </a:r>
          <a:r>
            <a:rPr lang="en-US" sz="2400" b="0" i="0">
              <a:solidFill>
                <a:srgbClr val="333333"/>
              </a:solidFill>
              <a:effectLst/>
              <a:latin typeface="Bahnschrift" panose="020B0502040204020203" pitchFamily="34" charset="0"/>
            </a:rPr>
            <a:t> </a:t>
          </a:r>
          <a:endParaRPr lang="en-IE" sz="2400"/>
        </a:p>
      </dgm:t>
    </dgm:pt>
    <dgm:pt modelId="{6CCDEA34-BA3B-4355-85E4-3BBD3F2C164C}" type="parTrans" cxnId="{995D5D6D-3707-4806-AF40-26C66327B25A}">
      <dgm:prSet/>
      <dgm:spPr/>
      <dgm:t>
        <a:bodyPr/>
        <a:lstStyle/>
        <a:p>
          <a:endParaRPr lang="en-IE"/>
        </a:p>
      </dgm:t>
    </dgm:pt>
    <dgm:pt modelId="{05C489AF-D475-47A6-BE8D-A6F9AA329688}" type="sibTrans" cxnId="{995D5D6D-3707-4806-AF40-26C66327B25A}">
      <dgm:prSet/>
      <dgm:spPr/>
      <dgm:t>
        <a:bodyPr/>
        <a:lstStyle/>
        <a:p>
          <a:endParaRPr lang="en-IE"/>
        </a:p>
      </dgm:t>
    </dgm:pt>
    <dgm:pt modelId="{64831E25-14BC-441B-9B49-8743B61E74C6}">
      <dgm:prSet phldrT="[Text]" custT="1"/>
      <dgm:spPr/>
      <dgm:t>
        <a:bodyPr/>
        <a:lstStyle/>
        <a:p>
          <a:r>
            <a:rPr lang="en-US" sz="2400" b="0" i="0" u="none" strike="noStrike">
              <a:solidFill>
                <a:srgbClr val="1565C0"/>
              </a:solidFill>
              <a:effectLst/>
              <a:latin typeface="Bahnschrift" panose="020B0502040204020203" pitchFamily="34" charset="0"/>
              <a:hlinkClick xmlns:r="http://schemas.openxmlformats.org/officeDocument/2006/relationships" r:id="rId3"/>
            </a:rPr>
            <a:t>view-templates</a:t>
          </a:r>
          <a:endParaRPr lang="en-IE" sz="2400"/>
        </a:p>
      </dgm:t>
    </dgm:pt>
    <dgm:pt modelId="{CEF46542-7DC1-4369-A65D-74D47972F916}" type="parTrans" cxnId="{42C6A25B-0979-4773-9B09-FCA787FAA1DE}">
      <dgm:prSet/>
      <dgm:spPr/>
      <dgm:t>
        <a:bodyPr/>
        <a:lstStyle/>
        <a:p>
          <a:endParaRPr lang="en-IE"/>
        </a:p>
      </dgm:t>
    </dgm:pt>
    <dgm:pt modelId="{653AC95A-D12D-4856-B266-2AB8B2AA8675}" type="sibTrans" cxnId="{42C6A25B-0979-4773-9B09-FCA787FAA1DE}">
      <dgm:prSet/>
      <dgm:spPr/>
      <dgm:t>
        <a:bodyPr/>
        <a:lstStyle/>
        <a:p>
          <a:endParaRPr lang="en-IE"/>
        </a:p>
      </dgm:t>
    </dgm:pt>
    <dgm:pt modelId="{A2A640A2-05D3-4483-94B2-13DD7C6803F8}">
      <dgm:prSet phldrT="[Text]" custT="1"/>
      <dgm:spPr/>
      <dgm:t>
        <a:bodyPr/>
        <a:lstStyle/>
        <a:p>
          <a:r>
            <a:rPr lang="en-IE" sz="2400">
              <a:latin typeface="Bahnschrift" panose="020B0502040204020203" pitchFamily="34" charset="0"/>
              <a:hlinkClick xmlns:r="http://schemas.openxmlformats.org/officeDocument/2006/relationships" r:id="rId4"/>
            </a:rPr>
            <a:t>eForms Notice Viewer </a:t>
          </a:r>
          <a:endParaRPr lang="en-IE" sz="2400"/>
        </a:p>
      </dgm:t>
    </dgm:pt>
    <dgm:pt modelId="{23C72AAE-FA53-4FDD-BE37-200CB46FDDE6}" type="parTrans" cxnId="{EE488A7E-A36D-4D01-9647-F005BD12E5C6}">
      <dgm:prSet/>
      <dgm:spPr/>
      <dgm:t>
        <a:bodyPr/>
        <a:lstStyle/>
        <a:p>
          <a:endParaRPr lang="en-IE"/>
        </a:p>
      </dgm:t>
    </dgm:pt>
    <dgm:pt modelId="{9D13F1CC-82A5-42D3-99FC-67867A165D19}" type="sibTrans" cxnId="{EE488A7E-A36D-4D01-9647-F005BD12E5C6}">
      <dgm:prSet/>
      <dgm:spPr/>
      <dgm:t>
        <a:bodyPr/>
        <a:lstStyle/>
        <a:p>
          <a:endParaRPr lang="en-IE"/>
        </a:p>
      </dgm:t>
    </dgm:pt>
    <dgm:pt modelId="{EC8B0782-6523-4F16-B4A6-839437D2919D}" type="pres">
      <dgm:prSet presAssocID="{D5F7811A-9539-4625-8FE9-47BC0F9DEC4F}" presName="Name0" presStyleCnt="0">
        <dgm:presLayoutVars>
          <dgm:chMax val="7"/>
          <dgm:chPref val="7"/>
          <dgm:dir/>
          <dgm:animLvl val="lvl"/>
        </dgm:presLayoutVars>
      </dgm:prSet>
      <dgm:spPr/>
    </dgm:pt>
    <dgm:pt modelId="{41B5A9CE-FF0D-4595-8003-A63BDDBB0D2F}" type="pres">
      <dgm:prSet presAssocID="{10103745-24A6-485C-BEB1-06A291C24753}" presName="Accent1" presStyleCnt="0"/>
      <dgm:spPr/>
    </dgm:pt>
    <dgm:pt modelId="{51039E0F-C16A-4363-9D00-9E684C692B5D}" type="pres">
      <dgm:prSet presAssocID="{10103745-24A6-485C-BEB1-06A291C24753}" presName="Accent" presStyleLbl="node1" presStyleIdx="0" presStyleCnt="1" custScaleX="94409" custScaleY="91923" custLinFactNeighborX="-17972" custLinFactNeighborY="-4039"/>
      <dgm:spPr/>
    </dgm:pt>
    <dgm:pt modelId="{BC98C91A-7958-4B50-B188-5F0C72907C9A}" type="pres">
      <dgm:prSet presAssocID="{10103745-24A6-485C-BEB1-06A291C24753}" presName="Child1" presStyleLbl="revTx" presStyleIdx="0" presStyleCnt="2" custScaleX="152013" custScaleY="156234">
        <dgm:presLayoutVars>
          <dgm:chMax val="0"/>
          <dgm:chPref val="0"/>
          <dgm:bulletEnabled val="1"/>
        </dgm:presLayoutVars>
      </dgm:prSet>
      <dgm:spPr/>
    </dgm:pt>
    <dgm:pt modelId="{4533A998-96DB-42D4-A985-8490DC859D4D}" type="pres">
      <dgm:prSet presAssocID="{10103745-24A6-485C-BEB1-06A291C24753}" presName="Parent1" presStyleLbl="revTx" presStyleIdx="1" presStyleCnt="2" custScaleX="75725" custScaleY="82179" custLinFactNeighborX="-29672" custLinFactNeighborY="-19106">
        <dgm:presLayoutVars>
          <dgm:chMax val="1"/>
          <dgm:chPref val="1"/>
          <dgm:bulletEnabled val="1"/>
        </dgm:presLayoutVars>
      </dgm:prSet>
      <dgm:spPr/>
    </dgm:pt>
  </dgm:ptLst>
  <dgm:cxnLst>
    <dgm:cxn modelId="{DBA1B50B-A571-48F2-8451-D4D10A140119}" type="presOf" srcId="{64831E25-14BC-441B-9B49-8743B61E74C6}" destId="{BC98C91A-7958-4B50-B188-5F0C72907C9A}" srcOrd="0" destOrd="4" presId="urn:microsoft.com/office/officeart/2009/layout/CircleArrowProcess"/>
    <dgm:cxn modelId="{3549412E-1472-4BD2-BBFE-631E39457947}" srcId="{10103745-24A6-485C-BEB1-06A291C24753}" destId="{0B85055F-1AC8-4D12-91E3-56729D748C7A}" srcOrd="0" destOrd="0" parTransId="{974B2664-A720-4E35-9B01-BCB4AF497818}" sibTransId="{D4ED8763-4827-4E20-94E1-444FFB4FAA9F}"/>
    <dgm:cxn modelId="{42C6A25B-0979-4773-9B09-FCA787FAA1DE}" srcId="{10103745-24A6-485C-BEB1-06A291C24753}" destId="{64831E25-14BC-441B-9B49-8743B61E74C6}" srcOrd="4" destOrd="0" parTransId="{CEF46542-7DC1-4369-A65D-74D47972F916}" sibTransId="{653AC95A-D12D-4856-B266-2AB8B2AA8675}"/>
    <dgm:cxn modelId="{E51CE941-2CBE-4C9C-9C65-CF9589550E40}" srcId="{10103745-24A6-485C-BEB1-06A291C24753}" destId="{82BBA99F-5B53-4B5A-B417-1708E52012E2}" srcOrd="2" destOrd="0" parTransId="{0F9A4A96-B8BD-4B63-89CE-B1D2F9E67FC0}" sibTransId="{6D6C3A54-F5C0-4B77-B589-9AAA9AF080BF}"/>
    <dgm:cxn modelId="{995D5D6D-3707-4806-AF40-26C66327B25A}" srcId="{10103745-24A6-485C-BEB1-06A291C24753}" destId="{959FEE4C-A116-4595-9C2B-756E8762986E}" srcOrd="3" destOrd="0" parTransId="{6CCDEA34-BA3B-4355-85E4-3BBD3F2C164C}" sibTransId="{05C489AF-D475-47A6-BE8D-A6F9AA329688}"/>
    <dgm:cxn modelId="{15E8556F-27D9-4A75-A3AB-3CF469EB34A0}" type="presOf" srcId="{D5F7811A-9539-4625-8FE9-47BC0F9DEC4F}" destId="{EC8B0782-6523-4F16-B4A6-839437D2919D}" srcOrd="0" destOrd="0" presId="urn:microsoft.com/office/officeart/2009/layout/CircleArrowProcess"/>
    <dgm:cxn modelId="{401DCF7C-B5CA-4937-91A1-0BA34EBF42A3}" type="presOf" srcId="{A2A640A2-05D3-4483-94B2-13DD7C6803F8}" destId="{BC98C91A-7958-4B50-B188-5F0C72907C9A}" srcOrd="0" destOrd="5" presId="urn:microsoft.com/office/officeart/2009/layout/CircleArrowProcess"/>
    <dgm:cxn modelId="{EE488A7E-A36D-4D01-9647-F005BD12E5C6}" srcId="{10103745-24A6-485C-BEB1-06A291C24753}" destId="{A2A640A2-05D3-4483-94B2-13DD7C6803F8}" srcOrd="5" destOrd="0" parTransId="{23C72AAE-FA53-4FDD-BE37-200CB46FDDE6}" sibTransId="{9D13F1CC-82A5-42D3-99FC-67867A165D19}"/>
    <dgm:cxn modelId="{30A4608A-C3EB-4C73-A6ED-2FA86D26359F}" srcId="{10103745-24A6-485C-BEB1-06A291C24753}" destId="{F0A84BF3-3BAB-4564-BA57-4FF960607D7E}" srcOrd="6" destOrd="0" parTransId="{84648C12-D176-4D63-8837-C543A0F709C2}" sibTransId="{4CE78C29-FF3B-40E9-B1B2-36DF5A86F7B0}"/>
    <dgm:cxn modelId="{DE4D758D-3601-4B9E-893C-2A7AE6C634E0}" type="presOf" srcId="{F0A84BF3-3BAB-4564-BA57-4FF960607D7E}" destId="{BC98C91A-7958-4B50-B188-5F0C72907C9A}" srcOrd="0" destOrd="6" presId="urn:microsoft.com/office/officeart/2009/layout/CircleArrowProcess"/>
    <dgm:cxn modelId="{933A9795-9F5D-430F-B606-BE975726D79F}" type="presOf" srcId="{10103745-24A6-485C-BEB1-06A291C24753}" destId="{4533A998-96DB-42D4-A985-8490DC859D4D}" srcOrd="0" destOrd="0" presId="urn:microsoft.com/office/officeart/2009/layout/CircleArrowProcess"/>
    <dgm:cxn modelId="{AE96D396-D8D2-47EA-9401-987DC87299BD}" type="presOf" srcId="{82BBA99F-5B53-4B5A-B417-1708E52012E2}" destId="{BC98C91A-7958-4B50-B188-5F0C72907C9A}" srcOrd="0" destOrd="2" presId="urn:microsoft.com/office/officeart/2009/layout/CircleArrowProcess"/>
    <dgm:cxn modelId="{E831E7BB-E505-485E-91C6-C1BD7EFD7405}" srcId="{D5F7811A-9539-4625-8FE9-47BC0F9DEC4F}" destId="{10103745-24A6-485C-BEB1-06A291C24753}" srcOrd="0" destOrd="0" parTransId="{EB86C8FF-C8CF-4BDF-B61E-D0C0CF7FDA01}" sibTransId="{A34CD8A3-07E7-4E9B-99D5-BC8D576C5B12}"/>
    <dgm:cxn modelId="{802D73CA-0F2F-4639-BD40-1B0816C41F67}" type="presOf" srcId="{959FEE4C-A116-4595-9C2B-756E8762986E}" destId="{BC98C91A-7958-4B50-B188-5F0C72907C9A}" srcOrd="0" destOrd="3" presId="urn:microsoft.com/office/officeart/2009/layout/CircleArrowProcess"/>
    <dgm:cxn modelId="{DE1154D5-867B-48AF-B4EB-D61F45081100}" srcId="{10103745-24A6-485C-BEB1-06A291C24753}" destId="{CF87E4E4-36EB-4DB7-8AAF-2661E968B543}" srcOrd="1" destOrd="0" parTransId="{F571B69B-2F79-43D6-ABD0-FB5E02468708}" sibTransId="{0A89B08A-445F-49DD-9F79-A3ADA7D76AD4}"/>
    <dgm:cxn modelId="{04CDC7E4-662B-4131-8F4E-A7F5991EB33D}" type="presOf" srcId="{0B85055F-1AC8-4D12-91E3-56729D748C7A}" destId="{BC98C91A-7958-4B50-B188-5F0C72907C9A}" srcOrd="0" destOrd="0" presId="urn:microsoft.com/office/officeart/2009/layout/CircleArrowProcess"/>
    <dgm:cxn modelId="{76114AED-3B9E-4738-A330-EA53CA2234AA}" type="presOf" srcId="{CF87E4E4-36EB-4DB7-8AAF-2661E968B543}" destId="{BC98C91A-7958-4B50-B188-5F0C72907C9A}" srcOrd="0" destOrd="1" presId="urn:microsoft.com/office/officeart/2009/layout/CircleArrowProcess"/>
    <dgm:cxn modelId="{E33A8B1F-503C-4AE1-B3FC-423A54E0BA50}" type="presParOf" srcId="{EC8B0782-6523-4F16-B4A6-839437D2919D}" destId="{41B5A9CE-FF0D-4595-8003-A63BDDBB0D2F}" srcOrd="0" destOrd="0" presId="urn:microsoft.com/office/officeart/2009/layout/CircleArrowProcess"/>
    <dgm:cxn modelId="{7A00DD13-2CC8-4554-937B-871B07542F27}" type="presParOf" srcId="{41B5A9CE-FF0D-4595-8003-A63BDDBB0D2F}" destId="{51039E0F-C16A-4363-9D00-9E684C692B5D}" srcOrd="0" destOrd="0" presId="urn:microsoft.com/office/officeart/2009/layout/CircleArrowProcess"/>
    <dgm:cxn modelId="{35224C0A-E048-4735-B169-D49835399B0B}" type="presParOf" srcId="{EC8B0782-6523-4F16-B4A6-839437D2919D}" destId="{BC98C91A-7958-4B50-B188-5F0C72907C9A}" srcOrd="1" destOrd="0" presId="urn:microsoft.com/office/officeart/2009/layout/CircleArrowProcess"/>
    <dgm:cxn modelId="{3EA9B788-C212-4ED6-9580-9C1D3FC35964}" type="presParOf" srcId="{EC8B0782-6523-4F16-B4A6-839437D2919D}" destId="{4533A998-96DB-42D4-A985-8490DC859D4D}" srcOrd="2"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4FEF93-AF28-4273-A62C-DD3DF4C7A8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E"/>
        </a:p>
      </dgm:t>
    </dgm:pt>
    <dgm:pt modelId="{C758D7AA-D07B-4094-8928-A25E284A6F3D}">
      <dgm:prSet phldrT="[Text]" custT="1"/>
      <dgm:spPr>
        <a:solidFill>
          <a:srgbClr val="002060"/>
        </a:solidFill>
      </dgm:spPr>
      <dgm:t>
        <a:bodyPr/>
        <a:lstStyle/>
        <a:p>
          <a:pPr rtl="0"/>
          <a:r>
            <a:rPr lang="en-IE" sz="2000">
              <a:solidFill>
                <a:schemeClr val="bg1"/>
              </a:solidFill>
              <a:latin typeface="Bahnschrift" panose="020B05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https://docs.ted.europa.eu/eforms/1.1.1/index.html</a:t>
          </a:r>
          <a:endParaRPr lang="en-IE" sz="2000">
            <a:solidFill>
              <a:schemeClr val="bg1"/>
            </a:solidFill>
            <a:latin typeface="Bahnschrift" panose="020B0502040204020203" pitchFamily="34" charset="0"/>
          </a:endParaRPr>
        </a:p>
        <a:p>
          <a:pPr rtl="0"/>
          <a:br>
            <a:rPr lang="en-IE" sz="2000">
              <a:solidFill>
                <a:schemeClr val="bg1"/>
              </a:solidFill>
              <a:latin typeface="Bahnschrift" panose="020B0502040204020203" pitchFamily="34" charset="0"/>
            </a:rPr>
          </a:br>
          <a:r>
            <a:rPr lang="en-IE" sz="2000">
              <a:solidFill>
                <a:schemeClr val="bg1"/>
              </a:solidFill>
              <a:latin typeface="Bahnschrift" panose="020B0502040204020203" pitchFamily="34" charset="0"/>
              <a:hlinkClick xmlns:r="http://schemas.openxmlformats.org/officeDocument/2006/relationships" r:id="rId2">
                <a:extLst>
                  <a:ext uri="{A12FA001-AC4F-418D-AE19-62706E023703}">
                    <ahyp:hlinkClr xmlns:ahyp="http://schemas.microsoft.com/office/drawing/2018/hyperlinkcolor" val="tx"/>
                  </a:ext>
                </a:extLst>
              </a:hlinkClick>
            </a:rPr>
            <a:t>https://docs.ted.europa.eu/eforms/1.1.1/metadata-driven-applications.html</a:t>
          </a:r>
          <a:r>
            <a:rPr lang="en-IE" sz="2000">
              <a:solidFill>
                <a:schemeClr val="bg1"/>
              </a:solidFill>
              <a:latin typeface="Bahnschrift" panose="020B0502040204020203" pitchFamily="34" charset="0"/>
            </a:rPr>
            <a:t> </a:t>
          </a:r>
          <a:br>
            <a:rPr lang="en-IE" sz="2000">
              <a:solidFill>
                <a:schemeClr val="bg1"/>
              </a:solidFill>
              <a:latin typeface="Bahnschrift" panose="020B0502040204020203" pitchFamily="34" charset="0"/>
            </a:rPr>
          </a:br>
          <a:endParaRPr lang="en-IE" sz="2000">
            <a:solidFill>
              <a:schemeClr val="bg1"/>
            </a:solidFill>
            <a:latin typeface="Bahnschrift" panose="020B0502040204020203" pitchFamily="34" charset="0"/>
            <a:hlinkClick xmlns:r="http://schemas.openxmlformats.org/officeDocument/2006/relationships" r:id="rId3">
              <a:extLst>
                <a:ext uri="{A12FA001-AC4F-418D-AE19-62706E023703}">
                  <ahyp:hlinkClr xmlns:ahyp="http://schemas.microsoft.com/office/drawing/2018/hyperlinkcolor" val="tx"/>
                </a:ext>
              </a:extLst>
            </a:hlinkClick>
          </a:endParaRPr>
        </a:p>
      </dgm:t>
    </dgm:pt>
    <dgm:pt modelId="{71CA1A30-4095-4D09-AE7B-A07548D3D681}" type="parTrans" cxnId="{D1B991D6-3FF3-46CC-ADF1-79B986CBA057}">
      <dgm:prSet/>
      <dgm:spPr/>
      <dgm:t>
        <a:bodyPr/>
        <a:lstStyle/>
        <a:p>
          <a:endParaRPr lang="en-IE"/>
        </a:p>
      </dgm:t>
    </dgm:pt>
    <dgm:pt modelId="{4204B8A7-137D-46DA-B45C-A9E00CBCB881}" type="sibTrans" cxnId="{D1B991D6-3FF3-46CC-ADF1-79B986CBA057}">
      <dgm:prSet/>
      <dgm:spPr/>
      <dgm:t>
        <a:bodyPr/>
        <a:lstStyle/>
        <a:p>
          <a:endParaRPr lang="en-IE"/>
        </a:p>
      </dgm:t>
    </dgm:pt>
    <dgm:pt modelId="{AF1BFF16-52E8-49AF-9FB1-172341496141}">
      <dgm:prSet phldrT="[Text]" custT="1"/>
      <dgm:spPr/>
      <dgm:t>
        <a:bodyPr/>
        <a:lstStyle/>
        <a:p>
          <a:r>
            <a:rPr lang="en-IE" sz="2400">
              <a:latin typeface="Bahnschrift" panose="020B0502040204020203" pitchFamily="34" charset="0"/>
            </a:rPr>
            <a:t>Resources</a:t>
          </a:r>
        </a:p>
      </dgm:t>
    </dgm:pt>
    <dgm:pt modelId="{80E79A73-9406-4356-93D9-780E93F29C9F}" type="parTrans" cxnId="{C240A660-D48B-407F-A57E-A89B04D5D3FB}">
      <dgm:prSet/>
      <dgm:spPr/>
      <dgm:t>
        <a:bodyPr/>
        <a:lstStyle/>
        <a:p>
          <a:endParaRPr lang="en-IE"/>
        </a:p>
      </dgm:t>
    </dgm:pt>
    <dgm:pt modelId="{A9BFF3E3-EEF9-40FE-ADD2-25A9BC9B653A}" type="sibTrans" cxnId="{C240A660-D48B-407F-A57E-A89B04D5D3FB}">
      <dgm:prSet/>
      <dgm:spPr/>
      <dgm:t>
        <a:bodyPr/>
        <a:lstStyle/>
        <a:p>
          <a:endParaRPr lang="en-IE"/>
        </a:p>
      </dgm:t>
    </dgm:pt>
    <dgm:pt modelId="{1ABF7912-907F-49DA-98F0-7B20E6CEB0A1}">
      <dgm:prSet phldrT="[Text]" custT="1"/>
      <dgm:spPr>
        <a:solidFill>
          <a:srgbClr val="002060"/>
        </a:solidFill>
      </dgm:spPr>
      <dgm:t>
        <a:bodyPr/>
        <a:lstStyle/>
        <a:p>
          <a:r>
            <a:rPr lang="en-IE" sz="2000">
              <a:solidFill>
                <a:schemeClr val="bg1"/>
              </a:solidFill>
              <a:latin typeface="Bahnschrift" panose="020B0502040204020203" pitchFamily="34" charset="0"/>
              <a:hlinkClick xmlns:r="http://schemas.openxmlformats.org/officeDocument/2006/relationships" r:id="rId4">
                <a:extLst>
                  <a:ext uri="{A12FA001-AC4F-418D-AE19-62706E023703}">
                    <ahyp:hlinkClr xmlns:ahyp="http://schemas.microsoft.com/office/drawing/2018/hyperlinkcolor" val="tx"/>
                  </a:ext>
                </a:extLst>
              </a:hlinkClick>
            </a:rPr>
            <a:t>https://github.com/OP-TED</a:t>
          </a:r>
          <a:r>
            <a:rPr lang="en-IE" sz="2000">
              <a:solidFill>
                <a:schemeClr val="bg1"/>
              </a:solidFill>
              <a:latin typeface="Bahnschrift" panose="020B0502040204020203" pitchFamily="34" charset="0"/>
            </a:rPr>
            <a:t> </a:t>
          </a:r>
        </a:p>
        <a:p>
          <a:endParaRPr lang="en-IE" sz="2000">
            <a:solidFill>
              <a:schemeClr val="bg1"/>
            </a:solidFill>
            <a:latin typeface="Bahnschrift" panose="020B0502040204020203" pitchFamily="34" charset="0"/>
          </a:endParaRPr>
        </a:p>
        <a:p>
          <a:r>
            <a:rPr lang="en-US" sz="2000" b="0" i="0">
              <a:solidFill>
                <a:schemeClr val="bg1"/>
              </a:solidFill>
              <a:effectLst/>
              <a:latin typeface="Bahnschrift" panose="020B0502040204020203" pitchFamily="34" charset="0"/>
              <a:hlinkClick xmlns:r="http://schemas.openxmlformats.org/officeDocument/2006/relationships" r:id="rId5" tooltip="Follow link">
                <a:extLst>
                  <a:ext uri="{A12FA001-AC4F-418D-AE19-62706E023703}">
                    <ahyp:hlinkClr xmlns:ahyp="http://schemas.microsoft.com/office/drawing/2018/hyperlinkcolor" val="tx"/>
                  </a:ext>
                </a:extLst>
              </a:hlinkClick>
            </a:rPr>
            <a:t>https://github.com/OP-TED/eForms-SDK</a:t>
          </a:r>
          <a:r>
            <a:rPr lang="en-US" sz="2000">
              <a:solidFill>
                <a:schemeClr val="bg1"/>
              </a:solidFill>
              <a:latin typeface="Bahnschrift" panose="020B0502040204020203" pitchFamily="34" charset="0"/>
            </a:rPr>
            <a:t> </a:t>
          </a:r>
          <a:endParaRPr lang="en-IE" sz="2000">
            <a:solidFill>
              <a:schemeClr val="bg1"/>
            </a:solidFill>
          </a:endParaRPr>
        </a:p>
      </dgm:t>
    </dgm:pt>
    <dgm:pt modelId="{32DF3A76-1CC4-4462-B6BB-B6267A1CAAF7}" type="parTrans" cxnId="{02173AE2-F555-48B4-9AAC-262E139FCCBD}">
      <dgm:prSet/>
      <dgm:spPr/>
      <dgm:t>
        <a:bodyPr/>
        <a:lstStyle/>
        <a:p>
          <a:endParaRPr lang="en-IE"/>
        </a:p>
      </dgm:t>
    </dgm:pt>
    <dgm:pt modelId="{0F30D3CC-50EA-4B29-9890-3BDC238B2AFA}" type="sibTrans" cxnId="{02173AE2-F555-48B4-9AAC-262E139FCCBD}">
      <dgm:prSet/>
      <dgm:spPr/>
      <dgm:t>
        <a:bodyPr/>
        <a:lstStyle/>
        <a:p>
          <a:endParaRPr lang="en-IE"/>
        </a:p>
      </dgm:t>
    </dgm:pt>
    <dgm:pt modelId="{E59BABC7-55FB-4D61-B4CC-20A4E73930CE}">
      <dgm:prSet phldrT="[Text]" custT="1"/>
      <dgm:spPr/>
      <dgm:t>
        <a:bodyPr/>
        <a:lstStyle/>
        <a:p>
          <a:r>
            <a:rPr lang="en-IE" sz="2400">
              <a:latin typeface="Bahnschrift" panose="020B0502040204020203" pitchFamily="34" charset="0"/>
            </a:rPr>
            <a:t>Sample applications</a:t>
          </a:r>
        </a:p>
      </dgm:t>
    </dgm:pt>
    <dgm:pt modelId="{F7523E0F-15C3-46A5-9874-55EBD1D816EC}" type="parTrans" cxnId="{C4C53DA9-ACE0-4A91-9292-3638AF768709}">
      <dgm:prSet/>
      <dgm:spPr/>
      <dgm:t>
        <a:bodyPr/>
        <a:lstStyle/>
        <a:p>
          <a:endParaRPr lang="en-IE"/>
        </a:p>
      </dgm:t>
    </dgm:pt>
    <dgm:pt modelId="{D4880298-8C83-42A7-9535-D992CA08FD7D}" type="sibTrans" cxnId="{C4C53DA9-ACE0-4A91-9292-3638AF768709}">
      <dgm:prSet/>
      <dgm:spPr/>
      <dgm:t>
        <a:bodyPr/>
        <a:lstStyle/>
        <a:p>
          <a:endParaRPr lang="en-IE"/>
        </a:p>
      </dgm:t>
    </dgm:pt>
    <dgm:pt modelId="{3A280D4F-54AF-4D98-B72B-8B70FF93A46D}" type="pres">
      <dgm:prSet presAssocID="{024FEF93-AF28-4273-A62C-DD3DF4C7A85E}" presName="linear" presStyleCnt="0">
        <dgm:presLayoutVars>
          <dgm:animLvl val="lvl"/>
          <dgm:resizeHandles val="exact"/>
        </dgm:presLayoutVars>
      </dgm:prSet>
      <dgm:spPr/>
    </dgm:pt>
    <dgm:pt modelId="{29F2C4C3-16E0-4B0C-8049-0759708F6D16}" type="pres">
      <dgm:prSet presAssocID="{C758D7AA-D07B-4094-8928-A25E284A6F3D}" presName="parentText" presStyleLbl="node1" presStyleIdx="0" presStyleCnt="2" custLinFactNeighborY="2655">
        <dgm:presLayoutVars>
          <dgm:chMax val="0"/>
          <dgm:bulletEnabled val="1"/>
        </dgm:presLayoutVars>
      </dgm:prSet>
      <dgm:spPr/>
    </dgm:pt>
    <dgm:pt modelId="{EDEB5D9F-0BC2-41F3-B311-2AFB446136BB}" type="pres">
      <dgm:prSet presAssocID="{C758D7AA-D07B-4094-8928-A25E284A6F3D}" presName="childText" presStyleLbl="revTx" presStyleIdx="0" presStyleCnt="2">
        <dgm:presLayoutVars>
          <dgm:bulletEnabled val="1"/>
        </dgm:presLayoutVars>
      </dgm:prSet>
      <dgm:spPr/>
    </dgm:pt>
    <dgm:pt modelId="{BFCBC0E4-9A4C-4379-AF8B-F89F05BD952B}" type="pres">
      <dgm:prSet presAssocID="{1ABF7912-907F-49DA-98F0-7B20E6CEB0A1}" presName="parentText" presStyleLbl="node1" presStyleIdx="1" presStyleCnt="2">
        <dgm:presLayoutVars>
          <dgm:chMax val="0"/>
          <dgm:bulletEnabled val="1"/>
        </dgm:presLayoutVars>
      </dgm:prSet>
      <dgm:spPr/>
    </dgm:pt>
    <dgm:pt modelId="{466BC379-65C7-44F1-96DD-37DAB672B824}" type="pres">
      <dgm:prSet presAssocID="{1ABF7912-907F-49DA-98F0-7B20E6CEB0A1}" presName="childText" presStyleLbl="revTx" presStyleIdx="1" presStyleCnt="2">
        <dgm:presLayoutVars>
          <dgm:bulletEnabled val="1"/>
        </dgm:presLayoutVars>
      </dgm:prSet>
      <dgm:spPr/>
    </dgm:pt>
  </dgm:ptLst>
  <dgm:cxnLst>
    <dgm:cxn modelId="{EAF61A10-61BF-4BCC-807E-065E2ED1D0DC}" type="presOf" srcId="{AF1BFF16-52E8-49AF-9FB1-172341496141}" destId="{EDEB5D9F-0BC2-41F3-B311-2AFB446136BB}" srcOrd="0" destOrd="0" presId="urn:microsoft.com/office/officeart/2005/8/layout/vList2"/>
    <dgm:cxn modelId="{B79B045B-7699-4293-9866-3A39588CFA15}" type="presOf" srcId="{1ABF7912-907F-49DA-98F0-7B20E6CEB0A1}" destId="{BFCBC0E4-9A4C-4379-AF8B-F89F05BD952B}" srcOrd="0" destOrd="0" presId="urn:microsoft.com/office/officeart/2005/8/layout/vList2"/>
    <dgm:cxn modelId="{C240A660-D48B-407F-A57E-A89B04D5D3FB}" srcId="{C758D7AA-D07B-4094-8928-A25E284A6F3D}" destId="{AF1BFF16-52E8-49AF-9FB1-172341496141}" srcOrd="0" destOrd="0" parTransId="{80E79A73-9406-4356-93D9-780E93F29C9F}" sibTransId="{A9BFF3E3-EEF9-40FE-ADD2-25A9BC9B653A}"/>
    <dgm:cxn modelId="{C4C53DA9-ACE0-4A91-9292-3638AF768709}" srcId="{1ABF7912-907F-49DA-98F0-7B20E6CEB0A1}" destId="{E59BABC7-55FB-4D61-B4CC-20A4E73930CE}" srcOrd="0" destOrd="0" parTransId="{F7523E0F-15C3-46A5-9874-55EBD1D816EC}" sibTransId="{D4880298-8C83-42A7-9535-D992CA08FD7D}"/>
    <dgm:cxn modelId="{D1B991D6-3FF3-46CC-ADF1-79B986CBA057}" srcId="{024FEF93-AF28-4273-A62C-DD3DF4C7A85E}" destId="{C758D7AA-D07B-4094-8928-A25E284A6F3D}" srcOrd="0" destOrd="0" parTransId="{71CA1A30-4095-4D09-AE7B-A07548D3D681}" sibTransId="{4204B8A7-137D-46DA-B45C-A9E00CBCB881}"/>
    <dgm:cxn modelId="{F0166DDD-86F9-45B7-9522-773A03E3A75A}" type="presOf" srcId="{024FEF93-AF28-4273-A62C-DD3DF4C7A85E}" destId="{3A280D4F-54AF-4D98-B72B-8B70FF93A46D}" srcOrd="0" destOrd="0" presId="urn:microsoft.com/office/officeart/2005/8/layout/vList2"/>
    <dgm:cxn modelId="{02173AE2-F555-48B4-9AAC-262E139FCCBD}" srcId="{024FEF93-AF28-4273-A62C-DD3DF4C7A85E}" destId="{1ABF7912-907F-49DA-98F0-7B20E6CEB0A1}" srcOrd="1" destOrd="0" parTransId="{32DF3A76-1CC4-4462-B6BB-B6267A1CAAF7}" sibTransId="{0F30D3CC-50EA-4B29-9890-3BDC238B2AFA}"/>
    <dgm:cxn modelId="{3A8E5CF6-FC5D-4727-AF12-021D3D52F972}" type="presOf" srcId="{E59BABC7-55FB-4D61-B4CC-20A4E73930CE}" destId="{466BC379-65C7-44F1-96DD-37DAB672B824}" srcOrd="0" destOrd="0" presId="urn:microsoft.com/office/officeart/2005/8/layout/vList2"/>
    <dgm:cxn modelId="{7FF476F8-F1F5-4C61-9D77-B6AF52647F98}" type="presOf" srcId="{C758D7AA-D07B-4094-8928-A25E284A6F3D}" destId="{29F2C4C3-16E0-4B0C-8049-0759708F6D16}" srcOrd="0" destOrd="0" presId="urn:microsoft.com/office/officeart/2005/8/layout/vList2"/>
    <dgm:cxn modelId="{6D0CE2DA-5FFB-4F0D-9910-1F322F8678C1}" type="presParOf" srcId="{3A280D4F-54AF-4D98-B72B-8B70FF93A46D}" destId="{29F2C4C3-16E0-4B0C-8049-0759708F6D16}" srcOrd="0" destOrd="0" presId="urn:microsoft.com/office/officeart/2005/8/layout/vList2"/>
    <dgm:cxn modelId="{818DCB69-98E6-4062-904E-3D1AB200E487}" type="presParOf" srcId="{3A280D4F-54AF-4D98-B72B-8B70FF93A46D}" destId="{EDEB5D9F-0BC2-41F3-B311-2AFB446136BB}" srcOrd="1" destOrd="0" presId="urn:microsoft.com/office/officeart/2005/8/layout/vList2"/>
    <dgm:cxn modelId="{3897D56C-9C61-49CF-8B52-73CB779304DB}" type="presParOf" srcId="{3A280D4F-54AF-4D98-B72B-8B70FF93A46D}" destId="{BFCBC0E4-9A4C-4379-AF8B-F89F05BD952B}" srcOrd="2" destOrd="0" presId="urn:microsoft.com/office/officeart/2005/8/layout/vList2"/>
    <dgm:cxn modelId="{480EB4EA-E7BF-441C-A064-CAA2EF482F25}" type="presParOf" srcId="{3A280D4F-54AF-4D98-B72B-8B70FF93A46D}" destId="{466BC379-65C7-44F1-96DD-37DAB672B82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B27112-521E-44BE-B2DC-30BEB0B8343B}" type="doc">
      <dgm:prSet loTypeId="urn:diagrams.loki3.com/VaryingWidthList" loCatId="list" qsTypeId="urn:microsoft.com/office/officeart/2005/8/quickstyle/simple1" qsCatId="simple" csTypeId="urn:microsoft.com/office/officeart/2005/8/colors/accent1_2" csCatId="accent1" phldr="1"/>
      <dgm:spPr/>
    </dgm:pt>
    <dgm:pt modelId="{F8700007-D82F-41F2-BFE8-A383701087E0}">
      <dgm:prSet phldrT="[Text]" custT="1"/>
      <dgm:spPr/>
      <dgm:t>
        <a:bodyPr/>
        <a:lstStyle/>
        <a:p>
          <a:pPr>
            <a:buFont typeface="Arial" panose="020B0604020202020204" pitchFamily="34" charset="0"/>
            <a:buChar char="•"/>
          </a:pPr>
          <a:r>
            <a:rPr lang="en-IE" sz="1800">
              <a:latin typeface="Bahnschrift" panose="020B0502040204020203" pitchFamily="34" charset="0"/>
            </a:rPr>
            <a:t>Authorise via Preview API key</a:t>
          </a:r>
          <a:endParaRPr lang="en-IE" sz="1800"/>
        </a:p>
      </dgm:t>
    </dgm:pt>
    <dgm:pt modelId="{142C427C-7757-48C6-A707-9D44559D1779}" type="parTrans" cxnId="{75E021CA-6499-4BBD-9F9E-4A96B6CB3DBB}">
      <dgm:prSet/>
      <dgm:spPr/>
      <dgm:t>
        <a:bodyPr/>
        <a:lstStyle/>
        <a:p>
          <a:endParaRPr lang="en-IE"/>
        </a:p>
      </dgm:t>
    </dgm:pt>
    <dgm:pt modelId="{1B606F57-B95A-4C12-B512-53E37A420940}" type="sibTrans" cxnId="{75E021CA-6499-4BBD-9F9E-4A96B6CB3DBB}">
      <dgm:prSet/>
      <dgm:spPr/>
      <dgm:t>
        <a:bodyPr/>
        <a:lstStyle/>
        <a:p>
          <a:endParaRPr lang="en-IE"/>
        </a:p>
      </dgm:t>
    </dgm:pt>
    <dgm:pt modelId="{23127B51-0B63-44EB-BA5E-9BD5A53D5A1F}">
      <dgm:prSet phldrT="[Text]" custT="1"/>
      <dgm:spPr>
        <a:solidFill>
          <a:srgbClr val="002060"/>
        </a:solidFill>
      </dgm:spPr>
      <dgm:t>
        <a:bodyPr/>
        <a:lstStyle/>
        <a:p>
          <a:pPr>
            <a:buFont typeface="Arial" panose="020B0604020202020204" pitchFamily="34" charset="0"/>
            <a:buChar char="•"/>
          </a:pPr>
          <a:r>
            <a:rPr lang="en-IE" sz="1800">
              <a:latin typeface="Bahnschrift" panose="020B0502040204020203" pitchFamily="34" charset="0"/>
            </a:rPr>
            <a:t>Submit XML notice</a:t>
          </a:r>
        </a:p>
        <a:p>
          <a:pPr>
            <a:buFont typeface="Arial" panose="020B0604020202020204" pitchFamily="34" charset="0"/>
            <a:buChar char="•"/>
          </a:pPr>
          <a:r>
            <a:rPr lang="en-IE" sz="1800">
              <a:latin typeface="Bahnschrift" panose="020B0502040204020203" pitchFamily="34" charset="0"/>
            </a:rPr>
            <a:t>Stop publication</a:t>
          </a:r>
        </a:p>
        <a:p>
          <a:pPr>
            <a:buFont typeface="Arial" panose="020B0604020202020204" pitchFamily="34" charset="0"/>
            <a:buChar char="•"/>
          </a:pPr>
          <a:r>
            <a:rPr lang="en-IE" sz="1800">
              <a:latin typeface="Bahnschrift" panose="020B0502040204020203" pitchFamily="34" charset="0"/>
            </a:rPr>
            <a:t> Search</a:t>
          </a:r>
          <a:endParaRPr lang="en-IE" sz="1800"/>
        </a:p>
      </dgm:t>
    </dgm:pt>
    <dgm:pt modelId="{569246EC-71FF-4B90-AA69-F4F5C2508DA6}" type="parTrans" cxnId="{EF83DC60-985E-420D-BA73-6DF85F424933}">
      <dgm:prSet/>
      <dgm:spPr/>
      <dgm:t>
        <a:bodyPr/>
        <a:lstStyle/>
        <a:p>
          <a:endParaRPr lang="en-IE"/>
        </a:p>
      </dgm:t>
    </dgm:pt>
    <dgm:pt modelId="{DDEFCC56-1681-46A4-933D-0927EC8DBA80}" type="sibTrans" cxnId="{EF83DC60-985E-420D-BA73-6DF85F424933}">
      <dgm:prSet/>
      <dgm:spPr/>
      <dgm:t>
        <a:bodyPr/>
        <a:lstStyle/>
        <a:p>
          <a:endParaRPr lang="en-IE"/>
        </a:p>
      </dgm:t>
    </dgm:pt>
    <dgm:pt modelId="{3C397D64-6A7A-4CE8-998D-AEDB9B57DABB}">
      <dgm:prSet phldrT="[Text]" custT="1"/>
      <dgm:spPr/>
      <dgm:t>
        <a:bodyPr/>
        <a:lstStyle/>
        <a:p>
          <a:r>
            <a:rPr lang="en-IE" sz="1800">
              <a:latin typeface="Bahnschrift" panose="020B0502040204020203" pitchFamily="34" charset="0"/>
            </a:rPr>
            <a:t>API documentation to come</a:t>
          </a:r>
        </a:p>
      </dgm:t>
    </dgm:pt>
    <dgm:pt modelId="{5FD2FC9E-4FF4-4774-BDB9-A37CDA51305E}" type="parTrans" cxnId="{F773EDB2-8718-4825-9D34-915CA8E20541}">
      <dgm:prSet/>
      <dgm:spPr/>
      <dgm:t>
        <a:bodyPr/>
        <a:lstStyle/>
        <a:p>
          <a:endParaRPr lang="en-IE"/>
        </a:p>
      </dgm:t>
    </dgm:pt>
    <dgm:pt modelId="{2CB7ECD8-DCD4-4227-9EEF-AE76B9F2D6F8}" type="sibTrans" cxnId="{F773EDB2-8718-4825-9D34-915CA8E20541}">
      <dgm:prSet/>
      <dgm:spPr/>
      <dgm:t>
        <a:bodyPr/>
        <a:lstStyle/>
        <a:p>
          <a:endParaRPr lang="en-IE"/>
        </a:p>
      </dgm:t>
    </dgm:pt>
    <dgm:pt modelId="{07D0EF33-7F16-4BA9-9217-A34AD9086F4D}" type="pres">
      <dgm:prSet presAssocID="{24B27112-521E-44BE-B2DC-30BEB0B8343B}" presName="Name0" presStyleCnt="0">
        <dgm:presLayoutVars>
          <dgm:resizeHandles/>
        </dgm:presLayoutVars>
      </dgm:prSet>
      <dgm:spPr/>
    </dgm:pt>
    <dgm:pt modelId="{EA85F054-2E63-4D9C-A507-C74B15BC088D}" type="pres">
      <dgm:prSet presAssocID="{F8700007-D82F-41F2-BFE8-A383701087E0}" presName="text" presStyleLbl="node1" presStyleIdx="0" presStyleCnt="3" custScaleX="171613" custScaleY="100654">
        <dgm:presLayoutVars>
          <dgm:bulletEnabled val="1"/>
        </dgm:presLayoutVars>
      </dgm:prSet>
      <dgm:spPr/>
    </dgm:pt>
    <dgm:pt modelId="{97CDD3AE-690E-43B9-958D-1A65788921A6}" type="pres">
      <dgm:prSet presAssocID="{1B606F57-B95A-4C12-B512-53E37A420940}" presName="space" presStyleCnt="0"/>
      <dgm:spPr/>
    </dgm:pt>
    <dgm:pt modelId="{362319C1-CA4C-467B-B2F2-BB36B6E2FDDB}" type="pres">
      <dgm:prSet presAssocID="{23127B51-0B63-44EB-BA5E-9BD5A53D5A1F}" presName="text" presStyleLbl="node1" presStyleIdx="1" presStyleCnt="3" custScaleX="155723" custScaleY="94102">
        <dgm:presLayoutVars>
          <dgm:bulletEnabled val="1"/>
        </dgm:presLayoutVars>
      </dgm:prSet>
      <dgm:spPr/>
    </dgm:pt>
    <dgm:pt modelId="{C757A446-D0C8-4FF0-AD5C-6752919CC5D3}" type="pres">
      <dgm:prSet presAssocID="{DDEFCC56-1681-46A4-933D-0927EC8DBA80}" presName="space" presStyleCnt="0"/>
      <dgm:spPr/>
    </dgm:pt>
    <dgm:pt modelId="{47D2B1BE-7A33-41D3-8CEE-4A3CC0C56D5B}" type="pres">
      <dgm:prSet presAssocID="{3C397D64-6A7A-4CE8-998D-AEDB9B57DABB}" presName="text" presStyleLbl="node1" presStyleIdx="2" presStyleCnt="3" custScaleX="118318" custScaleY="100469">
        <dgm:presLayoutVars>
          <dgm:bulletEnabled val="1"/>
        </dgm:presLayoutVars>
      </dgm:prSet>
      <dgm:spPr/>
    </dgm:pt>
  </dgm:ptLst>
  <dgm:cxnLst>
    <dgm:cxn modelId="{9079461E-FAFE-4824-AE97-873D13A5807D}" type="presOf" srcId="{3C397D64-6A7A-4CE8-998D-AEDB9B57DABB}" destId="{47D2B1BE-7A33-41D3-8CEE-4A3CC0C56D5B}" srcOrd="0" destOrd="0" presId="urn:diagrams.loki3.com/VaryingWidthList"/>
    <dgm:cxn modelId="{EF83DC60-985E-420D-BA73-6DF85F424933}" srcId="{24B27112-521E-44BE-B2DC-30BEB0B8343B}" destId="{23127B51-0B63-44EB-BA5E-9BD5A53D5A1F}" srcOrd="1" destOrd="0" parTransId="{569246EC-71FF-4B90-AA69-F4F5C2508DA6}" sibTransId="{DDEFCC56-1681-46A4-933D-0927EC8DBA80}"/>
    <dgm:cxn modelId="{341D3859-13CF-444D-BBC8-22FB5F59DD46}" type="presOf" srcId="{F8700007-D82F-41F2-BFE8-A383701087E0}" destId="{EA85F054-2E63-4D9C-A507-C74B15BC088D}" srcOrd="0" destOrd="0" presId="urn:diagrams.loki3.com/VaryingWidthList"/>
    <dgm:cxn modelId="{AF890FB0-F032-48FB-86C8-FB6E554DDF5A}" type="presOf" srcId="{24B27112-521E-44BE-B2DC-30BEB0B8343B}" destId="{07D0EF33-7F16-4BA9-9217-A34AD9086F4D}" srcOrd="0" destOrd="0" presId="urn:diagrams.loki3.com/VaryingWidthList"/>
    <dgm:cxn modelId="{F773EDB2-8718-4825-9D34-915CA8E20541}" srcId="{24B27112-521E-44BE-B2DC-30BEB0B8343B}" destId="{3C397D64-6A7A-4CE8-998D-AEDB9B57DABB}" srcOrd="2" destOrd="0" parTransId="{5FD2FC9E-4FF4-4774-BDB9-A37CDA51305E}" sibTransId="{2CB7ECD8-DCD4-4227-9EEF-AE76B9F2D6F8}"/>
    <dgm:cxn modelId="{75E021CA-6499-4BBD-9F9E-4A96B6CB3DBB}" srcId="{24B27112-521E-44BE-B2DC-30BEB0B8343B}" destId="{F8700007-D82F-41F2-BFE8-A383701087E0}" srcOrd="0" destOrd="0" parTransId="{142C427C-7757-48C6-A707-9D44559D1779}" sibTransId="{1B606F57-B95A-4C12-B512-53E37A420940}"/>
    <dgm:cxn modelId="{EC7911CE-EADF-49EE-A198-E134391F095F}" type="presOf" srcId="{23127B51-0B63-44EB-BA5E-9BD5A53D5A1F}" destId="{362319C1-CA4C-467B-B2F2-BB36B6E2FDDB}" srcOrd="0" destOrd="0" presId="urn:diagrams.loki3.com/VaryingWidthList"/>
    <dgm:cxn modelId="{868C9476-D67C-4184-A78A-9A9F060B4756}" type="presParOf" srcId="{07D0EF33-7F16-4BA9-9217-A34AD9086F4D}" destId="{EA85F054-2E63-4D9C-A507-C74B15BC088D}" srcOrd="0" destOrd="0" presId="urn:diagrams.loki3.com/VaryingWidthList"/>
    <dgm:cxn modelId="{A48E75C4-7536-4A37-945A-66B0EE39D6BE}" type="presParOf" srcId="{07D0EF33-7F16-4BA9-9217-A34AD9086F4D}" destId="{97CDD3AE-690E-43B9-958D-1A65788921A6}" srcOrd="1" destOrd="0" presId="urn:diagrams.loki3.com/VaryingWidthList"/>
    <dgm:cxn modelId="{21632504-8EC8-4677-B871-63C01F35F43D}" type="presParOf" srcId="{07D0EF33-7F16-4BA9-9217-A34AD9086F4D}" destId="{362319C1-CA4C-467B-B2F2-BB36B6E2FDDB}" srcOrd="2" destOrd="0" presId="urn:diagrams.loki3.com/VaryingWidthList"/>
    <dgm:cxn modelId="{DC7AD403-DABE-4B81-8B8F-E0561AE2BDB9}" type="presParOf" srcId="{07D0EF33-7F16-4BA9-9217-A34AD9086F4D}" destId="{C757A446-D0C8-4FF0-AD5C-6752919CC5D3}" srcOrd="3" destOrd="0" presId="urn:diagrams.loki3.com/VaryingWidthList"/>
    <dgm:cxn modelId="{87EFDF2B-343B-471D-88D5-2A839BB1C4A3}" type="presParOf" srcId="{07D0EF33-7F16-4BA9-9217-A34AD9086F4D}" destId="{47D2B1BE-7A33-41D3-8CEE-4A3CC0C56D5B}" srcOrd="4" destOrd="0" presId="urn:diagrams.loki3.com/VaryingWidth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377574-1AC0-4697-850C-68248FC56CB9}" type="doc">
      <dgm:prSet loTypeId="urn:microsoft.com/office/officeart/2008/layout/BendingPictureCaption" loCatId="picture" qsTypeId="urn:microsoft.com/office/officeart/2005/8/quickstyle/simple3" qsCatId="simple" csTypeId="urn:microsoft.com/office/officeart/2005/8/colors/accent1_2" csCatId="accent1" phldr="1"/>
      <dgm:spPr/>
      <dgm:t>
        <a:bodyPr/>
        <a:lstStyle/>
        <a:p>
          <a:endParaRPr lang="en-IE"/>
        </a:p>
      </dgm:t>
    </dgm:pt>
    <dgm:pt modelId="{5DA1ADE4-E958-4F80-A35A-6D1B918263EB}">
      <dgm:prSet phldrT="[Text]" custT="1"/>
      <dgm:spPr>
        <a:solidFill>
          <a:srgbClr val="002060"/>
        </a:solidFill>
      </dgm:spPr>
      <dgm:t>
        <a:bodyPr/>
        <a:lstStyle/>
        <a:p>
          <a:pPr algn="l"/>
          <a:r>
            <a:rPr lang="en-IE" sz="1800">
              <a:solidFill>
                <a:schemeClr val="bg1"/>
              </a:solidFill>
              <a:latin typeface="Bahnschrift" panose="020B0502040204020203" pitchFamily="34" charset="0"/>
            </a:rPr>
            <a:t>Public profile to replace </a:t>
          </a:r>
          <a:r>
            <a:rPr lang="en-US" sz="1800">
              <a:solidFill>
                <a:schemeClr val="bg1"/>
              </a:solidFill>
              <a:latin typeface="Bahnschrift" panose="020B05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SIMAP - List of TED eSenders (europa.eu)</a:t>
          </a:r>
          <a:r>
            <a:rPr lang="en-US" sz="1800">
              <a:solidFill>
                <a:schemeClr val="bg1"/>
              </a:solidFill>
              <a:latin typeface="Bahnschrift" panose="020B0502040204020203" pitchFamily="34" charset="0"/>
            </a:rPr>
            <a:t> </a:t>
          </a:r>
          <a:endParaRPr lang="en-IE" sz="1800">
            <a:solidFill>
              <a:schemeClr val="bg1"/>
            </a:solidFill>
          </a:endParaRPr>
        </a:p>
      </dgm:t>
    </dgm:pt>
    <dgm:pt modelId="{41F9DD0A-A99A-4012-AE4D-0F1B9A0B8608}" type="parTrans" cxnId="{3B87241E-4089-4222-A366-A69207B999B1}">
      <dgm:prSet/>
      <dgm:spPr/>
      <dgm:t>
        <a:bodyPr/>
        <a:lstStyle/>
        <a:p>
          <a:endParaRPr lang="en-IE"/>
        </a:p>
      </dgm:t>
    </dgm:pt>
    <dgm:pt modelId="{734F8BA2-C113-43FD-A111-BFBBEFDDBB7F}" type="sibTrans" cxnId="{3B87241E-4089-4222-A366-A69207B999B1}">
      <dgm:prSet/>
      <dgm:spPr/>
      <dgm:t>
        <a:bodyPr/>
        <a:lstStyle/>
        <a:p>
          <a:endParaRPr lang="en-IE"/>
        </a:p>
      </dgm:t>
    </dgm:pt>
    <dgm:pt modelId="{FECA9732-09A2-429E-9634-B1AD650DE131}">
      <dgm:prSet phldrT="[Text]" custT="1"/>
      <dgm:spPr>
        <a:solidFill>
          <a:srgbClr val="002060"/>
        </a:solidFill>
      </dgm:spPr>
      <dgm:t>
        <a:bodyPr/>
        <a:lstStyle/>
        <a:p>
          <a:pPr algn="l"/>
          <a:r>
            <a:rPr lang="en-US" sz="1800">
              <a:solidFill>
                <a:schemeClr val="bg1"/>
              </a:solidFill>
              <a:latin typeface="Bahnschrift" panose="020B0502040204020203" pitchFamily="34" charset="0"/>
            </a:rPr>
            <a:t>Account identifier to replace eSender ID</a:t>
          </a:r>
        </a:p>
        <a:p>
          <a:pPr algn="l"/>
          <a:r>
            <a:rPr lang="en-US" sz="1800">
              <a:solidFill>
                <a:schemeClr val="bg1"/>
              </a:solidFill>
              <a:latin typeface="Bahnschrift" panose="020B0502040204020203" pitchFamily="34" charset="0"/>
            </a:rPr>
            <a:t>Only one EU Login per eSender and account identifier</a:t>
          </a:r>
        </a:p>
        <a:p>
          <a:pPr algn="l"/>
          <a:r>
            <a:rPr lang="en-US" sz="1800">
              <a:solidFill>
                <a:schemeClr val="bg1"/>
              </a:solidFill>
              <a:latin typeface="Bahnschrift" panose="020B0502040204020203" pitchFamily="34" charset="0"/>
            </a:rPr>
            <a:t>Use functional email address for EU Login</a:t>
          </a:r>
          <a:endParaRPr lang="en-IE" sz="1800">
            <a:solidFill>
              <a:schemeClr val="bg1"/>
            </a:solidFill>
          </a:endParaRPr>
        </a:p>
      </dgm:t>
    </dgm:pt>
    <dgm:pt modelId="{B6E9E38C-30DA-45C5-AB87-43A5F1139123}" type="parTrans" cxnId="{87AEBEE1-077B-4982-9D19-B27BCD68EFA3}">
      <dgm:prSet/>
      <dgm:spPr/>
      <dgm:t>
        <a:bodyPr/>
        <a:lstStyle/>
        <a:p>
          <a:endParaRPr lang="en-IE"/>
        </a:p>
      </dgm:t>
    </dgm:pt>
    <dgm:pt modelId="{9CAC6C38-B2EC-4EAE-BD4C-EB671F05A72E}" type="sibTrans" cxnId="{87AEBEE1-077B-4982-9D19-B27BCD68EFA3}">
      <dgm:prSet/>
      <dgm:spPr/>
      <dgm:t>
        <a:bodyPr/>
        <a:lstStyle/>
        <a:p>
          <a:endParaRPr lang="en-IE"/>
        </a:p>
      </dgm:t>
    </dgm:pt>
    <dgm:pt modelId="{6016D7DE-8711-4A0B-9796-691EB424A0D2}" type="pres">
      <dgm:prSet presAssocID="{CB377574-1AC0-4697-850C-68248FC56CB9}" presName="diagram" presStyleCnt="0">
        <dgm:presLayoutVars>
          <dgm:dir/>
        </dgm:presLayoutVars>
      </dgm:prSet>
      <dgm:spPr/>
    </dgm:pt>
    <dgm:pt modelId="{B5258C2C-D9BF-4B07-A279-1C5B2DB93EA1}" type="pres">
      <dgm:prSet presAssocID="{5DA1ADE4-E958-4F80-A35A-6D1B918263EB}" presName="composite" presStyleCnt="0"/>
      <dgm:spPr/>
    </dgm:pt>
    <dgm:pt modelId="{31028E97-757E-416B-86E2-B57F3F115A23}" type="pres">
      <dgm:prSet presAssocID="{5DA1ADE4-E958-4F80-A35A-6D1B918263EB}" presName="Image" presStyleLbl="bgShp" presStyleIdx="0" presStyleCnt="2" custScaleX="346339" custLinFactNeighborX="-16373" custLinFactNeighborY="-39451"/>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A1A469DE-929C-447E-9DFB-E1F0172795BA}" type="pres">
      <dgm:prSet presAssocID="{5DA1ADE4-E958-4F80-A35A-6D1B918263EB}" presName="Parent" presStyleLbl="node0" presStyleIdx="0" presStyleCnt="2" custScaleX="349933" custLinFactX="-53630" custLinFactNeighborX="-100000" custLinFactNeighborY="12612">
        <dgm:presLayoutVars>
          <dgm:bulletEnabled val="1"/>
        </dgm:presLayoutVars>
      </dgm:prSet>
      <dgm:spPr/>
    </dgm:pt>
    <dgm:pt modelId="{58B23133-F79F-45EB-BD2D-0A1A2B993D86}" type="pres">
      <dgm:prSet presAssocID="{734F8BA2-C113-43FD-A111-BFBBEFDDBB7F}" presName="sibTrans" presStyleCnt="0"/>
      <dgm:spPr/>
    </dgm:pt>
    <dgm:pt modelId="{C1663509-5048-4D6D-ADCB-E29FFF3729C5}" type="pres">
      <dgm:prSet presAssocID="{FECA9732-09A2-429E-9634-B1AD650DE131}" presName="composite" presStyleCnt="0"/>
      <dgm:spPr/>
    </dgm:pt>
    <dgm:pt modelId="{AD084997-A6CB-498F-998A-3BFD72E92FE1}" type="pres">
      <dgm:prSet presAssocID="{FECA9732-09A2-429E-9634-B1AD650DE131}" presName="Image" presStyleLbl="bgShp" presStyleIdx="1" presStyleCnt="2" custScaleX="345762" custLinFactX="-19978" custLinFactNeighborX="-100000" custLinFactNeighborY="3223"/>
      <dgm:spPr/>
    </dgm:pt>
    <dgm:pt modelId="{153F0310-9EA8-4AF8-A1DA-FA294623D202}" type="pres">
      <dgm:prSet presAssocID="{FECA9732-09A2-429E-9634-B1AD650DE131}" presName="Parent" presStyleLbl="node0" presStyleIdx="1" presStyleCnt="2" custScaleX="353039" custScaleY="206648" custLinFactX="-50249" custLinFactNeighborX="-100000" custLinFactNeighborY="13025">
        <dgm:presLayoutVars>
          <dgm:bulletEnabled val="1"/>
        </dgm:presLayoutVars>
      </dgm:prSet>
      <dgm:spPr/>
    </dgm:pt>
  </dgm:ptLst>
  <dgm:cxnLst>
    <dgm:cxn modelId="{3B87241E-4089-4222-A366-A69207B999B1}" srcId="{CB377574-1AC0-4697-850C-68248FC56CB9}" destId="{5DA1ADE4-E958-4F80-A35A-6D1B918263EB}" srcOrd="0" destOrd="0" parTransId="{41F9DD0A-A99A-4012-AE4D-0F1B9A0B8608}" sibTransId="{734F8BA2-C113-43FD-A111-BFBBEFDDBB7F}"/>
    <dgm:cxn modelId="{F6B66A37-EAB9-4D9A-A7F8-AD19A530AEF9}" type="presOf" srcId="{FECA9732-09A2-429E-9634-B1AD650DE131}" destId="{153F0310-9EA8-4AF8-A1DA-FA294623D202}" srcOrd="0" destOrd="0" presId="urn:microsoft.com/office/officeart/2008/layout/BendingPictureCaption"/>
    <dgm:cxn modelId="{23D3BF5B-B0B9-445C-B792-44BF8EA24606}" type="presOf" srcId="{CB377574-1AC0-4697-850C-68248FC56CB9}" destId="{6016D7DE-8711-4A0B-9796-691EB424A0D2}" srcOrd="0" destOrd="0" presId="urn:microsoft.com/office/officeart/2008/layout/BendingPictureCaption"/>
    <dgm:cxn modelId="{1DE28755-5924-43BE-9222-9ADCE69ECCAE}" type="presOf" srcId="{5DA1ADE4-E958-4F80-A35A-6D1B918263EB}" destId="{A1A469DE-929C-447E-9DFB-E1F0172795BA}" srcOrd="0" destOrd="0" presId="urn:microsoft.com/office/officeart/2008/layout/BendingPictureCaption"/>
    <dgm:cxn modelId="{87AEBEE1-077B-4982-9D19-B27BCD68EFA3}" srcId="{CB377574-1AC0-4697-850C-68248FC56CB9}" destId="{FECA9732-09A2-429E-9634-B1AD650DE131}" srcOrd="1" destOrd="0" parTransId="{B6E9E38C-30DA-45C5-AB87-43A5F1139123}" sibTransId="{9CAC6C38-B2EC-4EAE-BD4C-EB671F05A72E}"/>
    <dgm:cxn modelId="{6427F2F5-04B5-4B6B-BD0D-422A3291B26E}" type="presParOf" srcId="{6016D7DE-8711-4A0B-9796-691EB424A0D2}" destId="{B5258C2C-D9BF-4B07-A279-1C5B2DB93EA1}" srcOrd="0" destOrd="0" presId="urn:microsoft.com/office/officeart/2008/layout/BendingPictureCaption"/>
    <dgm:cxn modelId="{C79716D9-6B03-4A9D-BC66-2D4DD3ACB74E}" type="presParOf" srcId="{B5258C2C-D9BF-4B07-A279-1C5B2DB93EA1}" destId="{31028E97-757E-416B-86E2-B57F3F115A23}" srcOrd="0" destOrd="0" presId="urn:microsoft.com/office/officeart/2008/layout/BendingPictureCaption"/>
    <dgm:cxn modelId="{CFE00145-7CA0-4585-94B8-CA9536D69BC5}" type="presParOf" srcId="{B5258C2C-D9BF-4B07-A279-1C5B2DB93EA1}" destId="{A1A469DE-929C-447E-9DFB-E1F0172795BA}" srcOrd="1" destOrd="0" presId="urn:microsoft.com/office/officeart/2008/layout/BendingPictureCaption"/>
    <dgm:cxn modelId="{62C06C2C-0F6A-49AA-AF09-572D70C61A91}" type="presParOf" srcId="{6016D7DE-8711-4A0B-9796-691EB424A0D2}" destId="{58B23133-F79F-45EB-BD2D-0A1A2B993D86}" srcOrd="1" destOrd="0" presId="urn:microsoft.com/office/officeart/2008/layout/BendingPictureCaption"/>
    <dgm:cxn modelId="{1FEFAC01-A77C-46E3-A2DB-F9A74F5FC8C8}" type="presParOf" srcId="{6016D7DE-8711-4A0B-9796-691EB424A0D2}" destId="{C1663509-5048-4D6D-ADCB-E29FFF3729C5}" srcOrd="2" destOrd="0" presId="urn:microsoft.com/office/officeart/2008/layout/BendingPictureCaption"/>
    <dgm:cxn modelId="{518B4C4F-E9DC-44B7-86CA-5EDAD8727892}" type="presParOf" srcId="{C1663509-5048-4D6D-ADCB-E29FFF3729C5}" destId="{AD084997-A6CB-498F-998A-3BFD72E92FE1}" srcOrd="0" destOrd="0" presId="urn:microsoft.com/office/officeart/2008/layout/BendingPictureCaption"/>
    <dgm:cxn modelId="{6F4737F5-2743-473D-AB06-C831B5FC0BD8}" type="presParOf" srcId="{C1663509-5048-4D6D-ADCB-E29FFF3729C5}" destId="{153F0310-9EA8-4AF8-A1DA-FA294623D202}"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CC701-A596-4074-88CF-9971C65DD2F3}">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689144-011A-4A7C-90EB-02D40DA0D6E5}">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cap="none" baseline="0">
              <a:solidFill>
                <a:schemeClr val="accent1"/>
              </a:solidFill>
              <a:latin typeface="Bahnschrift" panose="020B0502040204020203" pitchFamily="34" charset="0"/>
              <a:ea typeface="+mj-ea"/>
              <a:cs typeface="+mj-cs"/>
            </a:rPr>
            <a:t>Points</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for</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eSenders</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to</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consider</a:t>
          </a:r>
        </a:p>
      </dsp:txBody>
      <dsp:txXfrm>
        <a:off x="0" y="0"/>
        <a:ext cx="6900512" cy="1384035"/>
      </dsp:txXfrm>
    </dsp:sp>
    <dsp:sp modelId="{EAB79C2A-A832-4A87-ADCC-36B34768E463}">
      <dsp:nvSpPr>
        <dsp:cNvPr id="0" name=""/>
        <dsp:cNvSpPr/>
      </dsp:nvSpPr>
      <dsp:spPr>
        <a:xfrm>
          <a:off x="0" y="1384035"/>
          <a:ext cx="6900512" cy="0"/>
        </a:xfrm>
        <a:prstGeom prst="line">
          <a:avLst/>
        </a:prstGeom>
        <a:solidFill>
          <a:schemeClr val="accent2">
            <a:hueOff val="-2779411"/>
            <a:satOff val="4517"/>
            <a:lumOff val="-654"/>
            <a:alphaOff val="0"/>
          </a:schemeClr>
        </a:solidFill>
        <a:ln w="12700" cap="flat" cmpd="sng" algn="ctr">
          <a:solidFill>
            <a:schemeClr val="accent2">
              <a:hueOff val="-2779411"/>
              <a:satOff val="4517"/>
              <a:lumOff val="-6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93E472-4D6A-4FD9-B261-67FEACCE4E1A}">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cap="none" baseline="0">
              <a:solidFill>
                <a:schemeClr val="accent1"/>
              </a:solidFill>
              <a:latin typeface="Bahnschrift" panose="020B0502040204020203" pitchFamily="34" charset="0"/>
              <a:ea typeface="+mj-ea"/>
              <a:cs typeface="+mj-cs"/>
            </a:rPr>
            <a:t>Preview</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environment</a:t>
          </a:r>
        </a:p>
      </dsp:txBody>
      <dsp:txXfrm>
        <a:off x="0" y="1384035"/>
        <a:ext cx="6900512" cy="1384035"/>
      </dsp:txXfrm>
    </dsp:sp>
    <dsp:sp modelId="{9CAD8630-A094-4B2C-91FB-63DB67E9B4C6}">
      <dsp:nvSpPr>
        <dsp:cNvPr id="0" name=""/>
        <dsp:cNvSpPr/>
      </dsp:nvSpPr>
      <dsp:spPr>
        <a:xfrm>
          <a:off x="0" y="2768070"/>
          <a:ext cx="6900512" cy="0"/>
        </a:xfrm>
        <a:prstGeom prst="line">
          <a:avLst/>
        </a:prstGeom>
        <a:solidFill>
          <a:schemeClr val="accent2">
            <a:hueOff val="-5558822"/>
            <a:satOff val="9035"/>
            <a:lumOff val="-1307"/>
            <a:alphaOff val="0"/>
          </a:schemeClr>
        </a:solidFill>
        <a:ln w="12700" cap="flat" cmpd="sng" algn="ctr">
          <a:solidFill>
            <a:schemeClr val="accent2">
              <a:hueOff val="-5558822"/>
              <a:satOff val="9035"/>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EF5817-8E05-466B-A63C-65F0FCA72135}">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cap="none" baseline="0">
              <a:solidFill>
                <a:schemeClr val="accent1"/>
              </a:solidFill>
              <a:latin typeface="Bahnschrift" panose="020B0502040204020203" pitchFamily="34" charset="0"/>
              <a:ea typeface="+mj-ea"/>
              <a:cs typeface="+mj-cs"/>
            </a:rPr>
            <a:t>Using</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eForms</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APIs</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in</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Preview</a:t>
          </a:r>
        </a:p>
      </dsp:txBody>
      <dsp:txXfrm>
        <a:off x="0" y="2768070"/>
        <a:ext cx="6900512" cy="1384035"/>
      </dsp:txXfrm>
    </dsp:sp>
    <dsp:sp modelId="{9A258D7E-9138-48D1-8570-2EE28D13FB59}">
      <dsp:nvSpPr>
        <dsp:cNvPr id="0" name=""/>
        <dsp:cNvSpPr/>
      </dsp:nvSpPr>
      <dsp:spPr>
        <a:xfrm>
          <a:off x="0" y="4152105"/>
          <a:ext cx="6900512" cy="0"/>
        </a:xfrm>
        <a:prstGeom prst="line">
          <a:avLst/>
        </a:prstGeom>
        <a:solidFill>
          <a:schemeClr val="accent2">
            <a:hueOff val="-8338233"/>
            <a:satOff val="13552"/>
            <a:lumOff val="-1961"/>
            <a:alphaOff val="0"/>
          </a:schemeClr>
        </a:solidFill>
        <a:ln w="12700" cap="flat" cmpd="sng" algn="ctr">
          <a:solidFill>
            <a:schemeClr val="accent2">
              <a:hueOff val="-8338233"/>
              <a:satOff val="13552"/>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F30FF-BA06-4714-82D4-361346640034}">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cap="none" baseline="0">
              <a:solidFill>
                <a:schemeClr val="accent1"/>
              </a:solidFill>
              <a:latin typeface="Bahnschrift" panose="020B0502040204020203" pitchFamily="34" charset="0"/>
              <a:ea typeface="+mj-ea"/>
              <a:cs typeface="+mj-cs"/>
            </a:rPr>
            <a:t>TED</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Developer</a:t>
          </a:r>
          <a:r>
            <a:rPr lang="en-US" sz="2800" kern="1200">
              <a:latin typeface="Bahnschrift" panose="020B0502040204020203" pitchFamily="34" charset="0"/>
            </a:rPr>
            <a:t> </a:t>
          </a:r>
          <a:r>
            <a:rPr lang="en-US" sz="2800" b="0" kern="1200" cap="none" baseline="0">
              <a:solidFill>
                <a:schemeClr val="accent1"/>
              </a:solidFill>
              <a:latin typeface="Bahnschrift" panose="020B0502040204020203" pitchFamily="34" charset="0"/>
              <a:ea typeface="+mj-ea"/>
              <a:cs typeface="+mj-cs"/>
            </a:rPr>
            <a:t>Portal</a:t>
          </a:r>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3F9C3-0E46-4047-8BC1-F0FC4122A591}">
      <dsp:nvSpPr>
        <dsp:cNvPr id="0" name=""/>
        <dsp:cNvSpPr/>
      </dsp:nvSpPr>
      <dsp:spPr>
        <a:xfrm>
          <a:off x="2" y="380411"/>
          <a:ext cx="3291885" cy="1209600"/>
        </a:xfrm>
        <a:prstGeom prst="rect">
          <a:avLst/>
        </a:prstGeom>
        <a:solidFill>
          <a:srgbClr val="174489"/>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70688" rIns="298704" bIns="170688" numCol="1" spcCol="1270" anchor="ctr" anchorCtr="0">
          <a:noAutofit/>
        </a:bodyPr>
        <a:lstStyle/>
        <a:p>
          <a:pPr marL="0" lvl="0" indent="0" algn="ctr" defTabSz="1866900">
            <a:lnSpc>
              <a:spcPct val="90000"/>
            </a:lnSpc>
            <a:spcBef>
              <a:spcPct val="0"/>
            </a:spcBef>
            <a:spcAft>
              <a:spcPct val="35000"/>
            </a:spcAft>
            <a:buNone/>
          </a:pPr>
          <a:r>
            <a:rPr lang="en-IE" sz="4200" kern="1200"/>
            <a:t>Applications</a:t>
          </a:r>
        </a:p>
      </dsp:txBody>
      <dsp:txXfrm>
        <a:off x="2" y="380411"/>
        <a:ext cx="3291885" cy="1209600"/>
      </dsp:txXfrm>
    </dsp:sp>
    <dsp:sp modelId="{58E72000-7257-439F-9398-5CBC34756657}">
      <dsp:nvSpPr>
        <dsp:cNvPr id="0" name=""/>
        <dsp:cNvSpPr/>
      </dsp:nvSpPr>
      <dsp:spPr>
        <a:xfrm>
          <a:off x="3369" y="1590011"/>
          <a:ext cx="3285150" cy="288225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Font typeface="Arial" panose="020B0604020202020204" pitchFamily="34" charset="0"/>
            <a:buChar char="•"/>
          </a:pPr>
          <a:r>
            <a:rPr lang="en-US" sz="2000" b="1" i="0" kern="1200">
              <a:solidFill>
                <a:srgbClr val="333333"/>
              </a:solidFill>
              <a:effectLst/>
              <a:latin typeface="Bahnschrift"/>
            </a:rPr>
            <a:t>eNotices2</a:t>
          </a:r>
          <a:r>
            <a:rPr lang="en-US" sz="2000" b="0" i="0" kern="1200">
              <a:solidFill>
                <a:srgbClr val="333333"/>
              </a:solidFill>
              <a:effectLst/>
              <a:latin typeface="Bahnschrift"/>
            </a:rPr>
            <a:t> replaces eSentool and eNotices by </a:t>
          </a:r>
          <a:r>
            <a:rPr lang="en-IE" sz="2000" kern="1200">
              <a:solidFill>
                <a:srgbClr val="333333"/>
              </a:solidFill>
              <a:latin typeface="Bahnschrift"/>
            </a:rPr>
            <a:t>25 October 2023</a:t>
          </a:r>
          <a:r>
            <a:rPr lang="en-IE" sz="2000" kern="1200">
              <a:latin typeface="Bahnschrift"/>
            </a:rPr>
            <a:t> </a:t>
          </a:r>
          <a:endParaRPr lang="en-IE" sz="2000" kern="1200">
            <a:latin typeface="Calibri Light" panose="020F0302020204030204"/>
            <a:cs typeface="Calibri Light" panose="020F0302020204030204"/>
          </a:endParaRPr>
        </a:p>
        <a:p>
          <a:pPr marL="228600" lvl="1" indent="-228600" algn="l" defTabSz="889000">
            <a:lnSpc>
              <a:spcPct val="90000"/>
            </a:lnSpc>
            <a:spcBef>
              <a:spcPct val="0"/>
            </a:spcBef>
            <a:spcAft>
              <a:spcPct val="15000"/>
            </a:spcAft>
            <a:buChar char="•"/>
          </a:pPr>
          <a:r>
            <a:rPr lang="en-IE" sz="2000" b="1" i="0" kern="1200">
              <a:latin typeface="Bahnschrift" panose="020B0502040204020203" pitchFamily="34" charset="0"/>
            </a:rPr>
            <a:t>TED CVS </a:t>
          </a:r>
          <a:r>
            <a:rPr lang="en-IE" sz="2000" b="0" i="0" kern="1200">
              <a:latin typeface="Bahnschrift" panose="020B0502040204020203" pitchFamily="34" charset="0"/>
            </a:rPr>
            <a:t>for validation</a:t>
          </a:r>
          <a:endParaRPr lang="en-IE" sz="2000" kern="1200">
            <a:latin typeface="Bahnschrift" panose="020B0502040204020203" pitchFamily="34" charset="0"/>
          </a:endParaRPr>
        </a:p>
        <a:p>
          <a:pPr marL="228600" lvl="1" indent="-228600" algn="l" defTabSz="889000">
            <a:lnSpc>
              <a:spcPct val="90000"/>
            </a:lnSpc>
            <a:spcBef>
              <a:spcPct val="0"/>
            </a:spcBef>
            <a:spcAft>
              <a:spcPct val="15000"/>
            </a:spcAft>
            <a:buChar char="•"/>
          </a:pPr>
          <a:r>
            <a:rPr lang="en-IE" sz="2000" b="1" i="0" kern="1200">
              <a:latin typeface="Bahnschrift" panose="020B0502040204020203" pitchFamily="34" charset="0"/>
            </a:rPr>
            <a:t>TED Viewer 2022 </a:t>
          </a:r>
          <a:r>
            <a:rPr lang="en-IE" sz="2000" b="0" i="0" kern="1200">
              <a:latin typeface="Bahnschrift" panose="020B0502040204020203" pitchFamily="34" charset="0"/>
            </a:rPr>
            <a:t>for visualisation</a:t>
          </a:r>
          <a:endParaRPr lang="en-IE" sz="2000" kern="1200">
            <a:latin typeface="Bahnschrift" panose="020B0502040204020203" pitchFamily="34" charset="0"/>
          </a:endParaRPr>
        </a:p>
        <a:p>
          <a:pPr marL="228600" lvl="1" indent="-228600" algn="l" defTabSz="889000">
            <a:lnSpc>
              <a:spcPct val="90000"/>
            </a:lnSpc>
            <a:spcBef>
              <a:spcPct val="0"/>
            </a:spcBef>
            <a:spcAft>
              <a:spcPct val="15000"/>
            </a:spcAft>
            <a:buChar char="•"/>
          </a:pPr>
          <a:r>
            <a:rPr lang="en-IE" sz="2000" b="1" i="0" kern="1200">
              <a:latin typeface="Bahnschrift" panose="020B0502040204020203" pitchFamily="34" charset="0"/>
            </a:rPr>
            <a:t>TED Developer Portal </a:t>
          </a:r>
          <a:r>
            <a:rPr lang="en-IE" sz="2000" b="0" i="0" kern="1200">
              <a:latin typeface="Bahnschrift" panose="020B0502040204020203" pitchFamily="34" charset="0"/>
            </a:rPr>
            <a:t>for API Key</a:t>
          </a:r>
          <a:endParaRPr lang="en-IE" sz="2000" kern="1200">
            <a:latin typeface="Bahnschrift" panose="020B0502040204020203" pitchFamily="34" charset="0"/>
          </a:endParaRPr>
        </a:p>
        <a:p>
          <a:pPr marL="171450" lvl="1" indent="-171450" algn="l" defTabSz="711200">
            <a:lnSpc>
              <a:spcPct val="90000"/>
            </a:lnSpc>
            <a:spcBef>
              <a:spcPct val="0"/>
            </a:spcBef>
            <a:spcAft>
              <a:spcPct val="15000"/>
            </a:spcAft>
            <a:buChar char="•"/>
          </a:pPr>
          <a:endParaRPr lang="en-IE" sz="1600" kern="1200">
            <a:latin typeface="Bahnschrift" panose="020B0502040204020203" pitchFamily="34" charset="0"/>
          </a:endParaRPr>
        </a:p>
      </dsp:txBody>
      <dsp:txXfrm>
        <a:off x="3369" y="1590011"/>
        <a:ext cx="3285150" cy="2882250"/>
      </dsp:txXfrm>
    </dsp:sp>
    <dsp:sp modelId="{6436EE4E-1ADE-4E1A-A1F8-28AC5805F2D4}">
      <dsp:nvSpPr>
        <dsp:cNvPr id="0" name=""/>
        <dsp:cNvSpPr/>
      </dsp:nvSpPr>
      <dsp:spPr>
        <a:xfrm>
          <a:off x="3751808" y="380411"/>
          <a:ext cx="3285150" cy="1209600"/>
        </a:xfrm>
        <a:prstGeom prst="rect">
          <a:avLst/>
        </a:prstGeom>
        <a:solidFill>
          <a:srgbClr val="6699CC"/>
        </a:solidFill>
        <a:ln w="12700" cap="flat" cmpd="sng" algn="ctr">
          <a:solidFill>
            <a:schemeClr val="accent2">
              <a:hueOff val="-4169117"/>
              <a:satOff val="6776"/>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70688" rIns="298704" bIns="170688" numCol="1" spcCol="1270" anchor="ctr" anchorCtr="0">
          <a:noAutofit/>
        </a:bodyPr>
        <a:lstStyle/>
        <a:p>
          <a:pPr marL="0" lvl="0" indent="0" algn="ctr" defTabSz="1866900">
            <a:lnSpc>
              <a:spcPct val="90000"/>
            </a:lnSpc>
            <a:spcBef>
              <a:spcPct val="0"/>
            </a:spcBef>
            <a:spcAft>
              <a:spcPct val="35000"/>
            </a:spcAft>
            <a:buNone/>
          </a:pPr>
          <a:r>
            <a:rPr lang="en-IE" sz="4200" kern="1200"/>
            <a:t>Schemas</a:t>
          </a:r>
        </a:p>
      </dsp:txBody>
      <dsp:txXfrm>
        <a:off x="3751808" y="380411"/>
        <a:ext cx="3285150" cy="1209600"/>
      </dsp:txXfrm>
    </dsp:sp>
    <dsp:sp modelId="{94982EBD-53A2-4B57-96AA-FDF4D5E98A76}">
      <dsp:nvSpPr>
        <dsp:cNvPr id="0" name=""/>
        <dsp:cNvSpPr/>
      </dsp:nvSpPr>
      <dsp:spPr>
        <a:xfrm>
          <a:off x="3751808" y="1590011"/>
          <a:ext cx="3285150" cy="2882250"/>
        </a:xfrm>
        <a:prstGeom prst="rect">
          <a:avLst/>
        </a:prstGeom>
        <a:solidFill>
          <a:schemeClr val="accent6">
            <a:alpha val="90000"/>
          </a:schemeClr>
        </a:solidFill>
        <a:ln w="12700" cap="flat" cmpd="sng" algn="ctr">
          <a:solidFill>
            <a:schemeClr val="accent2">
              <a:tint val="40000"/>
              <a:alpha val="90000"/>
              <a:hueOff val="-4198880"/>
              <a:satOff val="6127"/>
              <a:lumOff val="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IE" sz="2000" kern="1200">
              <a:solidFill>
                <a:srgbClr val="333333"/>
              </a:solidFill>
              <a:latin typeface="Bahnschrift" panose="020B0502040204020203" pitchFamily="34" charset="0"/>
              <a:ea typeface="+mn-ea"/>
              <a:cs typeface="+mn-cs"/>
            </a:rPr>
            <a:t>New eForms schema based on </a:t>
          </a:r>
          <a:r>
            <a:rPr lang="en-IE" sz="2000" b="1" kern="1200">
              <a:solidFill>
                <a:srgbClr val="333333"/>
              </a:solidFill>
              <a:latin typeface="Bahnschrift" panose="020B0502040204020203" pitchFamily="34" charset="0"/>
              <a:ea typeface="+mn-ea"/>
              <a:cs typeface="+mn-cs"/>
            </a:rPr>
            <a:t>UBL</a:t>
          </a:r>
        </a:p>
        <a:p>
          <a:pPr marL="228600" lvl="1" indent="-228600" algn="l" defTabSz="889000">
            <a:lnSpc>
              <a:spcPct val="90000"/>
            </a:lnSpc>
            <a:spcBef>
              <a:spcPct val="0"/>
            </a:spcBef>
            <a:spcAft>
              <a:spcPct val="15000"/>
            </a:spcAft>
            <a:buChar char="•"/>
          </a:pPr>
          <a:r>
            <a:rPr lang="en-IE" sz="2000" kern="1200">
              <a:solidFill>
                <a:srgbClr val="333333"/>
              </a:solidFill>
              <a:latin typeface="Bahnschrift" panose="020B0502040204020203" pitchFamily="34" charset="0"/>
              <a:ea typeface="+mn-ea"/>
              <a:cs typeface="+mn-cs"/>
            </a:rPr>
            <a:t>24 October 2023 last day of </a:t>
          </a:r>
          <a:r>
            <a:rPr lang="en-US" sz="2000" kern="1200">
              <a:solidFill>
                <a:srgbClr val="333333"/>
              </a:solidFill>
              <a:latin typeface="Bahnschrift" panose="020B0502040204020203" pitchFamily="34" charset="0"/>
              <a:ea typeface="+mn-ea"/>
              <a:cs typeface="+mn-cs"/>
            </a:rPr>
            <a:t>existing XSLT, XSD and XML files</a:t>
          </a:r>
          <a:endParaRPr lang="en-IE" sz="2000" kern="1200">
            <a:solidFill>
              <a:srgbClr val="333333"/>
            </a:solidFill>
            <a:latin typeface="Bahnschrift" panose="020B0502040204020203" pitchFamily="34" charset="0"/>
            <a:ea typeface="+mn-ea"/>
            <a:cs typeface="+mn-cs"/>
          </a:endParaRPr>
        </a:p>
        <a:p>
          <a:pPr marL="171450" lvl="1" indent="-171450" algn="l" defTabSz="711200">
            <a:lnSpc>
              <a:spcPct val="90000"/>
            </a:lnSpc>
            <a:spcBef>
              <a:spcPct val="0"/>
            </a:spcBef>
            <a:spcAft>
              <a:spcPct val="15000"/>
            </a:spcAft>
            <a:buChar char="•"/>
          </a:pPr>
          <a:endParaRPr lang="en-IE" sz="1600" kern="1200">
            <a:solidFill>
              <a:srgbClr val="333333"/>
            </a:solidFill>
            <a:latin typeface="Bahnschrift" panose="020B0502040204020203" pitchFamily="34" charset="0"/>
            <a:ea typeface="+mn-ea"/>
            <a:cs typeface="+mn-cs"/>
          </a:endParaRPr>
        </a:p>
      </dsp:txBody>
      <dsp:txXfrm>
        <a:off x="3751808" y="1590011"/>
        <a:ext cx="3285150" cy="2882250"/>
      </dsp:txXfrm>
    </dsp:sp>
    <dsp:sp modelId="{1EBCD288-46CF-4D16-BEE7-B962EE51C299}">
      <dsp:nvSpPr>
        <dsp:cNvPr id="0" name=""/>
        <dsp:cNvSpPr/>
      </dsp:nvSpPr>
      <dsp:spPr>
        <a:xfrm>
          <a:off x="7496880" y="380411"/>
          <a:ext cx="3285150" cy="1209600"/>
        </a:xfrm>
        <a:prstGeom prst="rect">
          <a:avLst/>
        </a:prstGeom>
        <a:solidFill>
          <a:srgbClr val="F9912E"/>
        </a:solidFill>
        <a:ln w="12700" cap="flat" cmpd="sng" algn="ctr">
          <a:solidFill>
            <a:schemeClr val="accent2">
              <a:hueOff val="-8338233"/>
              <a:satOff val="13552"/>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70688" rIns="298704" bIns="170688" numCol="1" spcCol="1270" anchor="ctr" anchorCtr="0">
          <a:noAutofit/>
        </a:bodyPr>
        <a:lstStyle/>
        <a:p>
          <a:pPr marL="0" lvl="0" indent="0" algn="ctr" defTabSz="1866900">
            <a:lnSpc>
              <a:spcPct val="90000"/>
            </a:lnSpc>
            <a:spcBef>
              <a:spcPct val="0"/>
            </a:spcBef>
            <a:spcAft>
              <a:spcPct val="35000"/>
            </a:spcAft>
            <a:buNone/>
          </a:pPr>
          <a:r>
            <a:rPr lang="en-IE" sz="4200" kern="1200"/>
            <a:t>TEDXDC</a:t>
          </a:r>
        </a:p>
      </dsp:txBody>
      <dsp:txXfrm>
        <a:off x="7496880" y="380411"/>
        <a:ext cx="3285150" cy="1209600"/>
      </dsp:txXfrm>
    </dsp:sp>
    <dsp:sp modelId="{3AB23955-7E14-4244-A7BC-1FB4073FA9D3}">
      <dsp:nvSpPr>
        <dsp:cNvPr id="0" name=""/>
        <dsp:cNvSpPr/>
      </dsp:nvSpPr>
      <dsp:spPr>
        <a:xfrm>
          <a:off x="7496880" y="1590011"/>
          <a:ext cx="3285150" cy="2882250"/>
        </a:xfrm>
        <a:prstGeom prst="rect">
          <a:avLst/>
        </a:prstGeom>
        <a:solidFill>
          <a:schemeClr val="accent3">
            <a:lumMod val="20000"/>
            <a:lumOff val="80000"/>
            <a:alpha val="90000"/>
          </a:schemeClr>
        </a:solidFill>
        <a:ln w="12700" cap="flat" cmpd="sng" algn="ctr">
          <a:solidFill>
            <a:schemeClr val="accent2">
              <a:tint val="40000"/>
              <a:alpha val="90000"/>
              <a:hueOff val="-8397761"/>
              <a:satOff val="12253"/>
              <a:lumOff val="1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a:solidFill>
                <a:srgbClr val="333333"/>
              </a:solidFill>
              <a:latin typeface="Bahnschrift" panose="020B0502040204020203" pitchFamily="34" charset="0"/>
            </a:rPr>
            <a:t>TED XML to eForms Converter </a:t>
          </a:r>
          <a:r>
            <a:rPr lang="en-US" sz="2000" kern="1200">
              <a:solidFill>
                <a:srgbClr val="333333"/>
              </a:solidFill>
              <a:latin typeface="Bahnschrift" panose="020B0502040204020203" pitchFamily="34" charset="0"/>
              <a:hlinkClick xmlns:r="http://schemas.openxmlformats.org/officeDocument/2006/relationships" r:id="rId1"/>
            </a:rPr>
            <a:t>available</a:t>
          </a:r>
          <a:r>
            <a:rPr lang="en-US" sz="2000" kern="1200">
              <a:solidFill>
                <a:srgbClr val="333333"/>
              </a:solidFill>
              <a:latin typeface="Bahnschrift" panose="020B0502040204020203" pitchFamily="34" charset="0"/>
            </a:rPr>
            <a:t> as an XSLT project to be used locally</a:t>
          </a:r>
          <a:endParaRPr lang="en-IE" sz="2000" kern="1200">
            <a:latin typeface="Bahnschrift" panose="020B0502040204020203" pitchFamily="34" charset="0"/>
          </a:endParaRPr>
        </a:p>
        <a:p>
          <a:pPr marL="228600" lvl="1" indent="-228600" algn="l" defTabSz="889000">
            <a:lnSpc>
              <a:spcPct val="90000"/>
            </a:lnSpc>
            <a:spcBef>
              <a:spcPct val="0"/>
            </a:spcBef>
            <a:spcAft>
              <a:spcPct val="15000"/>
            </a:spcAft>
            <a:buChar char="•"/>
          </a:pPr>
          <a:r>
            <a:rPr lang="en-IE" sz="2000" kern="1200">
              <a:latin typeface="Bahnschrift" panose="020B0502040204020203" pitchFamily="34" charset="0"/>
            </a:rPr>
            <a:t>API to come</a:t>
          </a:r>
        </a:p>
      </dsp:txBody>
      <dsp:txXfrm>
        <a:off x="7496880" y="1590011"/>
        <a:ext cx="3285150" cy="2882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39E0F-C16A-4363-9D00-9E684C692B5D}">
      <dsp:nvSpPr>
        <dsp:cNvPr id="0" name=""/>
        <dsp:cNvSpPr/>
      </dsp:nvSpPr>
      <dsp:spPr>
        <a:xfrm>
          <a:off x="-132150" y="-26"/>
          <a:ext cx="4911370" cy="4783107"/>
        </a:xfrm>
        <a:prstGeom prst="circularArrow">
          <a:avLst>
            <a:gd name="adj1" fmla="val 10980"/>
            <a:gd name="adj2" fmla="val 1142322"/>
            <a:gd name="adj3" fmla="val 90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98C91A-7958-4B50-B188-5F0C72907C9A}">
      <dsp:nvSpPr>
        <dsp:cNvPr id="0" name=""/>
        <dsp:cNvSpPr/>
      </dsp:nvSpPr>
      <dsp:spPr>
        <a:xfrm>
          <a:off x="5048544" y="965768"/>
          <a:ext cx="4745596" cy="3252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IE" sz="2400" kern="1200">
              <a:solidFill>
                <a:srgbClr val="333333"/>
              </a:solidFill>
              <a:latin typeface="Bahnschrift" panose="020B0502040204020203" pitchFamily="34" charset="0"/>
              <a:hlinkClick xmlns:r="http://schemas.openxmlformats.org/officeDocument/2006/relationships" r:id="rId1"/>
            </a:rPr>
            <a:t>Schematron</a:t>
          </a:r>
          <a:r>
            <a:rPr lang="en-IE" sz="2400" kern="1200">
              <a:solidFill>
                <a:srgbClr val="333333"/>
              </a:solidFill>
              <a:latin typeface="Bahnschrift" panose="020B0502040204020203" pitchFamily="34" charset="0"/>
            </a:rPr>
            <a:t> validation files</a:t>
          </a:r>
          <a:endParaRPr lang="en-IE" sz="2400" kern="1200"/>
        </a:p>
        <a:p>
          <a:pPr marL="228600" lvl="1" indent="-228600" algn="l" defTabSz="1066800">
            <a:lnSpc>
              <a:spcPct val="90000"/>
            </a:lnSpc>
            <a:spcBef>
              <a:spcPct val="0"/>
            </a:spcBef>
            <a:spcAft>
              <a:spcPct val="15000"/>
            </a:spcAft>
            <a:buChar char="•"/>
          </a:pPr>
          <a:r>
            <a:rPr lang="en-IE" sz="2400" kern="1200">
              <a:latin typeface="Bahnschrift" panose="020B0502040204020203" pitchFamily="34" charset="0"/>
            </a:rPr>
            <a:t>CVS</a:t>
          </a:r>
          <a:endParaRPr lang="en-IE" sz="2400" kern="1200"/>
        </a:p>
        <a:p>
          <a:pPr marL="228600" lvl="1" indent="-228600" algn="l" defTabSz="1066800">
            <a:lnSpc>
              <a:spcPct val="90000"/>
            </a:lnSpc>
            <a:spcBef>
              <a:spcPct val="0"/>
            </a:spcBef>
            <a:spcAft>
              <a:spcPct val="15000"/>
            </a:spcAft>
            <a:buChar char="•"/>
          </a:pPr>
          <a:r>
            <a:rPr lang="en-IE" sz="2400" kern="1200">
              <a:latin typeface="Bahnschrift" panose="020B0502040204020203" pitchFamily="34" charset="0"/>
            </a:rPr>
            <a:t>SVRL validation report</a:t>
          </a:r>
          <a:endParaRPr lang="en-IE" sz="2400" kern="1200"/>
        </a:p>
        <a:p>
          <a:pPr marL="228600" lvl="1" indent="-228600" algn="l" defTabSz="1066800">
            <a:lnSpc>
              <a:spcPct val="90000"/>
            </a:lnSpc>
            <a:spcBef>
              <a:spcPct val="0"/>
            </a:spcBef>
            <a:spcAft>
              <a:spcPct val="15000"/>
            </a:spcAft>
            <a:buChar char="•"/>
          </a:pPr>
          <a:r>
            <a:rPr lang="en-IE" sz="2400" kern="1200">
              <a:latin typeface="Bahnschrift" panose="020B0502040204020203" pitchFamily="34" charset="0"/>
            </a:rPr>
            <a:t>eNotices2 &amp; CVS</a:t>
          </a:r>
          <a:endParaRPr lang="en-IE" sz="2400" kern="1200"/>
        </a:p>
        <a:p>
          <a:pPr marL="228600" lvl="1" indent="-228600" algn="l" defTabSz="1066800">
            <a:lnSpc>
              <a:spcPct val="90000"/>
            </a:lnSpc>
            <a:spcBef>
              <a:spcPct val="0"/>
            </a:spcBef>
            <a:spcAft>
              <a:spcPct val="15000"/>
            </a:spcAft>
            <a:buChar char="•"/>
          </a:pPr>
          <a:r>
            <a:rPr lang="en-IE" sz="2400" kern="1200">
              <a:latin typeface="Bahnschrift" panose="020B0502040204020203" pitchFamily="34" charset="0"/>
            </a:rPr>
            <a:t>CVS as an API</a:t>
          </a:r>
          <a:endParaRPr lang="en-IE" sz="2400" kern="1200"/>
        </a:p>
        <a:p>
          <a:pPr marL="228600" lvl="1" indent="-228600" algn="l" defTabSz="1066800">
            <a:lnSpc>
              <a:spcPct val="90000"/>
            </a:lnSpc>
            <a:spcBef>
              <a:spcPct val="0"/>
            </a:spcBef>
            <a:spcAft>
              <a:spcPct val="15000"/>
            </a:spcAft>
            <a:buChar char="•"/>
          </a:pPr>
          <a:r>
            <a:rPr lang="en-IE" sz="2400" kern="1200">
              <a:latin typeface="Bahnschrift" panose="020B0502040204020203" pitchFamily="34" charset="0"/>
            </a:rPr>
            <a:t>CVS vs manual lawfulness check</a:t>
          </a:r>
        </a:p>
        <a:p>
          <a:pPr marL="228600" lvl="1" indent="-228600" algn="l" defTabSz="1066800">
            <a:lnSpc>
              <a:spcPct val="90000"/>
            </a:lnSpc>
            <a:spcBef>
              <a:spcPct val="0"/>
            </a:spcBef>
            <a:spcAft>
              <a:spcPct val="15000"/>
            </a:spcAft>
            <a:buChar char="•"/>
          </a:pPr>
          <a:endParaRPr lang="en-IE" sz="2400" kern="1200">
            <a:latin typeface="Bahnschrift" panose="020B0502040204020203" pitchFamily="34" charset="0"/>
          </a:endParaRPr>
        </a:p>
      </dsp:txBody>
      <dsp:txXfrm>
        <a:off x="5048544" y="965768"/>
        <a:ext cx="4745596" cy="3252595"/>
      </dsp:txXfrm>
    </dsp:sp>
    <dsp:sp modelId="{4533A998-96DB-42D4-A985-8490DC859D4D}">
      <dsp:nvSpPr>
        <dsp:cNvPr id="0" name=""/>
        <dsp:cNvSpPr/>
      </dsp:nvSpPr>
      <dsp:spPr>
        <a:xfrm>
          <a:off x="1297193" y="1735665"/>
          <a:ext cx="2198214" cy="119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IE" sz="2800" kern="1200">
              <a:latin typeface="Bahnschrift" panose="020B0502040204020203" pitchFamily="34" charset="0"/>
            </a:rPr>
            <a:t>Validation</a:t>
          </a:r>
        </a:p>
      </dsp:txBody>
      <dsp:txXfrm>
        <a:off x="1297193" y="1735665"/>
        <a:ext cx="2198214" cy="11926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39E0F-C16A-4363-9D00-9E684C692B5D}">
      <dsp:nvSpPr>
        <dsp:cNvPr id="0" name=""/>
        <dsp:cNvSpPr/>
      </dsp:nvSpPr>
      <dsp:spPr>
        <a:xfrm>
          <a:off x="-132150" y="-26"/>
          <a:ext cx="4911370" cy="4783107"/>
        </a:xfrm>
        <a:prstGeom prst="circularArrow">
          <a:avLst>
            <a:gd name="adj1" fmla="val 10980"/>
            <a:gd name="adj2" fmla="val 1142322"/>
            <a:gd name="adj3" fmla="val 90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98C91A-7958-4B50-B188-5F0C72907C9A}">
      <dsp:nvSpPr>
        <dsp:cNvPr id="0" name=""/>
        <dsp:cNvSpPr/>
      </dsp:nvSpPr>
      <dsp:spPr>
        <a:xfrm>
          <a:off x="5048544" y="965768"/>
          <a:ext cx="4745596" cy="3252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IE" sz="2400" kern="1200">
              <a:solidFill>
                <a:srgbClr val="333333"/>
              </a:solidFill>
              <a:latin typeface="Bahnschrift" panose="020B0502040204020203" pitchFamily="34" charset="0"/>
            </a:rPr>
            <a:t>TED Viewer 2022 API</a:t>
          </a:r>
          <a:endParaRPr lang="en-IE" sz="2400" kern="1200"/>
        </a:p>
        <a:p>
          <a:pPr marL="228600" lvl="1" indent="-228600" algn="l" defTabSz="1066800">
            <a:lnSpc>
              <a:spcPct val="90000"/>
            </a:lnSpc>
            <a:spcBef>
              <a:spcPct val="0"/>
            </a:spcBef>
            <a:spcAft>
              <a:spcPct val="15000"/>
            </a:spcAft>
            <a:buChar char="•"/>
          </a:pPr>
          <a:r>
            <a:rPr lang="en-IE" sz="2400" kern="1200">
              <a:latin typeface="Bahnschrift" panose="020B0502040204020203" pitchFamily="34" charset="0"/>
            </a:rPr>
            <a:t>TED Viewer 2022 &amp; eNotices2</a:t>
          </a:r>
          <a:endParaRPr lang="en-IE" sz="2400" kern="1200"/>
        </a:p>
        <a:p>
          <a:pPr marL="228600" lvl="1" indent="-228600" algn="l" defTabSz="1066800">
            <a:lnSpc>
              <a:spcPct val="90000"/>
            </a:lnSpc>
            <a:spcBef>
              <a:spcPct val="0"/>
            </a:spcBef>
            <a:spcAft>
              <a:spcPct val="15000"/>
            </a:spcAft>
            <a:buChar char="•"/>
          </a:pPr>
          <a:r>
            <a:rPr lang="en-IE" sz="2400" kern="1200">
              <a:latin typeface="Bahnschrift" panose="020B0502040204020203" pitchFamily="34" charset="0"/>
              <a:hlinkClick xmlns:r="http://schemas.openxmlformats.org/officeDocument/2006/relationships" r:id="rId1"/>
            </a:rPr>
            <a:t>Provisional samples in PDF</a:t>
          </a:r>
          <a:endParaRPr lang="en-IE" sz="2400" kern="1200"/>
        </a:p>
        <a:p>
          <a:pPr marL="228600" lvl="1" indent="-228600" algn="l" defTabSz="1066800">
            <a:lnSpc>
              <a:spcPct val="90000"/>
            </a:lnSpc>
            <a:spcBef>
              <a:spcPct val="0"/>
            </a:spcBef>
            <a:spcAft>
              <a:spcPct val="15000"/>
            </a:spcAft>
            <a:buChar char="•"/>
          </a:pPr>
          <a:r>
            <a:rPr lang="en-US" sz="2400" b="0" i="0" u="none" strike="noStrike" kern="1200">
              <a:solidFill>
                <a:srgbClr val="1565C0"/>
              </a:solidFill>
              <a:effectLst/>
              <a:latin typeface="Bahnschrift" panose="020B0502040204020203" pitchFamily="34" charset="0"/>
              <a:hlinkClick xmlns:r="http://schemas.openxmlformats.org/officeDocument/2006/relationships" r:id="rId2"/>
            </a:rPr>
            <a:t>HTML file</a:t>
          </a:r>
          <a:r>
            <a:rPr lang="en-US" sz="2400" b="0" i="0" kern="1200">
              <a:solidFill>
                <a:srgbClr val="333333"/>
              </a:solidFill>
              <a:effectLst/>
              <a:latin typeface="Bahnschrift" panose="020B0502040204020203" pitchFamily="34" charset="0"/>
            </a:rPr>
            <a:t> </a:t>
          </a:r>
          <a:endParaRPr lang="en-IE" sz="2400" kern="1200"/>
        </a:p>
        <a:p>
          <a:pPr marL="228600" lvl="1" indent="-228600" algn="l" defTabSz="1066800">
            <a:lnSpc>
              <a:spcPct val="90000"/>
            </a:lnSpc>
            <a:spcBef>
              <a:spcPct val="0"/>
            </a:spcBef>
            <a:spcAft>
              <a:spcPct val="15000"/>
            </a:spcAft>
            <a:buChar char="•"/>
          </a:pPr>
          <a:r>
            <a:rPr lang="en-US" sz="2400" b="0" i="0" u="none" strike="noStrike" kern="1200">
              <a:solidFill>
                <a:srgbClr val="1565C0"/>
              </a:solidFill>
              <a:effectLst/>
              <a:latin typeface="Bahnschrift" panose="020B0502040204020203" pitchFamily="34" charset="0"/>
              <a:hlinkClick xmlns:r="http://schemas.openxmlformats.org/officeDocument/2006/relationships" r:id="rId3"/>
            </a:rPr>
            <a:t>view-templates</a:t>
          </a:r>
          <a:endParaRPr lang="en-IE" sz="2400" kern="1200"/>
        </a:p>
        <a:p>
          <a:pPr marL="228600" lvl="1" indent="-228600" algn="l" defTabSz="1066800">
            <a:lnSpc>
              <a:spcPct val="90000"/>
            </a:lnSpc>
            <a:spcBef>
              <a:spcPct val="0"/>
            </a:spcBef>
            <a:spcAft>
              <a:spcPct val="15000"/>
            </a:spcAft>
            <a:buChar char="•"/>
          </a:pPr>
          <a:r>
            <a:rPr lang="en-IE" sz="2400" kern="1200">
              <a:latin typeface="Bahnschrift" panose="020B0502040204020203" pitchFamily="34" charset="0"/>
              <a:hlinkClick xmlns:r="http://schemas.openxmlformats.org/officeDocument/2006/relationships" r:id="rId4"/>
            </a:rPr>
            <a:t>eForms Notice Viewer </a:t>
          </a:r>
          <a:endParaRPr lang="en-IE" sz="2400" kern="1200"/>
        </a:p>
        <a:p>
          <a:pPr marL="228600" lvl="1" indent="-228600" algn="l" defTabSz="1066800">
            <a:lnSpc>
              <a:spcPct val="90000"/>
            </a:lnSpc>
            <a:spcBef>
              <a:spcPct val="0"/>
            </a:spcBef>
            <a:spcAft>
              <a:spcPct val="15000"/>
            </a:spcAft>
            <a:buChar char="•"/>
          </a:pPr>
          <a:endParaRPr lang="en-IE" sz="2400" kern="1200">
            <a:latin typeface="Bahnschrift" panose="020B0502040204020203" pitchFamily="34" charset="0"/>
          </a:endParaRPr>
        </a:p>
      </dsp:txBody>
      <dsp:txXfrm>
        <a:off x="5048544" y="965768"/>
        <a:ext cx="4745596" cy="3252595"/>
      </dsp:txXfrm>
    </dsp:sp>
    <dsp:sp modelId="{4533A998-96DB-42D4-A985-8490DC859D4D}">
      <dsp:nvSpPr>
        <dsp:cNvPr id="0" name=""/>
        <dsp:cNvSpPr/>
      </dsp:nvSpPr>
      <dsp:spPr>
        <a:xfrm>
          <a:off x="1297193" y="1735665"/>
          <a:ext cx="2198214" cy="1192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IE" sz="2800" kern="1200">
              <a:latin typeface="Bahnschrift" panose="020B0502040204020203" pitchFamily="34" charset="0"/>
            </a:rPr>
            <a:t>Visualisation</a:t>
          </a:r>
        </a:p>
      </dsp:txBody>
      <dsp:txXfrm>
        <a:off x="1297193" y="1735665"/>
        <a:ext cx="2198214" cy="11926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2C4C3-16E0-4B0C-8049-0759708F6D16}">
      <dsp:nvSpPr>
        <dsp:cNvPr id="0" name=""/>
        <dsp:cNvSpPr/>
      </dsp:nvSpPr>
      <dsp:spPr>
        <a:xfrm>
          <a:off x="0" y="33507"/>
          <a:ext cx="10469260" cy="153386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IE" sz="2000" kern="1200">
              <a:solidFill>
                <a:schemeClr val="bg1"/>
              </a:solidFill>
              <a:latin typeface="Bahnschrift" panose="020B0502040204020203" pitchFamily="34" charset="0"/>
              <a:hlinkClick xmlns:r="http://schemas.openxmlformats.org/officeDocument/2006/relationships" r:id="rId1">
                <a:extLst>
                  <a:ext uri="{A12FA001-AC4F-418D-AE19-62706E023703}">
                    <ahyp:hlinkClr xmlns:ahyp="http://schemas.microsoft.com/office/drawing/2018/hyperlinkcolor" val="tx"/>
                  </a:ext>
                </a:extLst>
              </a:hlinkClick>
            </a:rPr>
            <a:t>https://docs.ted.europa.eu/eforms/1.1.1/index.html</a:t>
          </a:r>
          <a:endParaRPr lang="en-IE" sz="2000" kern="1200">
            <a:solidFill>
              <a:schemeClr val="bg1"/>
            </a:solidFill>
            <a:latin typeface="Bahnschrift" panose="020B0502040204020203" pitchFamily="34" charset="0"/>
          </a:endParaRPr>
        </a:p>
        <a:p>
          <a:pPr marL="0" lvl="0" indent="0" algn="l" defTabSz="889000" rtl="0">
            <a:lnSpc>
              <a:spcPct val="90000"/>
            </a:lnSpc>
            <a:spcBef>
              <a:spcPct val="0"/>
            </a:spcBef>
            <a:spcAft>
              <a:spcPct val="35000"/>
            </a:spcAft>
            <a:buNone/>
          </a:pPr>
          <a:br>
            <a:rPr lang="en-IE" sz="2000" kern="1200">
              <a:solidFill>
                <a:schemeClr val="bg1"/>
              </a:solidFill>
              <a:latin typeface="Bahnschrift" panose="020B0502040204020203" pitchFamily="34" charset="0"/>
            </a:rPr>
          </a:br>
          <a:r>
            <a:rPr lang="en-IE" sz="2000" kern="1200">
              <a:solidFill>
                <a:schemeClr val="bg1"/>
              </a:solidFill>
              <a:latin typeface="Bahnschrift" panose="020B0502040204020203" pitchFamily="34" charset="0"/>
              <a:hlinkClick xmlns:r="http://schemas.openxmlformats.org/officeDocument/2006/relationships" r:id="rId2">
                <a:extLst>
                  <a:ext uri="{A12FA001-AC4F-418D-AE19-62706E023703}">
                    <ahyp:hlinkClr xmlns:ahyp="http://schemas.microsoft.com/office/drawing/2018/hyperlinkcolor" val="tx"/>
                  </a:ext>
                </a:extLst>
              </a:hlinkClick>
            </a:rPr>
            <a:t>https://docs.ted.europa.eu/eforms/1.1.1/metadata-driven-applications.html</a:t>
          </a:r>
          <a:r>
            <a:rPr lang="en-IE" sz="2000" kern="1200">
              <a:solidFill>
                <a:schemeClr val="bg1"/>
              </a:solidFill>
              <a:latin typeface="Bahnschrift" panose="020B0502040204020203" pitchFamily="34" charset="0"/>
            </a:rPr>
            <a:t> </a:t>
          </a:r>
          <a:br>
            <a:rPr lang="en-IE" sz="2000" kern="1200">
              <a:solidFill>
                <a:schemeClr val="bg1"/>
              </a:solidFill>
              <a:latin typeface="Bahnschrift" panose="020B0502040204020203" pitchFamily="34" charset="0"/>
            </a:rPr>
          </a:br>
          <a:endParaRPr lang="en-IE" sz="2000" kern="1200">
            <a:solidFill>
              <a:schemeClr val="bg1"/>
            </a:solidFill>
            <a:latin typeface="Bahnschrift" panose="020B0502040204020203" pitchFamily="34" charset="0"/>
            <a:hlinkClick xmlns:r="http://schemas.openxmlformats.org/officeDocument/2006/relationships" r:id="rId3">
              <a:extLst>
                <a:ext uri="{A12FA001-AC4F-418D-AE19-62706E023703}">
                  <ahyp:hlinkClr xmlns:ahyp="http://schemas.microsoft.com/office/drawing/2018/hyperlinkcolor" val="tx"/>
                </a:ext>
              </a:extLst>
            </a:hlinkClick>
          </a:endParaRPr>
        </a:p>
      </dsp:txBody>
      <dsp:txXfrm>
        <a:off x="74877" y="108384"/>
        <a:ext cx="10319506" cy="1384115"/>
      </dsp:txXfrm>
    </dsp:sp>
    <dsp:sp modelId="{EDEB5D9F-0BC2-41F3-B311-2AFB446136BB}">
      <dsp:nvSpPr>
        <dsp:cNvPr id="0" name=""/>
        <dsp:cNvSpPr/>
      </dsp:nvSpPr>
      <dsp:spPr>
        <a:xfrm>
          <a:off x="0" y="1542316"/>
          <a:ext cx="10469260"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39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IE" sz="2400" kern="1200">
              <a:latin typeface="Bahnschrift" panose="020B0502040204020203" pitchFamily="34" charset="0"/>
            </a:rPr>
            <a:t>Resources</a:t>
          </a:r>
        </a:p>
      </dsp:txBody>
      <dsp:txXfrm>
        <a:off x="0" y="1542316"/>
        <a:ext cx="10469260" cy="943920"/>
      </dsp:txXfrm>
    </dsp:sp>
    <dsp:sp modelId="{BFCBC0E4-9A4C-4379-AF8B-F89F05BD952B}">
      <dsp:nvSpPr>
        <dsp:cNvPr id="0" name=""/>
        <dsp:cNvSpPr/>
      </dsp:nvSpPr>
      <dsp:spPr>
        <a:xfrm>
          <a:off x="0" y="2486236"/>
          <a:ext cx="10469260" cy="153386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IE" sz="2000" kern="1200">
              <a:solidFill>
                <a:schemeClr val="bg1"/>
              </a:solidFill>
              <a:latin typeface="Bahnschrift" panose="020B0502040204020203" pitchFamily="34" charset="0"/>
              <a:hlinkClick xmlns:r="http://schemas.openxmlformats.org/officeDocument/2006/relationships" r:id="rId4">
                <a:extLst>
                  <a:ext uri="{A12FA001-AC4F-418D-AE19-62706E023703}">
                    <ahyp:hlinkClr xmlns:ahyp="http://schemas.microsoft.com/office/drawing/2018/hyperlinkcolor" val="tx"/>
                  </a:ext>
                </a:extLst>
              </a:hlinkClick>
            </a:rPr>
            <a:t>https://github.com/OP-TED</a:t>
          </a:r>
          <a:r>
            <a:rPr lang="en-IE" sz="2000" kern="1200">
              <a:solidFill>
                <a:schemeClr val="bg1"/>
              </a:solidFill>
              <a:latin typeface="Bahnschrift" panose="020B0502040204020203" pitchFamily="34" charset="0"/>
            </a:rPr>
            <a:t> </a:t>
          </a:r>
        </a:p>
        <a:p>
          <a:pPr marL="0" lvl="0" indent="0" algn="l" defTabSz="889000">
            <a:lnSpc>
              <a:spcPct val="90000"/>
            </a:lnSpc>
            <a:spcBef>
              <a:spcPct val="0"/>
            </a:spcBef>
            <a:spcAft>
              <a:spcPct val="35000"/>
            </a:spcAft>
            <a:buNone/>
          </a:pPr>
          <a:endParaRPr lang="en-IE" sz="2000" kern="1200">
            <a:solidFill>
              <a:schemeClr val="bg1"/>
            </a:solidFill>
            <a:latin typeface="Bahnschrift" panose="020B0502040204020203" pitchFamily="34" charset="0"/>
          </a:endParaRPr>
        </a:p>
        <a:p>
          <a:pPr marL="0" lvl="0" indent="0" algn="l" defTabSz="889000">
            <a:lnSpc>
              <a:spcPct val="90000"/>
            </a:lnSpc>
            <a:spcBef>
              <a:spcPct val="0"/>
            </a:spcBef>
            <a:spcAft>
              <a:spcPct val="35000"/>
            </a:spcAft>
            <a:buNone/>
          </a:pPr>
          <a:r>
            <a:rPr lang="en-US" sz="2000" b="0" i="0" kern="1200">
              <a:solidFill>
                <a:schemeClr val="bg1"/>
              </a:solidFill>
              <a:effectLst/>
              <a:latin typeface="Bahnschrift" panose="020B0502040204020203" pitchFamily="34" charset="0"/>
              <a:hlinkClick xmlns:r="http://schemas.openxmlformats.org/officeDocument/2006/relationships" r:id="rId5" tooltip="Follow link">
                <a:extLst>
                  <a:ext uri="{A12FA001-AC4F-418D-AE19-62706E023703}">
                    <ahyp:hlinkClr xmlns:ahyp="http://schemas.microsoft.com/office/drawing/2018/hyperlinkcolor" val="tx"/>
                  </a:ext>
                </a:extLst>
              </a:hlinkClick>
            </a:rPr>
            <a:t>https://github.com/OP-TED/eForms-SDK</a:t>
          </a:r>
          <a:r>
            <a:rPr lang="en-US" sz="2000" kern="1200">
              <a:solidFill>
                <a:schemeClr val="bg1"/>
              </a:solidFill>
              <a:latin typeface="Bahnschrift" panose="020B0502040204020203" pitchFamily="34" charset="0"/>
            </a:rPr>
            <a:t> </a:t>
          </a:r>
          <a:endParaRPr lang="en-IE" sz="2000" kern="1200">
            <a:solidFill>
              <a:schemeClr val="bg1"/>
            </a:solidFill>
          </a:endParaRPr>
        </a:p>
      </dsp:txBody>
      <dsp:txXfrm>
        <a:off x="74877" y="2561113"/>
        <a:ext cx="10319506" cy="1384115"/>
      </dsp:txXfrm>
    </dsp:sp>
    <dsp:sp modelId="{466BC379-65C7-44F1-96DD-37DAB672B824}">
      <dsp:nvSpPr>
        <dsp:cNvPr id="0" name=""/>
        <dsp:cNvSpPr/>
      </dsp:nvSpPr>
      <dsp:spPr>
        <a:xfrm>
          <a:off x="0" y="4020106"/>
          <a:ext cx="10469260"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39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IE" sz="2400" kern="1200">
              <a:latin typeface="Bahnschrift" panose="020B0502040204020203" pitchFamily="34" charset="0"/>
            </a:rPr>
            <a:t>Sample applications</a:t>
          </a:r>
        </a:p>
      </dsp:txBody>
      <dsp:txXfrm>
        <a:off x="0" y="4020106"/>
        <a:ext cx="10469260" cy="943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5F054-2E63-4D9C-A507-C74B15BC088D}">
      <dsp:nvSpPr>
        <dsp:cNvPr id="0" name=""/>
        <dsp:cNvSpPr/>
      </dsp:nvSpPr>
      <dsp:spPr>
        <a:xfrm>
          <a:off x="142119" y="3665"/>
          <a:ext cx="1892033" cy="16523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IE" sz="1800" kern="1200">
              <a:latin typeface="Bahnschrift" panose="020B0502040204020203" pitchFamily="34" charset="0"/>
            </a:rPr>
            <a:t>Authorise via Preview API key</a:t>
          </a:r>
          <a:endParaRPr lang="en-IE" sz="1800" kern="1200"/>
        </a:p>
      </dsp:txBody>
      <dsp:txXfrm>
        <a:off x="142119" y="3665"/>
        <a:ext cx="1892033" cy="1652310"/>
      </dsp:txXfrm>
    </dsp:sp>
    <dsp:sp modelId="{362319C1-CA4C-467B-B2F2-BB36B6E2FDDB}">
      <dsp:nvSpPr>
        <dsp:cNvPr id="0" name=""/>
        <dsp:cNvSpPr/>
      </dsp:nvSpPr>
      <dsp:spPr>
        <a:xfrm>
          <a:off x="142119" y="1738055"/>
          <a:ext cx="1892034" cy="1544754"/>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IE" sz="1800" kern="1200">
              <a:latin typeface="Bahnschrift" panose="020B0502040204020203" pitchFamily="34" charset="0"/>
            </a:rPr>
            <a:t>Submit XML notice</a:t>
          </a:r>
        </a:p>
        <a:p>
          <a:pPr marL="0" lvl="0" indent="0" algn="ctr" defTabSz="800100">
            <a:lnSpc>
              <a:spcPct val="90000"/>
            </a:lnSpc>
            <a:spcBef>
              <a:spcPct val="0"/>
            </a:spcBef>
            <a:spcAft>
              <a:spcPct val="35000"/>
            </a:spcAft>
            <a:buFont typeface="Arial" panose="020B0604020202020204" pitchFamily="34" charset="0"/>
            <a:buNone/>
          </a:pPr>
          <a:r>
            <a:rPr lang="en-IE" sz="1800" kern="1200">
              <a:latin typeface="Bahnschrift" panose="020B0502040204020203" pitchFamily="34" charset="0"/>
            </a:rPr>
            <a:t>Stop publication</a:t>
          </a:r>
        </a:p>
        <a:p>
          <a:pPr marL="0" lvl="0" indent="0" algn="ctr" defTabSz="800100">
            <a:lnSpc>
              <a:spcPct val="90000"/>
            </a:lnSpc>
            <a:spcBef>
              <a:spcPct val="0"/>
            </a:spcBef>
            <a:spcAft>
              <a:spcPct val="35000"/>
            </a:spcAft>
            <a:buFont typeface="Arial" panose="020B0604020202020204" pitchFamily="34" charset="0"/>
            <a:buNone/>
          </a:pPr>
          <a:r>
            <a:rPr lang="en-IE" sz="1800" kern="1200">
              <a:latin typeface="Bahnschrift" panose="020B0502040204020203" pitchFamily="34" charset="0"/>
            </a:rPr>
            <a:t> Search</a:t>
          </a:r>
          <a:endParaRPr lang="en-IE" sz="1800" kern="1200"/>
        </a:p>
      </dsp:txBody>
      <dsp:txXfrm>
        <a:off x="142119" y="1738055"/>
        <a:ext cx="1892034" cy="1544754"/>
      </dsp:txXfrm>
    </dsp:sp>
    <dsp:sp modelId="{47D2B1BE-7A33-41D3-8CEE-4A3CC0C56D5B}">
      <dsp:nvSpPr>
        <dsp:cNvPr id="0" name=""/>
        <dsp:cNvSpPr/>
      </dsp:nvSpPr>
      <dsp:spPr>
        <a:xfrm>
          <a:off x="129760" y="3364888"/>
          <a:ext cx="1916751" cy="16492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IE" sz="1800" kern="1200">
              <a:latin typeface="Bahnschrift" panose="020B0502040204020203" pitchFamily="34" charset="0"/>
            </a:rPr>
            <a:t>API documentation to come</a:t>
          </a:r>
        </a:p>
      </dsp:txBody>
      <dsp:txXfrm>
        <a:off x="129760" y="3364888"/>
        <a:ext cx="1916751" cy="16492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28E97-757E-416B-86E2-B57F3F115A23}">
      <dsp:nvSpPr>
        <dsp:cNvPr id="0" name=""/>
        <dsp:cNvSpPr/>
      </dsp:nvSpPr>
      <dsp:spPr>
        <a:xfrm>
          <a:off x="72937" y="0"/>
          <a:ext cx="9343284" cy="199361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a:noFill/>
        </a:ln>
        <a:effectLst/>
      </dsp:spPr>
      <dsp:style>
        <a:lnRef idx="0">
          <a:scrgbClr r="0" g="0" b="0"/>
        </a:lnRef>
        <a:fillRef idx="1">
          <a:scrgbClr r="0" g="0" b="0"/>
        </a:fillRef>
        <a:effectRef idx="1">
          <a:scrgbClr r="0" g="0" b="0"/>
        </a:effectRef>
        <a:fontRef idx="minor"/>
      </dsp:style>
    </dsp:sp>
    <dsp:sp modelId="{A1A469DE-929C-447E-9DFB-E1F0172795BA}">
      <dsp:nvSpPr>
        <dsp:cNvPr id="0" name=""/>
        <dsp:cNvSpPr/>
      </dsp:nvSpPr>
      <dsp:spPr>
        <a:xfrm>
          <a:off x="0" y="1783204"/>
          <a:ext cx="8134675" cy="558649"/>
        </a:xfrm>
        <a:prstGeom prst="rect">
          <a:avLst/>
        </a:prstGeom>
        <a:solidFill>
          <a:srgbClr val="00206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5000"/>
            </a:spcAft>
            <a:buNone/>
          </a:pPr>
          <a:r>
            <a:rPr lang="en-IE" sz="1800" kern="1200">
              <a:solidFill>
                <a:schemeClr val="bg1"/>
              </a:solidFill>
              <a:latin typeface="Bahnschrift" panose="020B0502040204020203" pitchFamily="34" charset="0"/>
            </a:rPr>
            <a:t>Public profile to replace </a:t>
          </a:r>
          <a:r>
            <a:rPr lang="en-US" sz="1800" kern="1200">
              <a:solidFill>
                <a:schemeClr val="bg1"/>
              </a:solidFill>
              <a:latin typeface="Bahnschrift" panose="020B0502040204020203" pitchFamily="34" charset="0"/>
              <a:hlinkClick xmlns:r="http://schemas.openxmlformats.org/officeDocument/2006/relationships" r:id="rId2">
                <a:extLst>
                  <a:ext uri="{A12FA001-AC4F-418D-AE19-62706E023703}">
                    <ahyp:hlinkClr xmlns:ahyp="http://schemas.microsoft.com/office/drawing/2018/hyperlinkcolor" val="tx"/>
                  </a:ext>
                </a:extLst>
              </a:hlinkClick>
            </a:rPr>
            <a:t>SIMAP - List of TED eSenders (europa.eu)</a:t>
          </a:r>
          <a:r>
            <a:rPr lang="en-US" sz="1800" kern="1200">
              <a:solidFill>
                <a:schemeClr val="bg1"/>
              </a:solidFill>
              <a:latin typeface="Bahnschrift" panose="020B0502040204020203" pitchFamily="34" charset="0"/>
            </a:rPr>
            <a:t> </a:t>
          </a:r>
          <a:endParaRPr lang="en-IE" sz="1800" kern="1200">
            <a:solidFill>
              <a:schemeClr val="bg1"/>
            </a:solidFill>
          </a:endParaRPr>
        </a:p>
      </dsp:txBody>
      <dsp:txXfrm>
        <a:off x="0" y="1783204"/>
        <a:ext cx="8134675" cy="558649"/>
      </dsp:txXfrm>
    </dsp:sp>
    <dsp:sp modelId="{AD084997-A6CB-498F-998A-3BFD72E92FE1}">
      <dsp:nvSpPr>
        <dsp:cNvPr id="0" name=""/>
        <dsp:cNvSpPr/>
      </dsp:nvSpPr>
      <dsp:spPr>
        <a:xfrm>
          <a:off x="0" y="2622643"/>
          <a:ext cx="9327718" cy="1993610"/>
        </a:xfrm>
        <a:prstGeom prst="rect">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53F0310-9EA8-4AF8-A1DA-FA294623D202}">
      <dsp:nvSpPr>
        <dsp:cNvPr id="0" name=""/>
        <dsp:cNvSpPr/>
      </dsp:nvSpPr>
      <dsp:spPr>
        <a:xfrm>
          <a:off x="0" y="3965391"/>
          <a:ext cx="8206878" cy="1154437"/>
        </a:xfrm>
        <a:prstGeom prst="rect">
          <a:avLst/>
        </a:prstGeom>
        <a:solidFill>
          <a:srgbClr val="00206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5000"/>
            </a:spcAft>
            <a:buNone/>
          </a:pPr>
          <a:r>
            <a:rPr lang="en-US" sz="1800" kern="1200">
              <a:solidFill>
                <a:schemeClr val="bg1"/>
              </a:solidFill>
              <a:latin typeface="Bahnschrift" panose="020B0502040204020203" pitchFamily="34" charset="0"/>
            </a:rPr>
            <a:t>Account identifier to replace eSender ID</a:t>
          </a:r>
        </a:p>
        <a:p>
          <a:pPr marL="0" lvl="0" indent="0" algn="l" defTabSz="800100">
            <a:lnSpc>
              <a:spcPct val="90000"/>
            </a:lnSpc>
            <a:spcBef>
              <a:spcPct val="0"/>
            </a:spcBef>
            <a:spcAft>
              <a:spcPct val="5000"/>
            </a:spcAft>
            <a:buNone/>
          </a:pPr>
          <a:r>
            <a:rPr lang="en-US" sz="1800" kern="1200">
              <a:solidFill>
                <a:schemeClr val="bg1"/>
              </a:solidFill>
              <a:latin typeface="Bahnschrift" panose="020B0502040204020203" pitchFamily="34" charset="0"/>
            </a:rPr>
            <a:t>Only one EU Login per eSender and account identifier</a:t>
          </a:r>
        </a:p>
        <a:p>
          <a:pPr marL="0" lvl="0" indent="0" algn="l" defTabSz="800100">
            <a:lnSpc>
              <a:spcPct val="90000"/>
            </a:lnSpc>
            <a:spcBef>
              <a:spcPct val="0"/>
            </a:spcBef>
            <a:spcAft>
              <a:spcPct val="5000"/>
            </a:spcAft>
            <a:buNone/>
          </a:pPr>
          <a:r>
            <a:rPr lang="en-US" sz="1800" kern="1200">
              <a:solidFill>
                <a:schemeClr val="bg1"/>
              </a:solidFill>
              <a:latin typeface="Bahnschrift" panose="020B0502040204020203" pitchFamily="34" charset="0"/>
            </a:rPr>
            <a:t>Use functional email address for EU Login</a:t>
          </a:r>
          <a:endParaRPr lang="en-IE" sz="1800" kern="1200">
            <a:solidFill>
              <a:schemeClr val="bg1"/>
            </a:solidFill>
          </a:endParaRPr>
        </a:p>
      </dsp:txBody>
      <dsp:txXfrm>
        <a:off x="0" y="3965391"/>
        <a:ext cx="8206878" cy="115443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8A49AD-E51A-4814-ABFD-44A5AEE847F6}" type="datetimeFigureOut">
              <a:rPr lang="en-IE" smtClean="0"/>
              <a:t>28/09/2022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B1F86-3892-4D53-8D01-0055912FAE92}" type="slidenum">
              <a:rPr lang="en-IE" smtClean="0"/>
              <a:t>‹#›</a:t>
            </a:fld>
            <a:endParaRPr lang="en-IE"/>
          </a:p>
        </p:txBody>
      </p:sp>
    </p:spTree>
    <p:extLst>
      <p:ext uri="{BB962C8B-B14F-4D97-AF65-F5344CB8AC3E}">
        <p14:creationId xmlns:p14="http://schemas.microsoft.com/office/powerpoint/2010/main" val="269454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p.europa.eu/en/web/eu-vocabularies/e-procurement/tedschema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github.com/OP-TED/ted-xml-data-converter"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ocs.ted.europa.eu/home/index.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simap.ted.europa.eu/web/simap/list-of-ted-esender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imap.ted.europa.eu/documents/10184/320101/eforms_2022-05-10-html/6be809e4-ac8a-4bc1-96d9-11b5fc366e6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ithub.com/OP-TED"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github.com/OP-TED/eForms-SDK"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D82B1F86-3892-4D53-8D01-0055912FAE92}" type="slidenum">
              <a:rPr lang="en-IE" smtClean="0"/>
              <a:t>2</a:t>
            </a:fld>
            <a:endParaRPr lang="en-IE"/>
          </a:p>
        </p:txBody>
      </p:sp>
    </p:spTree>
    <p:extLst>
      <p:ext uri="{BB962C8B-B14F-4D97-AF65-F5344CB8AC3E}">
        <p14:creationId xmlns:p14="http://schemas.microsoft.com/office/powerpoint/2010/main" val="53742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latin typeface="Bahnschrift" panose="020B0502040204020203" pitchFamily="34" charset="0"/>
              </a:rPr>
              <a:t>Example of using Swagger to submit a notice.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IE">
                <a:latin typeface="Bahnschrift" panose="020B0502040204020203" pitchFamily="34" charset="0"/>
              </a:rPr>
              <a:t>Notice examples are available on GitHub (https://github.com/OP-TED/eForms-SDK/tree/develop/examples/notices).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IE">
                <a:latin typeface="Bahnschrift" panose="020B0502040204020203" pitchFamily="34" charset="0"/>
              </a:rPr>
              <a:t>For Preview, XML element &lt;</a:t>
            </a:r>
            <a:r>
              <a:rPr lang="en-IE" err="1">
                <a:latin typeface="Bahnschrift" panose="020B0502040204020203" pitchFamily="34" charset="0"/>
              </a:rPr>
              <a:t>cbc:CustomizationID</a:t>
            </a:r>
            <a:r>
              <a:rPr lang="en-IE">
                <a:latin typeface="Bahnschrift" panose="020B0502040204020203" pitchFamily="34" charset="0"/>
              </a:rPr>
              <a:t>&gt; should be consistent with the SDK version in eNotices2 Preview -  always consult the eForms Preview environment page for the latest updates</a:t>
            </a:r>
            <a:r>
              <a:rPr lang="en-US">
                <a:latin typeface="Bahnschrift" panose="020B0502040204020203" pitchFamily="34" charset="0"/>
              </a:rPr>
              <a:t>. The revision number is not used, as it is usually for non-breaking bug fixes; only major and minor version numbers are accepted, e.g. "0.6". </a:t>
            </a:r>
          </a:p>
          <a:p>
            <a:pPr marL="171450" indent="-171450">
              <a:buFont typeface="Wingdings" panose="05000000000000000000" pitchFamily="2" charset="2"/>
              <a:buChar char="q"/>
            </a:pPr>
            <a:r>
              <a:rPr lang="en-US">
                <a:latin typeface="Bahnschrift"/>
              </a:rPr>
              <a:t>The current restriction is 4 MB for the request and for the size of the notice itself the limit is around 3 MB. These limitations may change in the future to prevent that possible abuse of the system would degrade the experience for users. </a:t>
            </a:r>
            <a:endParaRPr lang="en-US">
              <a:latin typeface="Bahnschrift" panose="020B0502040204020203" pitchFamily="34" charset="0"/>
            </a:endParaRPr>
          </a:p>
          <a:p>
            <a:pPr marL="171450" indent="-171450">
              <a:buFont typeface="Wingdings" panose="05000000000000000000" pitchFamily="2" charset="2"/>
              <a:buChar char="q"/>
            </a:pPr>
            <a:r>
              <a:rPr lang="en-IE">
                <a:latin typeface="Bahnschrift"/>
              </a:rPr>
              <a:t>It is possible for OP to revoke API keys of </a:t>
            </a:r>
            <a:r>
              <a:rPr lang="en-IE" err="1">
                <a:latin typeface="Bahnschrift"/>
              </a:rPr>
              <a:t>eSenders</a:t>
            </a:r>
            <a:r>
              <a:rPr lang="en-IE">
                <a:latin typeface="Bahnschrift"/>
              </a:rPr>
              <a:t> abusing the systems or blocking their TED Developer Portal account altogether.</a:t>
            </a:r>
          </a:p>
        </p:txBody>
      </p:sp>
      <p:sp>
        <p:nvSpPr>
          <p:cNvPr id="4" name="Slide Number Placeholder 3"/>
          <p:cNvSpPr>
            <a:spLocks noGrp="1"/>
          </p:cNvSpPr>
          <p:nvPr>
            <p:ph type="sldNum" sz="quarter" idx="5"/>
          </p:nvPr>
        </p:nvSpPr>
        <p:spPr/>
        <p:txBody>
          <a:bodyPr/>
          <a:lstStyle/>
          <a:p>
            <a:fld id="{D82B1F86-3892-4D53-8D01-0055912FAE92}" type="slidenum">
              <a:rPr lang="en-IE" smtClean="0"/>
              <a:t>12</a:t>
            </a:fld>
            <a:endParaRPr lang="en-IE"/>
          </a:p>
        </p:txBody>
      </p:sp>
    </p:spTree>
    <p:extLst>
      <p:ext uri="{BB962C8B-B14F-4D97-AF65-F5344CB8AC3E}">
        <p14:creationId xmlns:p14="http://schemas.microsoft.com/office/powerpoint/2010/main" val="3535855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latin typeface="Bahnschrift" panose="020B0502040204020203" pitchFamily="34" charset="0"/>
              </a:rPr>
              <a:t>Example of response for submit notice POST request</a:t>
            </a:r>
          </a:p>
        </p:txBody>
      </p:sp>
      <p:sp>
        <p:nvSpPr>
          <p:cNvPr id="4" name="Slide Number Placeholder 3"/>
          <p:cNvSpPr>
            <a:spLocks noGrp="1"/>
          </p:cNvSpPr>
          <p:nvPr>
            <p:ph type="sldNum" sz="quarter" idx="5"/>
          </p:nvPr>
        </p:nvSpPr>
        <p:spPr/>
        <p:txBody>
          <a:bodyPr/>
          <a:lstStyle/>
          <a:p>
            <a:fld id="{D82B1F86-3892-4D53-8D01-0055912FAE92}" type="slidenum">
              <a:rPr lang="en-IE" smtClean="0"/>
              <a:t>13</a:t>
            </a:fld>
            <a:endParaRPr lang="en-IE"/>
          </a:p>
        </p:txBody>
      </p:sp>
    </p:spTree>
    <p:extLst>
      <p:ext uri="{BB962C8B-B14F-4D97-AF65-F5344CB8AC3E}">
        <p14:creationId xmlns:p14="http://schemas.microsoft.com/office/powerpoint/2010/main" val="852516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latin typeface="Bahnschrift" panose="020B0502040204020203" pitchFamily="34" charset="0"/>
              </a:rPr>
              <a:t>You can test via your preferred API solution (example of Postman).</a:t>
            </a:r>
          </a:p>
        </p:txBody>
      </p:sp>
      <p:sp>
        <p:nvSpPr>
          <p:cNvPr id="4" name="Slide Number Placeholder 3"/>
          <p:cNvSpPr>
            <a:spLocks noGrp="1"/>
          </p:cNvSpPr>
          <p:nvPr>
            <p:ph type="sldNum" sz="quarter" idx="5"/>
          </p:nvPr>
        </p:nvSpPr>
        <p:spPr/>
        <p:txBody>
          <a:bodyPr/>
          <a:lstStyle/>
          <a:p>
            <a:fld id="{D82B1F86-3892-4D53-8D01-0055912FAE92}" type="slidenum">
              <a:rPr lang="en-IE" smtClean="0"/>
              <a:t>14</a:t>
            </a:fld>
            <a:endParaRPr lang="en-IE"/>
          </a:p>
        </p:txBody>
      </p:sp>
    </p:spTree>
    <p:extLst>
      <p:ext uri="{BB962C8B-B14F-4D97-AF65-F5344CB8AC3E}">
        <p14:creationId xmlns:p14="http://schemas.microsoft.com/office/powerpoint/2010/main" val="138343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latin typeface="Bahnschrift" panose="020B0502040204020203" pitchFamily="34" charset="0"/>
              </a:rPr>
              <a:t>Example of Stop Publication POST request and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a:latin typeface="Bahnschrift" panose="020B0502040204020203" pitchFamily="34" charset="0"/>
              </a:rPr>
              <a:t>Currently, the service works with </a:t>
            </a:r>
            <a:r>
              <a:rPr lang="en-IE" err="1">
                <a:latin typeface="Bahnschrift" panose="020B0502040204020203" pitchFamily="34" charset="0"/>
              </a:rPr>
              <a:t>NoticeID</a:t>
            </a:r>
            <a:r>
              <a:rPr lang="en-IE">
                <a:latin typeface="Bahnschrift" panose="020B0502040204020203" pitchFamily="34" charset="0"/>
              </a:rPr>
              <a:t> and not </a:t>
            </a:r>
            <a:r>
              <a:rPr lang="en-IE" err="1">
                <a:latin typeface="Bahnschrift" panose="020B0502040204020203" pitchFamily="34" charset="0"/>
              </a:rPr>
              <a:t>BusinessID</a:t>
            </a:r>
            <a:r>
              <a:rPr lang="en-IE">
                <a:latin typeface="Bahnschrift" panose="020B0502040204020203" pitchFamily="34" charset="0"/>
              </a:rPr>
              <a:t> (</a:t>
            </a:r>
            <a:r>
              <a:rPr lang="en-IE" err="1">
                <a:latin typeface="Bahnschrift" panose="020B0502040204020203" pitchFamily="34" charset="0"/>
              </a:rPr>
              <a:t>NoticeID</a:t>
            </a:r>
            <a:r>
              <a:rPr lang="en-IE">
                <a:latin typeface="Bahnschrift" panose="020B0502040204020203" pitchFamily="34" charset="0"/>
              </a:rPr>
              <a:t> + </a:t>
            </a:r>
            <a:r>
              <a:rPr lang="en-IE" err="1">
                <a:latin typeface="Bahnschrift" panose="020B0502040204020203" pitchFamily="34" charset="0"/>
              </a:rPr>
              <a:t>VersionID</a:t>
            </a:r>
            <a:r>
              <a:rPr lang="en-IE">
                <a:latin typeface="Bahnschrift" panose="020B0502040204020203" pitchFamily="34" charset="0"/>
              </a:rPr>
              <a:t>). This will be fixed in the future. </a:t>
            </a:r>
          </a:p>
          <a:p>
            <a:endParaRPr lang="en-IE">
              <a:latin typeface="Bahnschrift" panose="020B0502040204020203" pitchFamily="34" charset="0"/>
            </a:endParaRPr>
          </a:p>
        </p:txBody>
      </p:sp>
      <p:sp>
        <p:nvSpPr>
          <p:cNvPr id="4" name="Slide Number Placeholder 3"/>
          <p:cNvSpPr>
            <a:spLocks noGrp="1"/>
          </p:cNvSpPr>
          <p:nvPr>
            <p:ph type="sldNum" sz="quarter" idx="5"/>
          </p:nvPr>
        </p:nvSpPr>
        <p:spPr/>
        <p:txBody>
          <a:bodyPr/>
          <a:lstStyle/>
          <a:p>
            <a:fld id="{D82B1F86-3892-4D53-8D01-0055912FAE92}" type="slidenum">
              <a:rPr lang="en-IE" smtClean="0"/>
              <a:t>15</a:t>
            </a:fld>
            <a:endParaRPr lang="en-IE"/>
          </a:p>
        </p:txBody>
      </p:sp>
    </p:spTree>
    <p:extLst>
      <p:ext uri="{BB962C8B-B14F-4D97-AF65-F5344CB8AC3E}">
        <p14:creationId xmlns:p14="http://schemas.microsoft.com/office/powerpoint/2010/main" val="388334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latin typeface="Bahnschrift" panose="020B0502040204020203" pitchFamily="34" charset="0"/>
              </a:rPr>
              <a:t>Example of Stop Publication POST request and response.</a:t>
            </a:r>
          </a:p>
          <a:p>
            <a:endParaRPr lang="en-IE"/>
          </a:p>
        </p:txBody>
      </p:sp>
      <p:sp>
        <p:nvSpPr>
          <p:cNvPr id="4" name="Slide Number Placeholder 3"/>
          <p:cNvSpPr>
            <a:spLocks noGrp="1"/>
          </p:cNvSpPr>
          <p:nvPr>
            <p:ph type="sldNum" sz="quarter" idx="5"/>
          </p:nvPr>
        </p:nvSpPr>
        <p:spPr/>
        <p:txBody>
          <a:bodyPr/>
          <a:lstStyle/>
          <a:p>
            <a:fld id="{D82B1F86-3892-4D53-8D01-0055912FAE92}" type="slidenum">
              <a:rPr lang="en-IE" smtClean="0"/>
              <a:t>16</a:t>
            </a:fld>
            <a:endParaRPr lang="en-IE"/>
          </a:p>
        </p:txBody>
      </p:sp>
    </p:spTree>
    <p:extLst>
      <p:ext uri="{BB962C8B-B14F-4D97-AF65-F5344CB8AC3E}">
        <p14:creationId xmlns:p14="http://schemas.microsoft.com/office/powerpoint/2010/main" val="3598726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IE">
                <a:latin typeface="Bahnschrift" panose="020B0502040204020203" pitchFamily="34" charset="0"/>
              </a:rPr>
              <a:t>Example of Search notices GET request for notices with status “STOPPED”.</a:t>
            </a:r>
          </a:p>
          <a:p>
            <a:endParaRPr lang="en-IE"/>
          </a:p>
        </p:txBody>
      </p:sp>
      <p:sp>
        <p:nvSpPr>
          <p:cNvPr id="4" name="Slide Number Placeholder 3"/>
          <p:cNvSpPr>
            <a:spLocks noGrp="1"/>
          </p:cNvSpPr>
          <p:nvPr>
            <p:ph type="sldNum" sz="quarter" idx="5"/>
          </p:nvPr>
        </p:nvSpPr>
        <p:spPr/>
        <p:txBody>
          <a:bodyPr/>
          <a:lstStyle/>
          <a:p>
            <a:fld id="{D82B1F86-3892-4D53-8D01-0055912FAE92}" type="slidenum">
              <a:rPr lang="en-IE" smtClean="0"/>
              <a:t>17</a:t>
            </a:fld>
            <a:endParaRPr lang="en-IE"/>
          </a:p>
        </p:txBody>
      </p:sp>
    </p:spTree>
    <p:extLst>
      <p:ext uri="{BB962C8B-B14F-4D97-AF65-F5344CB8AC3E}">
        <p14:creationId xmlns:p14="http://schemas.microsoft.com/office/powerpoint/2010/main" val="1219551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indent="0" fontAlgn="auto">
              <a:lnSpc>
                <a:spcPct val="100000"/>
              </a:lnSpc>
              <a:spcBef>
                <a:spcPts val="0"/>
              </a:spcBef>
              <a:spcAft>
                <a:spcPts val="0"/>
              </a:spcAft>
              <a:buClrTx/>
              <a:buSzTx/>
              <a:buFontTx/>
              <a:buNone/>
              <a:tabLst/>
              <a:defRPr/>
            </a:pPr>
            <a:r>
              <a:rPr lang="en-IE">
                <a:latin typeface="Bahnschrift" panose="020B0502040204020203" pitchFamily="34" charset="0"/>
              </a:rPr>
              <a:t>Example of Search notices GET request response for notices with status “STOPPED”</a:t>
            </a:r>
          </a:p>
          <a:p>
            <a:endParaRPr lang="en-IE"/>
          </a:p>
        </p:txBody>
      </p:sp>
      <p:sp>
        <p:nvSpPr>
          <p:cNvPr id="4" name="Slide Number Placeholder 3"/>
          <p:cNvSpPr>
            <a:spLocks noGrp="1"/>
          </p:cNvSpPr>
          <p:nvPr>
            <p:ph type="sldNum" sz="quarter" idx="5"/>
          </p:nvPr>
        </p:nvSpPr>
        <p:spPr/>
        <p:txBody>
          <a:bodyPr/>
          <a:lstStyle/>
          <a:p>
            <a:fld id="{D82B1F86-3892-4D53-8D01-0055912FAE92}" type="slidenum">
              <a:rPr lang="en-IE" smtClean="0"/>
              <a:t>18</a:t>
            </a:fld>
            <a:endParaRPr lang="en-IE"/>
          </a:p>
        </p:txBody>
      </p:sp>
    </p:spTree>
    <p:extLst>
      <p:ext uri="{BB962C8B-B14F-4D97-AF65-F5344CB8AC3E}">
        <p14:creationId xmlns:p14="http://schemas.microsoft.com/office/powerpoint/2010/main" val="233838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a:t>CVS – API in Preview:</a:t>
            </a:r>
          </a:p>
          <a:p>
            <a:pPr marL="285750" indent="-285750">
              <a:buFont typeface="Arial" panose="020B0604020202020204" pitchFamily="34" charset="0"/>
              <a:buChar char="•"/>
              <a:defRPr/>
            </a:pPr>
            <a:r>
              <a:rPr lang="en-IE">
                <a:latin typeface="Bahnschrift" panose="020B0502040204020203" pitchFamily="34" charset="0"/>
              </a:rPr>
              <a:t>Once you authorise yourself with your Preview API key, you can try the Validate notice request, which will fetch the report in SVRL (Schematron Validation Report Language) on the fly.</a:t>
            </a:r>
          </a:p>
          <a:p>
            <a:pPr marL="285750" indent="-285750">
              <a:buFont typeface="Arial" panose="020B0604020202020204" pitchFamily="34" charset="0"/>
              <a:buChar char="•"/>
              <a:defRPr/>
            </a:pPr>
            <a:r>
              <a:rPr lang="en-IE">
                <a:latin typeface="Bahnschrift" panose="020B0502040204020203" pitchFamily="34" charset="0"/>
              </a:rPr>
              <a:t>API documentation is available in Swagger.</a:t>
            </a:r>
          </a:p>
          <a:p>
            <a:pPr marL="285750" indent="-285750">
              <a:buFont typeface="Arial" panose="020B0604020202020204" pitchFamily="34" charset="0"/>
              <a:buChar char="•"/>
              <a:defRPr/>
            </a:pPr>
            <a:r>
              <a:rPr lang="en-IE">
                <a:latin typeface="Bahnschrift" panose="020B0502040204020203" pitchFamily="34" charset="0"/>
              </a:rPr>
              <a:t>For the latest updates and SDK versions on CVS Preview, please always consult the eForms Preview environment page.</a:t>
            </a:r>
          </a:p>
          <a:p>
            <a:pPr marL="285750" indent="-285750">
              <a:buFont typeface="Arial" panose="020B0604020202020204" pitchFamily="34" charset="0"/>
              <a:buChar char="•"/>
              <a:defRPr/>
            </a:pPr>
            <a:r>
              <a:rPr lang="en-IE">
                <a:latin typeface="Bahnschrift"/>
              </a:rPr>
              <a:t>Examples of “reports” are available on GitHub (https://github.com/OP-TED/eForms-SDK/tree/develop/examples/reports).</a:t>
            </a:r>
          </a:p>
          <a:p>
            <a:pPr marL="285750" indent="-285750">
              <a:buFont typeface="Arial" panose="020B0604020202020204" pitchFamily="34" charset="0"/>
              <a:buChar char="•"/>
              <a:defRPr/>
            </a:pPr>
            <a:r>
              <a:rPr lang="en-IE">
                <a:latin typeface="Bahnschrift"/>
              </a:rPr>
              <a:t>The translations of the rules are still work in progress and gradually made available on GitHub (https://github.com/OP-TED/eForms-SDK/tree/develop/translations).</a:t>
            </a:r>
          </a:p>
          <a:p>
            <a:pPr marL="285750" indent="-285750">
              <a:buFont typeface="Arial" panose="020B0604020202020204" pitchFamily="34" charset="0"/>
              <a:buChar char="•"/>
              <a:defRPr/>
            </a:pPr>
            <a:r>
              <a:rPr lang="en-IE">
                <a:latin typeface="Bahnschrift"/>
              </a:rPr>
              <a:t>If you want to validate on your side, you can use the Schematron</a:t>
            </a:r>
            <a:r>
              <a:rPr lang="en-IE">
                <a:solidFill>
                  <a:srgbClr val="0000FF"/>
                </a:solidFill>
                <a:latin typeface="Bahnschrift"/>
              </a:rPr>
              <a:t> </a:t>
            </a:r>
            <a:r>
              <a:rPr lang="en-IE">
                <a:latin typeface="Bahnschrift"/>
              </a:rPr>
              <a:t>files to create your own validator (https://github.com/OP-TED/eForms-SDK/tree/develop/schematrons).</a:t>
            </a:r>
          </a:p>
          <a:p>
            <a:endParaRPr lang="en-IE"/>
          </a:p>
        </p:txBody>
      </p:sp>
      <p:sp>
        <p:nvSpPr>
          <p:cNvPr id="4" name="Slide Number Placeholder 3"/>
          <p:cNvSpPr>
            <a:spLocks noGrp="1"/>
          </p:cNvSpPr>
          <p:nvPr>
            <p:ph type="sldNum" sz="quarter" idx="5"/>
          </p:nvPr>
        </p:nvSpPr>
        <p:spPr/>
        <p:txBody>
          <a:bodyPr/>
          <a:lstStyle/>
          <a:p>
            <a:fld id="{D82B1F86-3892-4D53-8D01-0055912FAE92}" type="slidenum">
              <a:rPr lang="en-IE" smtClean="0"/>
              <a:t>19</a:t>
            </a:fld>
            <a:endParaRPr lang="en-IE"/>
          </a:p>
        </p:txBody>
      </p:sp>
    </p:spTree>
    <p:extLst>
      <p:ext uri="{BB962C8B-B14F-4D97-AF65-F5344CB8AC3E}">
        <p14:creationId xmlns:p14="http://schemas.microsoft.com/office/powerpoint/2010/main" val="3626519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latin typeface="Bahnschrift"/>
              </a:rPr>
              <a:t>Example of CVS API call.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a:latin typeface="Bahnschrift"/>
              </a:rPr>
              <a:t>{{</a:t>
            </a:r>
            <a:r>
              <a:rPr lang="en-IE" err="1">
                <a:latin typeface="Bahnschrift"/>
              </a:rPr>
              <a:t>noticeContent</a:t>
            </a:r>
            <a:r>
              <a:rPr lang="en-IE">
                <a:latin typeface="Bahnschrift"/>
              </a:rPr>
              <a:t>}} should be Base64 encoded. </a:t>
            </a:r>
          </a:p>
          <a:p>
            <a:endParaRPr lang="en-IE"/>
          </a:p>
        </p:txBody>
      </p:sp>
      <p:sp>
        <p:nvSpPr>
          <p:cNvPr id="4" name="Slide Number Placeholder 3"/>
          <p:cNvSpPr>
            <a:spLocks noGrp="1"/>
          </p:cNvSpPr>
          <p:nvPr>
            <p:ph type="sldNum" sz="quarter" idx="5"/>
          </p:nvPr>
        </p:nvSpPr>
        <p:spPr/>
        <p:txBody>
          <a:bodyPr/>
          <a:lstStyle/>
          <a:p>
            <a:fld id="{D82B1F86-3892-4D53-8D01-0055912FAE92}" type="slidenum">
              <a:rPr lang="en-IE" smtClean="0"/>
              <a:t>20</a:t>
            </a:fld>
            <a:endParaRPr lang="en-IE"/>
          </a:p>
        </p:txBody>
      </p:sp>
    </p:spTree>
    <p:extLst>
      <p:ext uri="{BB962C8B-B14F-4D97-AF65-F5344CB8AC3E}">
        <p14:creationId xmlns:p14="http://schemas.microsoft.com/office/powerpoint/2010/main" val="910773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latin typeface="Bahnschrift"/>
              </a:rPr>
              <a:t>Snippets of fetched validation report: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a:latin typeface="Bahnschrift"/>
              </a:rPr>
              <a:t>The SVRL will point to the location (XPath) of the error. </a:t>
            </a:r>
            <a:r>
              <a:rPr lang="en-US">
                <a:latin typeface="Bahnschrift"/>
              </a:rPr>
              <a:t>The text of the fired rule is returned in the language you passed as a parameter to your request.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a:latin typeface="Bahnschrift"/>
              </a:rPr>
              <a:t>If a field is missing or forbidden, the location points to the container in which this field should be, and the diagnostic reference points to the precise XPath where this field is supposed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IE" sz="1200">
              <a:solidFill>
                <a:schemeClr val="bg1"/>
              </a:solidFill>
              <a:effectLst/>
              <a:latin typeface="Bahnschrift" panose="020B0502040204020203" pitchFamily="34" charset="0"/>
              <a:ea typeface="Calibri" panose="020F0502020204030204" pitchFamily="34" charset="0"/>
            </a:endParaRPr>
          </a:p>
          <a:p>
            <a:endParaRPr lang="en-IE"/>
          </a:p>
        </p:txBody>
      </p:sp>
      <p:sp>
        <p:nvSpPr>
          <p:cNvPr id="4" name="Slide Number Placeholder 3"/>
          <p:cNvSpPr>
            <a:spLocks noGrp="1"/>
          </p:cNvSpPr>
          <p:nvPr>
            <p:ph type="sldNum" sz="quarter" idx="5"/>
          </p:nvPr>
        </p:nvSpPr>
        <p:spPr/>
        <p:txBody>
          <a:bodyPr/>
          <a:lstStyle/>
          <a:p>
            <a:fld id="{D82B1F86-3892-4D53-8D01-0055912FAE92}" type="slidenum">
              <a:rPr lang="en-IE" smtClean="0"/>
              <a:t>21</a:t>
            </a:fld>
            <a:endParaRPr lang="en-IE"/>
          </a:p>
        </p:txBody>
      </p:sp>
    </p:spTree>
    <p:extLst>
      <p:ext uri="{BB962C8B-B14F-4D97-AF65-F5344CB8AC3E}">
        <p14:creationId xmlns:p14="http://schemas.microsoft.com/office/powerpoint/2010/main" val="2608884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IE" b="1"/>
              <a:t>Some points for eSenders to consider - as a reminder:</a:t>
            </a:r>
          </a:p>
          <a:p>
            <a:pPr marL="0" indent="0">
              <a:buFont typeface="Arial" panose="020B0604020202020204" pitchFamily="34" charset="0"/>
              <a:buNone/>
            </a:pPr>
            <a:endParaRPr lang="en-IE" b="1"/>
          </a:p>
          <a:p>
            <a:pPr marL="285750" indent="-285750">
              <a:buFont typeface="Arial" panose="020B0604020202020204" pitchFamily="34" charset="0"/>
              <a:buChar char="•"/>
            </a:pPr>
            <a:r>
              <a:rPr lang="en-IE" b="1">
                <a:solidFill>
                  <a:srgbClr val="333333"/>
                </a:solidFill>
                <a:latin typeface="Bahnschrift" panose="020B0502040204020203" pitchFamily="34" charset="0"/>
              </a:rPr>
              <a:t>Applications (for eSenders):</a:t>
            </a:r>
            <a:r>
              <a:rPr lang="en-IE"/>
              <a:t> </a:t>
            </a:r>
          </a:p>
          <a:p>
            <a:pPr marL="285750" indent="-285750">
              <a:buFont typeface="Wingdings" panose="05000000000000000000" pitchFamily="2" charset="2"/>
              <a:buChar char="q"/>
            </a:pPr>
            <a:r>
              <a:rPr lang="en-US" sz="1200" b="0" i="0">
                <a:solidFill>
                  <a:srgbClr val="333333"/>
                </a:solidFill>
                <a:effectLst/>
                <a:latin typeface="Bahnschrift"/>
              </a:rPr>
              <a:t>eNotices2 replaces the current eNotices and eSentool applications for eForms notices. The two current applications will be phased out by </a:t>
            </a:r>
            <a:r>
              <a:rPr lang="en-IE">
                <a:solidFill>
                  <a:srgbClr val="333333"/>
                </a:solidFill>
                <a:latin typeface="Bahnschrift"/>
              </a:rPr>
              <a:t>25 </a:t>
            </a:r>
            <a:r>
              <a:rPr lang="en-IE" sz="1200">
                <a:solidFill>
                  <a:srgbClr val="333333"/>
                </a:solidFill>
                <a:latin typeface="Bahnschrift"/>
              </a:rPr>
              <a:t>October 2023 (</a:t>
            </a:r>
            <a:r>
              <a:rPr lang="en-US" sz="1200">
                <a:solidFill>
                  <a:srgbClr val="333333"/>
                </a:solidFill>
                <a:latin typeface="Bahnschrift"/>
              </a:rPr>
              <a:t>last day when OP will accept notices in the current TED schema format</a:t>
            </a:r>
            <a:r>
              <a:rPr lang="en-US">
                <a:solidFill>
                  <a:srgbClr val="333333"/>
                </a:solidFill>
                <a:latin typeface="Bahnschrift"/>
              </a:rPr>
              <a:t> is 24 October 2023</a:t>
            </a:r>
            <a:r>
              <a:rPr lang="en-US" sz="1200">
                <a:solidFill>
                  <a:srgbClr val="333333"/>
                </a:solidFill>
                <a:latin typeface="Bahnschrift"/>
              </a:rPr>
              <a:t>). The existing XSLT, XSD and XML files can continue to be used until that date and are still available on the EU Vocabularies website:</a:t>
            </a:r>
            <a:r>
              <a:rPr lang="en-US">
                <a:solidFill>
                  <a:srgbClr val="333333"/>
                </a:solidFill>
                <a:latin typeface="Bahnschrift"/>
              </a:rPr>
              <a:t> </a:t>
            </a:r>
            <a:r>
              <a:rPr lang="en-US">
                <a:solidFill>
                  <a:srgbClr val="333333"/>
                </a:solidFill>
                <a:latin typeface="Bahnschrift"/>
                <a:hlinkClick r:id="rId3" tooltip="Follow link">
                  <a:extLst>
                    <a:ext uri="{A12FA001-AC4F-418D-AE19-62706E023703}">
                      <ahyp:hlinkClr xmlns:ahyp="http://schemas.microsoft.com/office/drawing/2018/hyperlinkcolor" val="tx"/>
                    </a:ext>
                  </a:extLst>
                </a:hlinkClick>
              </a:rPr>
              <a:t>https://op.europa.eu/en/web/eu-vocabularies/e-procurement/tedschemas</a:t>
            </a:r>
            <a:r>
              <a:rPr lang="en-US">
                <a:solidFill>
                  <a:srgbClr val="333333"/>
                </a:solidFill>
                <a:latin typeface="Bahnschrift"/>
              </a:rPr>
              <a:t>.</a:t>
            </a:r>
          </a:p>
          <a:p>
            <a:pPr marL="171450" indent="-171450">
              <a:buFont typeface="Wingdings" panose="05000000000000000000" pitchFamily="2" charset="2"/>
              <a:buChar char="q"/>
            </a:pPr>
            <a:r>
              <a:rPr lang="en-US" b="0" i="0">
                <a:solidFill>
                  <a:srgbClr val="333333"/>
                </a:solidFill>
                <a:effectLst/>
                <a:latin typeface="Roboto" panose="02000000000000000000" pitchFamily="2" charset="0"/>
              </a:rPr>
              <a:t>   </a:t>
            </a:r>
            <a:r>
              <a:rPr lang="en-US">
                <a:solidFill>
                  <a:srgbClr val="333333"/>
                </a:solidFill>
                <a:latin typeface="Bahnschrift" panose="020B0502040204020203" pitchFamily="34" charset="0"/>
              </a:rPr>
              <a:t>The Central Validation Service (a.k.a. TED CVS) provides an API for validating eForms notices.</a:t>
            </a:r>
          </a:p>
          <a:p>
            <a:pPr marL="171450" indent="-171450">
              <a:buFont typeface="Wingdings" panose="05000000000000000000" pitchFamily="2" charset="2"/>
              <a:buChar char="q"/>
            </a:pPr>
            <a:r>
              <a:rPr lang="en-US">
                <a:solidFill>
                  <a:srgbClr val="333333"/>
                </a:solidFill>
                <a:latin typeface="Bahnschrift" panose="020B0502040204020203" pitchFamily="34" charset="0"/>
              </a:rPr>
              <a:t>   TED Viewer 2022 allows applications to render an eForms notice in the HTML or PDF format.</a:t>
            </a:r>
          </a:p>
          <a:p>
            <a:pPr marL="171450" indent="-171450">
              <a:buFont typeface="Wingdings" panose="05000000000000000000" pitchFamily="2" charset="2"/>
              <a:buChar char="q"/>
            </a:pPr>
            <a:r>
              <a:rPr lang="en-US">
                <a:solidFill>
                  <a:srgbClr val="333333"/>
                </a:solidFill>
                <a:latin typeface="Bahnschrift" panose="020B0502040204020203" pitchFamily="34" charset="0"/>
              </a:rPr>
              <a:t>   TED Developer Portal allows eSenders to sign-up and obtain/manage their API key which is required for calling TED APIs.</a:t>
            </a:r>
          </a:p>
          <a:p>
            <a:pPr marL="0" indent="0">
              <a:buFont typeface="Wingdings" panose="05000000000000000000" pitchFamily="2" charset="2"/>
              <a:buNone/>
            </a:pPr>
            <a:endParaRPr lang="en-US">
              <a:solidFill>
                <a:srgbClr val="333333"/>
              </a:solidFill>
              <a:latin typeface="Bahnschrift" panose="020B0502040204020203" pitchFamily="34" charset="0"/>
            </a:endParaRPr>
          </a:p>
          <a:p>
            <a:pPr marL="285750" indent="-285750">
              <a:buFont typeface="Arial" panose="020B0604020202020204" pitchFamily="34" charset="0"/>
              <a:buChar char="•"/>
            </a:pPr>
            <a:r>
              <a:rPr lang="en-US" sz="1200" b="1">
                <a:solidFill>
                  <a:srgbClr val="333333"/>
                </a:solidFill>
                <a:latin typeface="Bahnschrift" panose="020B0502040204020203" pitchFamily="34" charset="0"/>
              </a:rPr>
              <a:t>Schemas</a:t>
            </a:r>
            <a:r>
              <a:rPr lang="en-US" sz="1200">
                <a:solidFill>
                  <a:srgbClr val="333333"/>
                </a:solidFill>
                <a:latin typeface="Bahnschrift" panose="020B0502040204020203" pitchFamily="34" charset="0"/>
              </a:rPr>
              <a:t>: </a:t>
            </a:r>
          </a:p>
          <a:p>
            <a:pPr marL="171450" indent="-171450">
              <a:buFont typeface="Wingdings" panose="05000000000000000000" pitchFamily="2" charset="2"/>
              <a:buChar char="q"/>
            </a:pPr>
            <a:r>
              <a:rPr lang="en-US">
                <a:solidFill>
                  <a:srgbClr val="333333"/>
                </a:solidFill>
                <a:latin typeface="Bahnschrift"/>
              </a:rPr>
              <a:t>  </a:t>
            </a:r>
            <a:r>
              <a:rPr lang="en-US" sz="1200">
                <a:solidFill>
                  <a:srgbClr val="333333"/>
                </a:solidFill>
                <a:latin typeface="Bahnschrift"/>
              </a:rPr>
              <a:t> The new eForms schemas are based on Universal Business Language (UBL), an international standard library for the interchange of business documents.</a:t>
            </a:r>
            <a:r>
              <a:rPr lang="en-US">
                <a:solidFill>
                  <a:srgbClr val="333333"/>
                </a:solidFill>
                <a:latin typeface="Bahnschrift"/>
              </a:rPr>
              <a:t> </a:t>
            </a:r>
            <a:endParaRPr lang="en-US">
              <a:solidFill>
                <a:srgbClr val="333333"/>
              </a:solidFill>
              <a:latin typeface="Bahnschrift" panose="020B0502040204020203" pitchFamily="34" charset="0"/>
            </a:endParaRPr>
          </a:p>
          <a:p>
            <a:pPr marL="171450" indent="-171450">
              <a:buFont typeface="Wingdings" panose="05000000000000000000" pitchFamily="2" charset="2"/>
              <a:buChar char="q"/>
            </a:pPr>
            <a:r>
              <a:rPr lang="en-US">
                <a:solidFill>
                  <a:srgbClr val="333333"/>
                </a:solidFill>
                <a:latin typeface="Bahnschrift"/>
              </a:rPr>
              <a:t>   </a:t>
            </a:r>
            <a:r>
              <a:rPr lang="en-US" sz="1200">
                <a:solidFill>
                  <a:srgbClr val="333333"/>
                </a:solidFill>
                <a:latin typeface="Bahnschrift"/>
              </a:rPr>
              <a:t>Three of the schemas defined in UBL have been extended for use in </a:t>
            </a:r>
            <a:r>
              <a:rPr lang="en-US" sz="1200" err="1">
                <a:solidFill>
                  <a:srgbClr val="333333"/>
                </a:solidFill>
                <a:latin typeface="Bahnschrift"/>
              </a:rPr>
              <a:t>eForms</a:t>
            </a:r>
            <a:r>
              <a:rPr lang="en-US" sz="1200">
                <a:solidFill>
                  <a:srgbClr val="333333"/>
                </a:solidFill>
                <a:latin typeface="Bahnschrift"/>
              </a:rPr>
              <a:t>. These schemas allow for including much more information, and that information</a:t>
            </a:r>
            <a:r>
              <a:rPr lang="en-US">
                <a:solidFill>
                  <a:srgbClr val="333333"/>
                </a:solidFill>
                <a:latin typeface="Bahnschrift"/>
              </a:rPr>
              <a:t> </a:t>
            </a:r>
            <a:r>
              <a:rPr lang="en-US" sz="1200">
                <a:solidFill>
                  <a:srgbClr val="333333"/>
                </a:solidFill>
                <a:latin typeface="Bahnschrift"/>
              </a:rPr>
              <a:t>is more tightly controlled. At the same time, the great variation that exists between the many current TED schemas has been eliminated in the </a:t>
            </a:r>
            <a:r>
              <a:rPr lang="en-US" sz="1200" err="1">
                <a:solidFill>
                  <a:srgbClr val="333333"/>
                </a:solidFill>
                <a:latin typeface="Bahnschrift"/>
              </a:rPr>
              <a:t>eForms</a:t>
            </a:r>
            <a:r>
              <a:rPr lang="en-US">
                <a:solidFill>
                  <a:srgbClr val="333333"/>
                </a:solidFill>
                <a:latin typeface="Bahnschrift"/>
              </a:rPr>
              <a:t> </a:t>
            </a:r>
            <a:r>
              <a:rPr lang="en-US" sz="1200">
                <a:solidFill>
                  <a:srgbClr val="333333"/>
                </a:solidFill>
                <a:latin typeface="Bahnschrift"/>
              </a:rPr>
              <a:t>schemas.</a:t>
            </a:r>
            <a:r>
              <a:rPr lang="en-US">
                <a:solidFill>
                  <a:srgbClr val="333333"/>
                </a:solidFill>
                <a:latin typeface="Bahnschrift"/>
              </a:rPr>
              <a:t> </a:t>
            </a:r>
            <a:endParaRPr lang="en-US" sz="1200">
              <a:solidFill>
                <a:srgbClr val="333333"/>
              </a:solidFill>
              <a:latin typeface="Bahnschrift" panose="020B0502040204020203" pitchFamily="34" charset="0"/>
            </a:endParaRPr>
          </a:p>
          <a:p>
            <a:pPr marL="0" indent="0">
              <a:buFont typeface="Wingdings" panose="05000000000000000000" pitchFamily="2" charset="2"/>
              <a:buNone/>
            </a:pPr>
            <a:endParaRPr lang="en-US" sz="1200">
              <a:solidFill>
                <a:srgbClr val="333333"/>
              </a:solidFill>
              <a:latin typeface="Bahnschrift" panose="020B0502040204020203" pitchFamily="34" charset="0"/>
            </a:endParaRPr>
          </a:p>
          <a:p>
            <a:pPr marL="285750" indent="-285750">
              <a:buFont typeface="Arial" panose="020B0604020202020204" pitchFamily="34" charset="0"/>
              <a:buChar char="•"/>
            </a:pPr>
            <a:r>
              <a:rPr lang="en-US" sz="1200" b="1" kern="1200">
                <a:solidFill>
                  <a:srgbClr val="333333"/>
                </a:solidFill>
                <a:latin typeface="Bahnschrift" panose="020B0502040204020203" pitchFamily="34" charset="0"/>
                <a:ea typeface="+mn-ea"/>
                <a:cs typeface="+mn-cs"/>
              </a:rPr>
              <a:t>TED XML to eForms Converter (TEDXDC): </a:t>
            </a:r>
          </a:p>
          <a:p>
            <a:pPr marL="285750" indent="-285750">
              <a:buFont typeface="Wingdings" panose="05000000000000000000" pitchFamily="2" charset="2"/>
              <a:buChar char="q"/>
            </a:pPr>
            <a:r>
              <a:rPr lang="en-US" sz="1200" kern="1200">
                <a:solidFill>
                  <a:srgbClr val="333333"/>
                </a:solidFill>
                <a:latin typeface="Bahnschrift" panose="020B0502040204020203" pitchFamily="34" charset="0"/>
                <a:ea typeface="+mn-ea"/>
                <a:cs typeface="+mn-cs"/>
              </a:rPr>
              <a:t>Due to the enormous differences between the old TED schemas and the new eForms schemas, there is no direct correspondence between the files. However, we are developing a converter to assist with conversion of XML notices from TED to eForms:</a:t>
            </a:r>
            <a:r>
              <a:rPr lang="en-US">
                <a:solidFill>
                  <a:srgbClr val="333333"/>
                </a:solidFill>
                <a:latin typeface="Bahnschrift" panose="020B0502040204020203" pitchFamily="34" charset="0"/>
              </a:rPr>
              <a:t> </a:t>
            </a:r>
            <a:r>
              <a:rPr lang="en-US">
                <a:solidFill>
                  <a:srgbClr val="333333"/>
                </a:solidFill>
                <a:latin typeface="Bahnschrift" panose="020B0502040204020203" pitchFamily="34" charset="0"/>
                <a:hlinkClick r:id="rId4" tooltip="Follow link">
                  <a:extLst>
                    <a:ext uri="{A12FA001-AC4F-418D-AE19-62706E023703}">
                      <ahyp:hlinkClr xmlns:ahyp="http://schemas.microsoft.com/office/drawing/2018/hyperlinkcolor" val="tx"/>
                    </a:ext>
                  </a:extLst>
                </a:hlinkClick>
              </a:rPr>
              <a:t>https://github.com/OP-TED/ted-xml-data-converter</a:t>
            </a:r>
            <a:r>
              <a:rPr lang="en-US">
                <a:solidFill>
                  <a:srgbClr val="333333"/>
                </a:solidFill>
                <a:latin typeface="Bahnschrift" panose="020B0502040204020203" pitchFamily="34" charset="0"/>
              </a:rPr>
              <a:t>. </a:t>
            </a:r>
          </a:p>
          <a:p>
            <a:pPr marL="285750" indent="-285750">
              <a:buFont typeface="Wingdings" panose="05000000000000000000" pitchFamily="2" charset="2"/>
              <a:buChar char="q"/>
            </a:pPr>
            <a:r>
              <a:rPr lang="en-US" sz="1200" kern="1200">
                <a:solidFill>
                  <a:srgbClr val="333333"/>
                </a:solidFill>
                <a:latin typeface="Bahnschrift" panose="020B0502040204020203" pitchFamily="34" charset="0"/>
                <a:ea typeface="+mn-ea"/>
                <a:cs typeface="+mn-cs"/>
              </a:rPr>
              <a:t>At the present time, this is only available as an XSLT project to be used locally, but we will provide an API to which eSenders may submit TED notices and receive back partial eForms notices.</a:t>
            </a:r>
          </a:p>
          <a:p>
            <a:pPr marL="285750" indent="-285750">
              <a:buFont typeface="Arial" panose="020B0604020202020204" pitchFamily="34" charset="0"/>
              <a:buChar char="•"/>
            </a:pPr>
            <a:endParaRPr lang="en-US" sz="1200" kern="1200">
              <a:solidFill>
                <a:srgbClr val="333333"/>
              </a:solidFill>
              <a:latin typeface="Bahnschrift" panose="020B0502040204020203" pitchFamily="34" charset="0"/>
              <a:ea typeface="+mn-ea"/>
              <a:cs typeface="+mn-cs"/>
            </a:endParaRPr>
          </a:p>
          <a:p>
            <a:pPr marL="0" indent="0">
              <a:buFont typeface="Arial" panose="020B0604020202020204" pitchFamily="34" charset="0"/>
              <a:buNone/>
            </a:pPr>
            <a:endParaRPr lang="en-US" sz="1200" kern="1200">
              <a:solidFill>
                <a:srgbClr val="333333"/>
              </a:solidFill>
              <a:latin typeface="Bahnschrift" panose="020B0502040204020203" pitchFamily="34" charset="0"/>
              <a:ea typeface="+mn-ea"/>
              <a:cs typeface="+mn-cs"/>
            </a:endParaRPr>
          </a:p>
          <a:p>
            <a:pPr marL="285750" indent="-285750">
              <a:buFont typeface="Arial" panose="020B0604020202020204" pitchFamily="34" charset="0"/>
              <a:buChar char="•"/>
            </a:pPr>
            <a:endParaRPr lang="en-IE" sz="1200">
              <a:latin typeface="Bahnschrift" panose="020B0502040204020203" pitchFamily="34" charset="0"/>
            </a:endParaRPr>
          </a:p>
          <a:p>
            <a:pPr marL="285750" indent="-285750">
              <a:buFont typeface="Arial" panose="020B0604020202020204" pitchFamily="34" charset="0"/>
              <a:buChar char="•"/>
            </a:pPr>
            <a:endParaRPr lang="en-US" sz="1200" b="0" i="0">
              <a:solidFill>
                <a:srgbClr val="006400"/>
              </a:solidFill>
              <a:effectLst/>
              <a:latin typeface="Bahnschrift" panose="020B0502040204020203" pitchFamily="34" charset="0"/>
            </a:endParaRPr>
          </a:p>
          <a:p>
            <a:endParaRPr lang="en-IE"/>
          </a:p>
        </p:txBody>
      </p:sp>
      <p:sp>
        <p:nvSpPr>
          <p:cNvPr id="4" name="Slide Number Placeholder 3"/>
          <p:cNvSpPr>
            <a:spLocks noGrp="1"/>
          </p:cNvSpPr>
          <p:nvPr>
            <p:ph type="sldNum" sz="quarter" idx="5"/>
          </p:nvPr>
        </p:nvSpPr>
        <p:spPr/>
        <p:txBody>
          <a:bodyPr/>
          <a:lstStyle/>
          <a:p>
            <a:fld id="{D82B1F86-3892-4D53-8D01-0055912FAE92}" type="slidenum">
              <a:rPr lang="en-IE" smtClean="0"/>
              <a:t>3</a:t>
            </a:fld>
            <a:endParaRPr lang="en-IE"/>
          </a:p>
        </p:txBody>
      </p:sp>
    </p:spTree>
    <p:extLst>
      <p:ext uri="{BB962C8B-B14F-4D97-AF65-F5344CB8AC3E}">
        <p14:creationId xmlns:p14="http://schemas.microsoft.com/office/powerpoint/2010/main" val="3590220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a:t>TED Viewer 22 – API in Preview:</a:t>
            </a:r>
          </a:p>
          <a:p>
            <a:pPr marL="285750" indent="-285750">
              <a:buFont typeface="Arial" panose="020B0604020202020204" pitchFamily="34" charset="0"/>
              <a:buChar char="•"/>
            </a:pPr>
            <a:r>
              <a:rPr lang="en-IE" sz="1200">
                <a:latin typeface="Bahnschrift" panose="020B0502040204020203" pitchFamily="34" charset="0"/>
              </a:rPr>
              <a:t>The API in Preview for TED Viewer 2022 will be delivered by mid October 2022.</a:t>
            </a:r>
          </a:p>
          <a:p>
            <a:pPr marL="285750" indent="-285750">
              <a:buFont typeface="Arial" panose="020B0604020202020204" pitchFamily="34" charset="0"/>
              <a:buChar char="•"/>
            </a:pPr>
            <a:r>
              <a:rPr lang="en-IE" sz="1200">
                <a:latin typeface="Bahnschrift" panose="020B0502040204020203" pitchFamily="34" charset="0"/>
              </a:rPr>
              <a:t>Once you authorise yourself with your Preview API key, you can try the Request to render a notice in HTML or PDF.</a:t>
            </a:r>
          </a:p>
          <a:p>
            <a:pPr marL="285750" indent="-285750">
              <a:buFont typeface="Arial" panose="020B0604020202020204" pitchFamily="34" charset="0"/>
              <a:buChar char="•"/>
            </a:pPr>
            <a:r>
              <a:rPr lang="en-IE" sz="1200">
                <a:latin typeface="Bahnschrift" panose="020B0502040204020203" pitchFamily="34" charset="0"/>
              </a:rPr>
              <a:t>API documentation will be available in Swagger.</a:t>
            </a:r>
          </a:p>
          <a:p>
            <a:pPr marL="285750" indent="-285750">
              <a:buFont typeface="Arial" panose="020B0604020202020204" pitchFamily="34" charset="0"/>
              <a:buChar char="•"/>
            </a:pPr>
            <a:r>
              <a:rPr lang="en-IE" sz="1200">
                <a:latin typeface="Bahnschrift" panose="020B0502040204020203" pitchFamily="34" charset="0"/>
              </a:rPr>
              <a:t>For the latest updates on TED Viewer, please always consult the eForms Preview environment page.</a:t>
            </a:r>
          </a:p>
          <a:p>
            <a:pPr marL="285750" indent="-285750">
              <a:buFont typeface="Arial" panose="020B0604020202020204" pitchFamily="34" charset="0"/>
              <a:buChar char="•"/>
            </a:pPr>
            <a:r>
              <a:rPr lang="en-IE" sz="1200">
                <a:latin typeface="Bahnschrift" panose="020B0502040204020203" pitchFamily="34" charset="0"/>
              </a:rPr>
              <a:t>A notice created in the UI of eNotices2 or imported as XML can also be previewed in eNotices2 interface as HTML or PDF.</a:t>
            </a:r>
          </a:p>
          <a:p>
            <a:endParaRPr lang="en-IE"/>
          </a:p>
        </p:txBody>
      </p:sp>
      <p:sp>
        <p:nvSpPr>
          <p:cNvPr id="4" name="Slide Number Placeholder 3"/>
          <p:cNvSpPr>
            <a:spLocks noGrp="1"/>
          </p:cNvSpPr>
          <p:nvPr>
            <p:ph type="sldNum" sz="quarter" idx="5"/>
          </p:nvPr>
        </p:nvSpPr>
        <p:spPr/>
        <p:txBody>
          <a:bodyPr/>
          <a:lstStyle/>
          <a:p>
            <a:fld id="{D82B1F86-3892-4D53-8D01-0055912FAE92}" type="slidenum">
              <a:rPr lang="en-IE" smtClean="0"/>
              <a:t>22</a:t>
            </a:fld>
            <a:endParaRPr lang="en-IE"/>
          </a:p>
        </p:txBody>
      </p:sp>
    </p:spTree>
    <p:extLst>
      <p:ext uri="{BB962C8B-B14F-4D97-AF65-F5344CB8AC3E}">
        <p14:creationId xmlns:p14="http://schemas.microsoft.com/office/powerpoint/2010/main" val="4064601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a:latin typeface="Bahnschrift" panose="020B0502040204020203" pitchFamily="34" charset="0"/>
              </a:rPr>
              <a:t>TED Developer Portal: Current status in Preview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333333"/>
                </a:solidFill>
                <a:latin typeface="Bahnschrift" panose="020B0502040204020203" pitchFamily="34" charset="0"/>
              </a:rPr>
              <a:t>T</a:t>
            </a:r>
            <a:r>
              <a:rPr lang="en-US" sz="1200" b="0" i="0">
                <a:solidFill>
                  <a:srgbClr val="333333"/>
                </a:solidFill>
                <a:effectLst/>
                <a:latin typeface="Bahnschrift" panose="020B0502040204020203" pitchFamily="34" charset="0"/>
              </a:rPr>
              <a:t>he portal currently allows eSenders to sign-up and obtain/manage their API key which is required for calling TED APIs.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a:latin typeface="Bahnschrift"/>
              </a:rPr>
              <a:t>For Preview, sign up with your Acceptance EU Login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LU" sz="1200">
              <a:latin typeface="Bahnschrift" panose="020B0502040204020203" pitchFamily="34" charset="0"/>
            </a:endParaRPr>
          </a:p>
          <a:p>
            <a:endParaRPr lang="en-IE"/>
          </a:p>
        </p:txBody>
      </p:sp>
      <p:sp>
        <p:nvSpPr>
          <p:cNvPr id="4" name="Slide Number Placeholder 3"/>
          <p:cNvSpPr>
            <a:spLocks noGrp="1"/>
          </p:cNvSpPr>
          <p:nvPr>
            <p:ph type="sldNum" sz="quarter" idx="5"/>
          </p:nvPr>
        </p:nvSpPr>
        <p:spPr/>
        <p:txBody>
          <a:bodyPr/>
          <a:lstStyle/>
          <a:p>
            <a:fld id="{D82B1F86-3892-4D53-8D01-0055912FAE92}" type="slidenum">
              <a:rPr lang="en-IE" smtClean="0"/>
              <a:t>24</a:t>
            </a:fld>
            <a:endParaRPr lang="en-IE"/>
          </a:p>
        </p:txBody>
      </p:sp>
    </p:spTree>
    <p:extLst>
      <p:ext uri="{BB962C8B-B14F-4D97-AF65-F5344CB8AC3E}">
        <p14:creationId xmlns:p14="http://schemas.microsoft.com/office/powerpoint/2010/main" val="1848472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Bahnschrift"/>
              </a:rPr>
              <a:t>Only one API Key is allowed per EU Login account. Generating a new API Key will revoke an existing one.</a:t>
            </a:r>
            <a:endParaRPr lang="en-LU">
              <a:latin typeface="Bahnschrift"/>
            </a:endParaRPr>
          </a:p>
          <a:p>
            <a:endParaRPr lang="en-IE"/>
          </a:p>
        </p:txBody>
      </p:sp>
      <p:sp>
        <p:nvSpPr>
          <p:cNvPr id="4" name="Slide Number Placeholder 3"/>
          <p:cNvSpPr>
            <a:spLocks noGrp="1"/>
          </p:cNvSpPr>
          <p:nvPr>
            <p:ph type="sldNum" sz="quarter" idx="5"/>
          </p:nvPr>
        </p:nvSpPr>
        <p:spPr/>
        <p:txBody>
          <a:bodyPr/>
          <a:lstStyle/>
          <a:p>
            <a:fld id="{D82B1F86-3892-4D53-8D01-0055912FAE92}" type="slidenum">
              <a:rPr lang="en-IE" smtClean="0"/>
              <a:t>25</a:t>
            </a:fld>
            <a:endParaRPr lang="en-IE"/>
          </a:p>
        </p:txBody>
      </p:sp>
    </p:spTree>
    <p:extLst>
      <p:ext uri="{BB962C8B-B14F-4D97-AF65-F5344CB8AC3E}">
        <p14:creationId xmlns:p14="http://schemas.microsoft.com/office/powerpoint/2010/main" val="2257164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a:latin typeface="Bahnschrift" panose="020B0502040204020203" pitchFamily="34" charset="0"/>
              </a:rPr>
              <a:t>TED Developer Portal: Further developments</a:t>
            </a:r>
            <a:r>
              <a:rPr lang="en-IE">
                <a:latin typeface="Bahnschrift" panose="020B0502040204020203" pitchFamily="34" charset="0"/>
              </a:rPr>
              <a:t>:</a:t>
            </a:r>
            <a:endParaRPr lang="en-US" sz="1200" b="0" i="0">
              <a:solidFill>
                <a:srgbClr val="444444"/>
              </a:solidFill>
              <a:effectLst/>
              <a:latin typeface="Bahnschrift" panose="020B0502040204020203" pitchFamily="34" charset="0"/>
            </a:endParaRPr>
          </a:p>
          <a:p>
            <a:pPr marL="171450" indent="-171450">
              <a:buFont typeface="Arial" panose="020B0604020202020204" pitchFamily="34" charset="0"/>
              <a:buChar char="•"/>
            </a:pPr>
            <a:r>
              <a:rPr lang="en-US" sz="1200" b="0" i="0">
                <a:solidFill>
                  <a:srgbClr val="444444"/>
                </a:solidFill>
                <a:effectLst/>
                <a:latin typeface="Bahnschrift" panose="020B0502040204020203" pitchFamily="34" charset="0"/>
              </a:rPr>
              <a:t>The portal is coupled by the TED Developer Documentation website where detailed documentation of all our developer products is publicly available. </a:t>
            </a:r>
            <a:r>
              <a:rPr lang="en-US" sz="1200" b="0" i="0">
                <a:solidFill>
                  <a:srgbClr val="333333"/>
                </a:solidFill>
                <a:effectLst/>
                <a:latin typeface="Bahnschrift" panose="020B0502040204020203" pitchFamily="34" charset="0"/>
              </a:rPr>
              <a:t>A dedicated section of </a:t>
            </a:r>
            <a:r>
              <a:rPr lang="en-US" sz="1200" b="0" i="0">
                <a:solidFill>
                  <a:schemeClr val="tx1"/>
                </a:solidFill>
                <a:effectLst/>
                <a:latin typeface="Bahnschrift" panose="020B0502040204020203" pitchFamily="34" charset="0"/>
                <a:hlinkClick r:id="rId3">
                  <a:extLst>
                    <a:ext uri="{A12FA001-AC4F-418D-AE19-62706E023703}">
                      <ahyp:hlinkClr xmlns:ahyp="http://schemas.microsoft.com/office/drawing/2018/hyperlinkcolor" val="tx"/>
                    </a:ext>
                  </a:extLst>
                </a:hlinkClick>
              </a:rPr>
              <a:t>docs.ted.europa.eu </a:t>
            </a:r>
            <a:r>
              <a:rPr lang="en-US" sz="1200" b="0" i="0">
                <a:solidFill>
                  <a:srgbClr val="333333"/>
                </a:solidFill>
                <a:effectLst/>
                <a:latin typeface="Bahnschrift" panose="020B0502040204020203" pitchFamily="34" charset="0"/>
              </a:rPr>
              <a:t>will document in the future all APIs.</a:t>
            </a:r>
            <a:endParaRPr lang="en-US" sz="1200">
              <a:solidFill>
                <a:srgbClr val="333333"/>
              </a:solidFill>
              <a:latin typeface="Bahnschrift" panose="020B0502040204020203" pitchFamily="34" charset="0"/>
            </a:endParaRPr>
          </a:p>
          <a:p>
            <a:pPr marL="171450" indent="-171450">
              <a:buFont typeface="Arial" panose="020B0604020202020204" pitchFamily="34" charset="0"/>
              <a:buChar char="•"/>
            </a:pPr>
            <a:r>
              <a:rPr lang="en-US" sz="1200">
                <a:solidFill>
                  <a:srgbClr val="444444"/>
                </a:solidFill>
                <a:latin typeface="Bahnschrift" panose="020B0502040204020203" pitchFamily="34" charset="0"/>
              </a:rPr>
              <a:t>The TED Developer Portal is envisioned to be a central </a:t>
            </a:r>
            <a:r>
              <a:rPr lang="en-US" sz="1200" b="1">
                <a:solidFill>
                  <a:srgbClr val="444444"/>
                </a:solidFill>
                <a:latin typeface="Bahnschrift" panose="020B0502040204020203" pitchFamily="34" charset="0"/>
              </a:rPr>
              <a:t>hub for TED developer services</a:t>
            </a:r>
            <a:r>
              <a:rPr lang="en-US" sz="1200">
                <a:solidFill>
                  <a:srgbClr val="444444"/>
                </a:solidFill>
                <a:latin typeface="Bahnschrift" panose="020B0502040204020203" pitchFamily="34" charset="0"/>
              </a:rPr>
              <a:t>. </a:t>
            </a:r>
            <a:r>
              <a:rPr lang="en-IE" sz="1200">
                <a:solidFill>
                  <a:srgbClr val="444444"/>
                </a:solidFill>
                <a:latin typeface="Bahnschrift" panose="020B0502040204020203" pitchFamily="34" charset="0"/>
              </a:rPr>
              <a:t>Our intention is to gradually add features for other developer groups that are interested in other TED developer products (e.g. eProcurement Ontology, ESPD), or data services (e.g. TED Semantic Web Service).</a:t>
            </a:r>
          </a:p>
          <a:p>
            <a:pPr marL="171450" indent="-171450">
              <a:buFont typeface="Arial" panose="020B0604020202020204" pitchFamily="34" charset="0"/>
              <a:buChar char="•"/>
            </a:pPr>
            <a:r>
              <a:rPr lang="en-IE" sz="1200">
                <a:solidFill>
                  <a:srgbClr val="444444"/>
                </a:solidFill>
                <a:latin typeface="Bahnschrift" panose="020B0502040204020203" pitchFamily="34" charset="0"/>
              </a:rPr>
              <a:t>As a next step, we will aim to add by November 2022 a new feature in the TED Developer Portal, called </a:t>
            </a:r>
            <a:r>
              <a:rPr lang="en-IE" sz="1200" b="1">
                <a:solidFill>
                  <a:srgbClr val="444444"/>
                </a:solidFill>
                <a:latin typeface="Bahnschrift" panose="020B0502040204020203" pitchFamily="34" charset="0"/>
              </a:rPr>
              <a:t>Developer Profile </a:t>
            </a:r>
            <a:r>
              <a:rPr lang="en-IE" sz="1200">
                <a:solidFill>
                  <a:srgbClr val="444444"/>
                </a:solidFill>
                <a:latin typeface="Bahnschrift" panose="020B0502040204020203" pitchFamily="34" charset="0"/>
              </a:rPr>
              <a:t>(to be deployed in Preview and Production environment). The Developer Profile can be used by eSenders to set up/ manage their </a:t>
            </a:r>
            <a:r>
              <a:rPr lang="en-IE" sz="1200" b="1">
                <a:solidFill>
                  <a:srgbClr val="444444"/>
                </a:solidFill>
                <a:latin typeface="Bahnschrift" panose="020B0502040204020203" pitchFamily="34" charset="0"/>
              </a:rPr>
              <a:t>eSender profile </a:t>
            </a:r>
            <a:r>
              <a:rPr lang="en-IE" sz="1200">
                <a:solidFill>
                  <a:srgbClr val="444444"/>
                </a:solidFill>
                <a:latin typeface="Bahnschrift" panose="020B0502040204020203" pitchFamily="34" charset="0"/>
              </a:rPr>
              <a:t>as part of the sign-up process in the TED Developer Portal and before they are able to generate an API Key. </a:t>
            </a:r>
          </a:p>
          <a:p>
            <a:pPr marL="171450" indent="-171450">
              <a:buFont typeface="Arial" panose="020B0604020202020204" pitchFamily="34" charset="0"/>
              <a:buChar char="•"/>
            </a:pPr>
            <a:r>
              <a:rPr lang="en-IE" sz="1200">
                <a:solidFill>
                  <a:srgbClr val="444444"/>
                </a:solidFill>
                <a:latin typeface="Bahnschrift" panose="020B0502040204020203" pitchFamily="34" charset="0"/>
              </a:rPr>
              <a:t>The new Developer Profile will also enable eSenders to receive important </a:t>
            </a:r>
            <a:r>
              <a:rPr lang="en-IE" sz="1200" b="1">
                <a:solidFill>
                  <a:srgbClr val="444444"/>
                </a:solidFill>
                <a:latin typeface="Bahnschrift" panose="020B0502040204020203" pitchFamily="34" charset="0"/>
              </a:rPr>
              <a:t>notifications from OP </a:t>
            </a:r>
            <a:r>
              <a:rPr lang="en-IE" sz="1200">
                <a:solidFill>
                  <a:srgbClr val="444444"/>
                </a:solidFill>
                <a:latin typeface="Bahnschrift" panose="020B0502040204020203" pitchFamily="34" charset="0"/>
              </a:rPr>
              <a:t>and make their </a:t>
            </a:r>
            <a:r>
              <a:rPr lang="en-IE" sz="1200" b="1">
                <a:solidFill>
                  <a:srgbClr val="444444"/>
                </a:solidFill>
                <a:latin typeface="Bahnschrift" panose="020B0502040204020203" pitchFamily="34" charset="0"/>
              </a:rPr>
              <a:t>profile publicly available </a:t>
            </a:r>
            <a:r>
              <a:rPr lang="en-IE" sz="1200">
                <a:solidFill>
                  <a:srgbClr val="444444"/>
                </a:solidFill>
                <a:latin typeface="Bahnschrift" panose="020B0502040204020203" pitchFamily="34" charset="0"/>
              </a:rPr>
              <a:t>to others as eSenders using eForms (should they wish for their profile to be public). </a:t>
            </a:r>
          </a:p>
          <a:p>
            <a:endParaRPr lang="en-IE"/>
          </a:p>
        </p:txBody>
      </p:sp>
      <p:sp>
        <p:nvSpPr>
          <p:cNvPr id="4" name="Slide Number Placeholder 3"/>
          <p:cNvSpPr>
            <a:spLocks noGrp="1"/>
          </p:cNvSpPr>
          <p:nvPr>
            <p:ph type="sldNum" sz="quarter" idx="5"/>
          </p:nvPr>
        </p:nvSpPr>
        <p:spPr/>
        <p:txBody>
          <a:bodyPr/>
          <a:lstStyle/>
          <a:p>
            <a:fld id="{D82B1F86-3892-4D53-8D01-0055912FAE92}" type="slidenum">
              <a:rPr lang="en-IE" smtClean="0"/>
              <a:t>26</a:t>
            </a:fld>
            <a:endParaRPr lang="en-IE"/>
          </a:p>
        </p:txBody>
      </p:sp>
    </p:spTree>
    <p:extLst>
      <p:ext uri="{BB962C8B-B14F-4D97-AF65-F5344CB8AC3E}">
        <p14:creationId xmlns:p14="http://schemas.microsoft.com/office/powerpoint/2010/main" val="3269234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a:solidFill>
                  <a:srgbClr val="444444"/>
                </a:solidFill>
                <a:latin typeface="Bahnschrift" panose="020B0502040204020203" pitchFamily="34" charset="0"/>
              </a:rPr>
              <a:t>This mock-up of the Developer Profile is for visualisation purposes only and does not reflect the final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a:solidFill>
                  <a:srgbClr val="444444"/>
                </a:solidFill>
                <a:latin typeface="Bahnschrift" panose="020B0502040204020203" pitchFamily="34" charset="0"/>
              </a:rPr>
              <a:t>OP will also be collecting information from eSenders, e.g. planned start date for submission of eForms notices.</a:t>
            </a:r>
          </a:p>
          <a:p>
            <a:endParaRPr lang="en-IE">
              <a:solidFill>
                <a:srgbClr val="444444"/>
              </a:solidFill>
              <a:latin typeface="Bahnschrift" panose="020B0502040204020203" pitchFamily="34" charset="0"/>
            </a:endParaRPr>
          </a:p>
        </p:txBody>
      </p:sp>
      <p:sp>
        <p:nvSpPr>
          <p:cNvPr id="4" name="Slide Number Placeholder 3"/>
          <p:cNvSpPr>
            <a:spLocks noGrp="1"/>
          </p:cNvSpPr>
          <p:nvPr>
            <p:ph type="sldNum" sz="quarter" idx="5"/>
          </p:nvPr>
        </p:nvSpPr>
        <p:spPr/>
        <p:txBody>
          <a:bodyPr/>
          <a:lstStyle/>
          <a:p>
            <a:fld id="{D82B1F86-3892-4D53-8D01-0055912FAE92}" type="slidenum">
              <a:rPr lang="en-IE" smtClean="0"/>
              <a:t>27</a:t>
            </a:fld>
            <a:endParaRPr lang="en-IE"/>
          </a:p>
        </p:txBody>
      </p:sp>
    </p:spTree>
    <p:extLst>
      <p:ext uri="{BB962C8B-B14F-4D97-AF65-F5344CB8AC3E}">
        <p14:creationId xmlns:p14="http://schemas.microsoft.com/office/powerpoint/2010/main" val="2104516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IE" b="1">
                <a:latin typeface="Bahnschrift" panose="020B0502040204020203" pitchFamily="34" charset="0"/>
              </a:rPr>
              <a:t>TED Developer Portal: What changes for eSenders</a:t>
            </a:r>
            <a:endParaRPr lang="en-IE" sz="1200" b="1">
              <a:latin typeface="Bahnschrift" panose="020B0502040204020203" pitchFamily="34" charset="0"/>
            </a:endParaRPr>
          </a:p>
          <a:p>
            <a:pPr marL="171450" indent="-171450">
              <a:buFont typeface="Arial" panose="020B0604020202020204" pitchFamily="34" charset="0"/>
              <a:buChar char="•"/>
            </a:pPr>
            <a:r>
              <a:rPr lang="en-IE" sz="1200">
                <a:latin typeface="Bahnschrift" panose="020B0502040204020203" pitchFamily="34" charset="0"/>
              </a:rPr>
              <a:t>The information eSenders provide in Public profile will be used (with their consent) to automatically generate a list of eSenders using eForms that will replace the page: </a:t>
            </a:r>
            <a:r>
              <a:rPr lang="en-US" sz="1200">
                <a:solidFill>
                  <a:schemeClr val="tx1"/>
                </a:solidFill>
                <a:latin typeface="Bahnschrift" panose="020B0502040204020203" pitchFamily="34" charset="0"/>
                <a:hlinkClick r:id="rId3">
                  <a:extLst>
                    <a:ext uri="{A12FA001-AC4F-418D-AE19-62706E023703}">
                      <ahyp:hlinkClr xmlns:ahyp="http://schemas.microsoft.com/office/drawing/2018/hyperlinkcolor" val="tx"/>
                    </a:ext>
                  </a:extLst>
                </a:hlinkClick>
              </a:rPr>
              <a:t>SIMAP - List of TED eSenders (europa.eu)</a:t>
            </a:r>
            <a:r>
              <a:rPr lang="en-US" sz="1200">
                <a:solidFill>
                  <a:schemeClr val="tx1"/>
                </a:solidFill>
                <a:latin typeface="Bahnschrift" panose="020B0502040204020203" pitchFamily="34" charset="0"/>
              </a:rPr>
              <a:t>. </a:t>
            </a:r>
            <a:r>
              <a:rPr lang="en-US" sz="1200">
                <a:latin typeface="Bahnschrift" panose="020B0502040204020203" pitchFamily="34" charset="0"/>
              </a:rPr>
              <a:t>The SIMAP list will not be maintained with eForms. </a:t>
            </a:r>
          </a:p>
          <a:p>
            <a:pPr marL="171450" indent="-171450">
              <a:buFont typeface="Arial" panose="020B0604020202020204" pitchFamily="34" charset="0"/>
              <a:buChar char="•"/>
            </a:pPr>
            <a:r>
              <a:rPr lang="en-US" sz="1200">
                <a:solidFill>
                  <a:srgbClr val="333333"/>
                </a:solidFill>
                <a:latin typeface="Bahnschrift" panose="020B0502040204020203" pitchFamily="34" charset="0"/>
              </a:rPr>
              <a:t>eSenders should use their existing eSender ID for the Account Identifier or create a new one (</a:t>
            </a:r>
            <a:r>
              <a:rPr lang="en-IE" sz="1400">
                <a:effectLst/>
                <a:latin typeface="Calibri" panose="020F0502020204030204" pitchFamily="34" charset="0"/>
                <a:ea typeface="Calibri" panose="020F0502020204030204" pitchFamily="34" charset="0"/>
                <a:cs typeface="Times New Roman" panose="02020603050405020304" pitchFamily="18" charset="0"/>
              </a:rPr>
              <a:t>5 to 8 alphanumeric characters)</a:t>
            </a:r>
            <a:r>
              <a:rPr lang="en-US" sz="1200">
                <a:solidFill>
                  <a:srgbClr val="333333"/>
                </a:solidFill>
                <a:latin typeface="Bahnschrift" panose="020B0502040204020203" pitchFamily="34" charset="0"/>
              </a:rPr>
              <a:t>. We will not be migrating eSender IDs from eSentool.</a:t>
            </a:r>
          </a:p>
          <a:p>
            <a:pPr marL="171450" indent="-171450">
              <a:buFont typeface="Arial" panose="020B0604020202020204" pitchFamily="34" charset="0"/>
              <a:buChar char="•"/>
            </a:pPr>
            <a:r>
              <a:rPr lang="en-US" sz="1200">
                <a:solidFill>
                  <a:srgbClr val="333333"/>
                </a:solidFill>
                <a:latin typeface="Bahnschrift" panose="020B0502040204020203" pitchFamily="34" charset="0"/>
              </a:rPr>
              <a:t>Account identifiers are unique and once assigned to an EU Login, they cannot be re-used.</a:t>
            </a:r>
          </a:p>
          <a:p>
            <a:pPr marL="171450" indent="-171450">
              <a:buFont typeface="Arial" panose="020B0604020202020204" pitchFamily="34" charset="0"/>
              <a:buChar char="•"/>
            </a:pPr>
            <a:r>
              <a:rPr lang="en-US" sz="1200">
                <a:solidFill>
                  <a:srgbClr val="333333"/>
                </a:solidFill>
                <a:latin typeface="Bahnschrift" panose="020B0502040204020203" pitchFamily="34" charset="0"/>
              </a:rPr>
              <a:t>Only one EU Login (and its email address) is allowed per eSender ID, i.e., Account identifier. </a:t>
            </a:r>
          </a:p>
          <a:p>
            <a:pPr marL="171450" indent="-171450">
              <a:buFont typeface="Arial" panose="020B0604020202020204" pitchFamily="34" charset="0"/>
              <a:buChar char="•"/>
            </a:pPr>
            <a:r>
              <a:rPr lang="en-US" sz="1200">
                <a:solidFill>
                  <a:srgbClr val="333333"/>
                </a:solidFill>
                <a:latin typeface="Bahnschrift" panose="020B0502040204020203" pitchFamily="34" charset="0"/>
              </a:rPr>
              <a:t>When setting up your eSender/ Developer profile in the TED Developer Portal, we would strongly recommend using a </a:t>
            </a:r>
            <a:r>
              <a:rPr lang="en-US" sz="1200" b="1">
                <a:solidFill>
                  <a:srgbClr val="333333"/>
                </a:solidFill>
                <a:latin typeface="Bahnschrift" panose="020B0502040204020203" pitchFamily="34" charset="0"/>
              </a:rPr>
              <a:t>functional/ shared email address </a:t>
            </a:r>
            <a:br>
              <a:rPr lang="en-US" sz="1200">
                <a:solidFill>
                  <a:srgbClr val="333333"/>
                </a:solidFill>
                <a:latin typeface="Bahnschrift" panose="020B0502040204020203" pitchFamily="34" charset="0"/>
              </a:rPr>
            </a:br>
            <a:r>
              <a:rPr lang="en-US" sz="1200">
                <a:solidFill>
                  <a:srgbClr val="333333"/>
                </a:solidFill>
                <a:latin typeface="Bahnschrift" panose="020B0502040204020203" pitchFamily="34" charset="0"/>
              </a:rPr>
              <a:t>instead of a personal email address.</a:t>
            </a:r>
          </a:p>
          <a:p>
            <a:endParaRPr lang="en-IE"/>
          </a:p>
        </p:txBody>
      </p:sp>
      <p:sp>
        <p:nvSpPr>
          <p:cNvPr id="4" name="Slide Number Placeholder 3"/>
          <p:cNvSpPr>
            <a:spLocks noGrp="1"/>
          </p:cNvSpPr>
          <p:nvPr>
            <p:ph type="sldNum" sz="quarter" idx="5"/>
          </p:nvPr>
        </p:nvSpPr>
        <p:spPr/>
        <p:txBody>
          <a:bodyPr/>
          <a:lstStyle/>
          <a:p>
            <a:fld id="{D82B1F86-3892-4D53-8D01-0055912FAE92}" type="slidenum">
              <a:rPr lang="en-IE" smtClean="0"/>
              <a:t>28</a:t>
            </a:fld>
            <a:endParaRPr lang="en-IE"/>
          </a:p>
        </p:txBody>
      </p:sp>
    </p:spTree>
    <p:extLst>
      <p:ext uri="{BB962C8B-B14F-4D97-AF65-F5344CB8AC3E}">
        <p14:creationId xmlns:p14="http://schemas.microsoft.com/office/powerpoint/2010/main" val="392108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D82B1F86-3892-4D53-8D01-0055912FAE92}" type="slidenum">
              <a:rPr lang="en-IE" smtClean="0"/>
              <a:t>29</a:t>
            </a:fld>
            <a:endParaRPr lang="en-IE"/>
          </a:p>
        </p:txBody>
      </p:sp>
    </p:spTree>
    <p:extLst>
      <p:ext uri="{BB962C8B-B14F-4D97-AF65-F5344CB8AC3E}">
        <p14:creationId xmlns:p14="http://schemas.microsoft.com/office/powerpoint/2010/main" val="36074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i="0">
                <a:solidFill>
                  <a:srgbClr val="333333"/>
                </a:solidFill>
                <a:effectLst/>
                <a:latin typeface="Bahnschrift" panose="020B0502040204020203" pitchFamily="34" charset="0"/>
              </a:rPr>
              <a:t>Some takeaways from the May 2022 eForms Technical Workshop:</a:t>
            </a:r>
          </a:p>
          <a:p>
            <a:pPr marL="0" indent="0">
              <a:buNone/>
            </a:pPr>
            <a:endParaRPr lang="en-US" sz="1200" b="1" i="0">
              <a:solidFill>
                <a:srgbClr val="333333"/>
              </a:solidFill>
              <a:effectLst/>
              <a:latin typeface="Bahnschrift" panose="020B0502040204020203" pitchFamily="34" charset="0"/>
            </a:endParaRPr>
          </a:p>
          <a:p>
            <a:pPr marL="171450" indent="-171450">
              <a:buFont typeface="Arial" panose="020B0604020202020204" pitchFamily="34" charset="0"/>
              <a:buChar char="•"/>
            </a:pPr>
            <a:r>
              <a:rPr lang="en-US" sz="1200" b="0" i="0">
                <a:solidFill>
                  <a:srgbClr val="333333"/>
                </a:solidFill>
                <a:effectLst/>
                <a:latin typeface="Bahnschrift" panose="020B0502040204020203" pitchFamily="34" charset="0"/>
              </a:rPr>
              <a:t>There will be no eSender qualification procedure in eNotices2.</a:t>
            </a:r>
          </a:p>
          <a:p>
            <a:pPr marL="171450" indent="-171450">
              <a:buFont typeface="Arial" panose="020B0604020202020204" pitchFamily="34" charset="0"/>
              <a:buChar char="•"/>
            </a:pPr>
            <a:r>
              <a:rPr lang="en-US" sz="1200">
                <a:solidFill>
                  <a:srgbClr val="333333"/>
                </a:solidFill>
                <a:latin typeface="Bahnschrift" panose="020B0502040204020203" pitchFamily="34" charset="0"/>
              </a:rPr>
              <a:t>Qualification and Simulation endpoints will cease to exist with the end of eSentool. There will be two separate environments, Production (live) and Preview (test).</a:t>
            </a:r>
          </a:p>
          <a:p>
            <a:pPr marL="171450" indent="-171450">
              <a:buFont typeface="Arial" panose="020B0604020202020204" pitchFamily="34" charset="0"/>
              <a:buChar char="•"/>
            </a:pPr>
            <a:r>
              <a:rPr lang="en-US" sz="1200">
                <a:solidFill>
                  <a:srgbClr val="333333"/>
                </a:solidFill>
                <a:latin typeface="Bahnschrift" panose="020B0502040204020203" pitchFamily="34" charset="0"/>
              </a:rPr>
              <a:t>The Preview environment will be available to eSenders indefinitely. When there is a new version of the SDK, it will first become available in Preview environment during a pre-announced transition period for testing before it goes in Production.</a:t>
            </a:r>
          </a:p>
          <a:p>
            <a:pPr marL="171450" indent="-171450">
              <a:buFont typeface="Arial" panose="020B0604020202020204" pitchFamily="34" charset="0"/>
              <a:buChar char="•"/>
            </a:pPr>
            <a:r>
              <a:rPr lang="en-US" sz="1200" b="0" i="0">
                <a:solidFill>
                  <a:srgbClr val="333333"/>
                </a:solidFill>
                <a:effectLst/>
                <a:latin typeface="Bahnschrift" panose="020B0502040204020203" pitchFamily="34" charset="0"/>
              </a:rPr>
              <a:t>Notification emails </a:t>
            </a:r>
            <a:r>
              <a:rPr lang="en-US" sz="1200" b="1" i="0">
                <a:solidFill>
                  <a:srgbClr val="333333"/>
                </a:solidFill>
                <a:effectLst/>
                <a:latin typeface="Bahnschrift" panose="020B0502040204020203" pitchFamily="34" charset="0"/>
              </a:rPr>
              <a:t>to eSenders </a:t>
            </a:r>
            <a:r>
              <a:rPr lang="en-US" sz="1200" b="0" i="0">
                <a:solidFill>
                  <a:srgbClr val="333333"/>
                </a:solidFill>
                <a:effectLst/>
                <a:latin typeface="Bahnschrift" panose="020B0502040204020203" pitchFamily="34" charset="0"/>
              </a:rPr>
              <a:t>are not foreseen during the initial stages.</a:t>
            </a:r>
            <a:endParaRPr lang="en-US" sz="1200">
              <a:solidFill>
                <a:srgbClr val="333333"/>
              </a:solidFill>
              <a:latin typeface="Bahnschrift" panose="020B0502040204020203" pitchFamily="34" charset="0"/>
            </a:endParaRPr>
          </a:p>
          <a:p>
            <a:pPr marL="171450" indent="-171450">
              <a:buFont typeface="Arial" panose="020B0604020202020204" pitchFamily="34" charset="0"/>
              <a:buChar char="•"/>
            </a:pPr>
            <a:r>
              <a:rPr lang="en-US" sz="1200">
                <a:solidFill>
                  <a:srgbClr val="333333"/>
                </a:solidFill>
                <a:latin typeface="Bahnschrift" panose="020B0502040204020203" pitchFamily="34" charset="0"/>
              </a:rPr>
              <a:t>eSenders are required to have a</a:t>
            </a:r>
            <a:r>
              <a:rPr lang="en-US" sz="1200" b="0" i="0">
                <a:solidFill>
                  <a:srgbClr val="333333"/>
                </a:solidFill>
                <a:effectLst/>
                <a:latin typeface="Bahnschrift" panose="020B0502040204020203" pitchFamily="34" charset="0"/>
              </a:rPr>
              <a:t>n API Key for calling TED APIs (</a:t>
            </a:r>
            <a:r>
              <a:rPr lang="en-US" sz="1200" b="1" i="0">
                <a:solidFill>
                  <a:srgbClr val="333333"/>
                </a:solidFill>
                <a:effectLst/>
                <a:latin typeface="Bahnschrift" panose="020B0502040204020203" pitchFamily="34" charset="0"/>
              </a:rPr>
              <a:t>eNotices2, TED CVS, TED Viewer 2022</a:t>
            </a:r>
            <a:r>
              <a:rPr lang="en-US" sz="1200" b="0" i="0">
                <a:solidFill>
                  <a:srgbClr val="333333"/>
                </a:solidFill>
                <a:effectLst/>
                <a:latin typeface="Bahnschrift" panose="020B0502040204020203" pitchFamily="34" charset="0"/>
              </a:rPr>
              <a:t>).</a:t>
            </a:r>
          </a:p>
          <a:p>
            <a:pPr marL="171450" indent="-171450">
              <a:buFont typeface="Arial" panose="020B0604020202020204" pitchFamily="34" charset="0"/>
              <a:buChar char="•"/>
            </a:pPr>
            <a:r>
              <a:rPr lang="en-US" sz="1200" b="0" i="0">
                <a:solidFill>
                  <a:srgbClr val="333333"/>
                </a:solidFill>
                <a:effectLst/>
                <a:latin typeface="Bahnschrift" panose="020B0502040204020203" pitchFamily="34" charset="0"/>
              </a:rPr>
              <a:t>API Keys are obtained and managed through the TED Developer Portal. Only one API key can be used per EU Login.</a:t>
            </a:r>
          </a:p>
          <a:p>
            <a:pPr marL="171450" indent="-171450">
              <a:buFont typeface="Arial" panose="020B0604020202020204" pitchFamily="34" charset="0"/>
              <a:buChar char="•"/>
            </a:pPr>
            <a:r>
              <a:rPr lang="en-US" sz="1200" b="0" i="0">
                <a:solidFill>
                  <a:srgbClr val="444444"/>
                </a:solidFill>
                <a:effectLst/>
                <a:latin typeface="Bahnschrift" panose="020B0502040204020203" pitchFamily="34" charset="0"/>
              </a:rPr>
              <a:t>eSenders need to create an eNotices2 account in order to pair it to their API Key.</a:t>
            </a:r>
            <a:endParaRPr lang="en-US" sz="1200" b="0" i="0">
              <a:solidFill>
                <a:srgbClr val="333333"/>
              </a:solidFill>
              <a:effectLst/>
              <a:latin typeface="Bahnschrift" panose="020B0502040204020203" pitchFamily="34" charset="0"/>
            </a:endParaRPr>
          </a:p>
          <a:p>
            <a:pPr marL="171450" indent="-171450">
              <a:buFont typeface="Arial" panose="020B0604020202020204" pitchFamily="34" charset="0"/>
              <a:buChar char="•"/>
            </a:pPr>
            <a:r>
              <a:rPr lang="en-US" sz="1200" b="0" i="0">
                <a:solidFill>
                  <a:srgbClr val="333333"/>
                </a:solidFill>
                <a:effectLst/>
                <a:latin typeface="Bahnschrift" panose="020B0502040204020203" pitchFamily="34" charset="0"/>
              </a:rPr>
              <a:t>The same EU Login account will be used to log into eNotices2 and TED Developer Portal.</a:t>
            </a:r>
          </a:p>
          <a:p>
            <a:endParaRPr lang="en-IE"/>
          </a:p>
        </p:txBody>
      </p:sp>
      <p:sp>
        <p:nvSpPr>
          <p:cNvPr id="4" name="Slide Number Placeholder 3"/>
          <p:cNvSpPr>
            <a:spLocks noGrp="1"/>
          </p:cNvSpPr>
          <p:nvPr>
            <p:ph type="sldNum" sz="quarter" idx="5"/>
          </p:nvPr>
        </p:nvSpPr>
        <p:spPr/>
        <p:txBody>
          <a:bodyPr/>
          <a:lstStyle/>
          <a:p>
            <a:fld id="{D82B1F86-3892-4D53-8D01-0055912FAE92}" type="slidenum">
              <a:rPr lang="en-IE" smtClean="0"/>
              <a:t>4</a:t>
            </a:fld>
            <a:endParaRPr lang="en-IE"/>
          </a:p>
        </p:txBody>
      </p:sp>
    </p:spTree>
    <p:extLst>
      <p:ext uri="{BB962C8B-B14F-4D97-AF65-F5344CB8AC3E}">
        <p14:creationId xmlns:p14="http://schemas.microsoft.com/office/powerpoint/2010/main" val="308547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E" sz="1200" b="1">
                <a:solidFill>
                  <a:srgbClr val="333333"/>
                </a:solidFill>
                <a:latin typeface="Bahnschrift" panose="020B0502040204020203" pitchFamily="34" charset="0"/>
              </a:rPr>
              <a:t>Regarding validation of eForms notices:</a:t>
            </a:r>
          </a:p>
          <a:p>
            <a:pPr marL="0" indent="0">
              <a:buNone/>
            </a:pPr>
            <a:endParaRPr lang="en-IE" sz="1200" b="1">
              <a:solidFill>
                <a:srgbClr val="333333"/>
              </a:solidFill>
              <a:latin typeface="Bahnschrif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a:solidFill>
                  <a:srgbClr val="333333"/>
                </a:solidFill>
                <a:latin typeface="Bahnschrift" panose="020B0502040204020203" pitchFamily="34" charset="0"/>
              </a:rPr>
              <a:t>The XSL files used for the current validation of notice content in TED will be replaced by much more extensive Schematron validation files: </a:t>
            </a:r>
            <a:r>
              <a:rPr lang="en-US" sz="1800">
                <a:effectLst/>
                <a:latin typeface="Calibri" panose="020F0502020204030204" pitchFamily="34" charset="0"/>
                <a:ea typeface="Calibri" panose="020F0502020204030204" pitchFamily="34" charset="0"/>
                <a:cs typeface="Times New Roman" panose="02020603050405020304" pitchFamily="18" charset="0"/>
              </a:rPr>
              <a:t>https://github.com/OP-TED/eForms-SDK/tree/develop/schematrons.</a:t>
            </a:r>
          </a:p>
          <a:p>
            <a:pPr marL="0" indent="0">
              <a:buNone/>
            </a:pPr>
            <a:r>
              <a:rPr lang="en-IE" sz="1200">
                <a:solidFill>
                  <a:srgbClr val="333333"/>
                </a:solidFill>
                <a:latin typeface="Bahnschrift" panose="020B0502040204020203" pitchFamily="34" charset="0"/>
              </a:rPr>
              <a:t>These can be incorporated into your local systems, but we will also provide an API ("Central Validation Service", or CVS), which can be used to validate any eForms notice XML.</a:t>
            </a:r>
            <a:endParaRPr lang="en-US" sz="1200">
              <a:solidFill>
                <a:srgbClr val="333333"/>
              </a:solidFill>
              <a:latin typeface="Bahnschrift" panose="020B0502040204020203" pitchFamily="34" charset="0"/>
            </a:endParaRPr>
          </a:p>
          <a:p>
            <a:pPr marL="171450" indent="-171450">
              <a:buFont typeface="Arial" panose="020B0604020202020204" pitchFamily="34" charset="0"/>
              <a:buChar char="•"/>
            </a:pPr>
            <a:r>
              <a:rPr lang="en-US" sz="1200">
                <a:solidFill>
                  <a:srgbClr val="333333"/>
                </a:solidFill>
                <a:latin typeface="Bahnschrift" panose="020B0502040204020203" pitchFamily="34" charset="0"/>
              </a:rPr>
              <a:t>eForms notices submitted via API by eSenders </a:t>
            </a:r>
            <a:r>
              <a:rPr lang="en-US" sz="1200" u="sng">
                <a:solidFill>
                  <a:srgbClr val="333333"/>
                </a:solidFill>
                <a:latin typeface="Bahnschrift" panose="020B0502040204020203" pitchFamily="34" charset="0"/>
              </a:rPr>
              <a:t>must be complete</a:t>
            </a:r>
            <a:r>
              <a:rPr lang="en-US" sz="1200">
                <a:solidFill>
                  <a:srgbClr val="333333"/>
                </a:solidFill>
                <a:latin typeface="Bahnschrift" panose="020B0502040204020203" pitchFamily="34" charset="0"/>
              </a:rPr>
              <a:t>.</a:t>
            </a:r>
          </a:p>
          <a:p>
            <a:pPr marL="171450" indent="-171450">
              <a:buFont typeface="Arial" panose="020B0604020202020204" pitchFamily="34" charset="0"/>
              <a:buChar char="•"/>
            </a:pPr>
            <a:r>
              <a:rPr lang="en-US" sz="1200">
                <a:solidFill>
                  <a:srgbClr val="333333"/>
                </a:solidFill>
                <a:latin typeface="Bahnschrift" panose="020B0502040204020203" pitchFamily="34" charset="0"/>
              </a:rPr>
              <a:t>The validity of a submitted notice is checked by the Central Validation Service (TED CVS), which sends back a validation report in SVRL.</a:t>
            </a:r>
          </a:p>
          <a:p>
            <a:pPr marL="171450" indent="-171450">
              <a:buFont typeface="Arial" panose="020B0604020202020204" pitchFamily="34" charset="0"/>
              <a:buChar char="•"/>
            </a:pPr>
            <a:r>
              <a:rPr lang="en-US" sz="1200">
                <a:solidFill>
                  <a:srgbClr val="333333"/>
                </a:solidFill>
                <a:latin typeface="Bahnschrift" panose="020B0502040204020203" pitchFamily="34" charset="0"/>
              </a:rPr>
              <a:t>TED CVS is called by eNotices2 upon submitting a notice via API. </a:t>
            </a:r>
          </a:p>
          <a:p>
            <a:pPr marL="171450" indent="-171450">
              <a:buFont typeface="Arial" panose="020B0604020202020204" pitchFamily="34" charset="0"/>
              <a:buChar char="•"/>
            </a:pPr>
            <a:r>
              <a:rPr lang="en-US" sz="1200">
                <a:solidFill>
                  <a:srgbClr val="333333"/>
                </a:solidFill>
                <a:latin typeface="Bahnschrift" panose="020B0502040204020203" pitchFamily="34" charset="0"/>
              </a:rPr>
              <a:t>It can also be called separately by eSenders’ applications at any time for the</a:t>
            </a:r>
            <a:r>
              <a:rPr lang="en-IE" sz="1200">
                <a:solidFill>
                  <a:srgbClr val="333333"/>
                </a:solidFill>
                <a:latin typeface="Bahnschrift" panose="020B0502040204020203" pitchFamily="34" charset="0"/>
              </a:rPr>
              <a:t> SVRL validation report without having to submit a notice.</a:t>
            </a:r>
            <a:r>
              <a:rPr lang="en-US" sz="1100" b="0" i="0">
                <a:solidFill>
                  <a:srgbClr val="333333"/>
                </a:solidFill>
                <a:effectLst/>
                <a:latin typeface="Roboto" panose="02000000000000000000" pitchFamily="2" charset="0"/>
              </a:rPr>
              <a:t> There will be some throttling to prevent abuse of the system and the exact limitations will be communicated at a later stage.</a:t>
            </a:r>
            <a:endParaRPr lang="en-US" sz="1200">
              <a:solidFill>
                <a:srgbClr val="333333"/>
              </a:solidFill>
              <a:latin typeface="Bahnschrift" panose="020B0502040204020203" pitchFamily="34" charset="0"/>
            </a:endParaRPr>
          </a:p>
          <a:p>
            <a:pPr marL="171450" indent="-171450">
              <a:buFont typeface="Arial" panose="020B0604020202020204" pitchFamily="34" charset="0"/>
              <a:buChar char="•"/>
            </a:pPr>
            <a:r>
              <a:rPr lang="en-US" sz="1200">
                <a:solidFill>
                  <a:srgbClr val="333333"/>
                </a:solidFill>
                <a:latin typeface="Bahnschrift" panose="020B0502040204020203" pitchFamily="34" charset="0"/>
              </a:rPr>
              <a:t>A notice that fails the CVS check, will not obtain status “submitted” and eSenders will need to correct the errors and resend until the notice passes the automatic CVS check.</a:t>
            </a:r>
          </a:p>
          <a:p>
            <a:pPr marL="171450" indent="-171450">
              <a:buFont typeface="Arial" panose="020B0604020202020204" pitchFamily="34" charset="0"/>
              <a:buChar char="•"/>
            </a:pPr>
            <a:r>
              <a:rPr lang="en-US" sz="1200">
                <a:solidFill>
                  <a:srgbClr val="333333"/>
                </a:solidFill>
                <a:latin typeface="Bahnschrift" panose="020B0502040204020203" pitchFamily="34" charset="0"/>
              </a:rPr>
              <a:t>A “submitted” notice may have a lawfulness warning, which means that OP must check it manually before it can be published. </a:t>
            </a:r>
          </a:p>
          <a:p>
            <a:pPr marL="171450" indent="-171450">
              <a:buFont typeface="Arial" panose="020B0604020202020204" pitchFamily="34" charset="0"/>
              <a:buChar char="•"/>
            </a:pPr>
            <a:r>
              <a:rPr lang="en-US" sz="1200">
                <a:solidFill>
                  <a:srgbClr val="333333"/>
                </a:solidFill>
                <a:latin typeface="Bahnschrift" panose="020B0502040204020203" pitchFamily="34" charset="0"/>
              </a:rPr>
              <a:t>A notice that fails the </a:t>
            </a:r>
            <a:r>
              <a:rPr lang="en-US" sz="1200" u="sng">
                <a:solidFill>
                  <a:srgbClr val="333333"/>
                </a:solidFill>
                <a:latin typeface="Bahnschrift" panose="020B0502040204020203" pitchFamily="34" charset="0"/>
              </a:rPr>
              <a:t>manual</a:t>
            </a:r>
            <a:r>
              <a:rPr lang="en-US" sz="1200">
                <a:solidFill>
                  <a:srgbClr val="333333"/>
                </a:solidFill>
                <a:latin typeface="Bahnschrift" panose="020B0502040204020203" pitchFamily="34" charset="0"/>
              </a:rPr>
              <a:t> lawfulness check (the only manual check OP will conduct), will obtain status “not published”, which will be communicated via email </a:t>
            </a:r>
            <a:r>
              <a:rPr lang="en-US" sz="1200" b="1">
                <a:solidFill>
                  <a:srgbClr val="333333"/>
                </a:solidFill>
                <a:latin typeface="Bahnschrift" panose="020B0502040204020203" pitchFamily="34" charset="0"/>
              </a:rPr>
              <a:t>to the Contracting Authority only. eSenders will be able to query the status via the API.</a:t>
            </a:r>
          </a:p>
          <a:p>
            <a:pPr marL="0" indent="0">
              <a:buNone/>
            </a:pPr>
            <a:r>
              <a:rPr lang="en-US" sz="1200">
                <a:solidFill>
                  <a:srgbClr val="333333"/>
                </a:solidFill>
                <a:latin typeface="Bahnschrift" panose="020B0502040204020203" pitchFamily="34" charset="0"/>
              </a:rPr>
              <a:t>! TED CVS does not consider the implementation of the eForms regulation in national legislation.</a:t>
            </a:r>
          </a:p>
          <a:p>
            <a:endParaRPr lang="en-IE"/>
          </a:p>
        </p:txBody>
      </p:sp>
      <p:sp>
        <p:nvSpPr>
          <p:cNvPr id="4" name="Slide Number Placeholder 3"/>
          <p:cNvSpPr>
            <a:spLocks noGrp="1"/>
          </p:cNvSpPr>
          <p:nvPr>
            <p:ph type="sldNum" sz="quarter" idx="5"/>
          </p:nvPr>
        </p:nvSpPr>
        <p:spPr/>
        <p:txBody>
          <a:bodyPr/>
          <a:lstStyle/>
          <a:p>
            <a:fld id="{D82B1F86-3892-4D53-8D01-0055912FAE92}" type="slidenum">
              <a:rPr lang="en-IE" smtClean="0"/>
              <a:t>5</a:t>
            </a:fld>
            <a:endParaRPr lang="en-IE"/>
          </a:p>
        </p:txBody>
      </p:sp>
    </p:spTree>
    <p:extLst>
      <p:ext uri="{BB962C8B-B14F-4D97-AF65-F5344CB8AC3E}">
        <p14:creationId xmlns:p14="http://schemas.microsoft.com/office/powerpoint/2010/main" val="171393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200" b="1">
                <a:solidFill>
                  <a:srgbClr val="333333"/>
                </a:solidFill>
                <a:latin typeface="Bahnschrift" panose="020B0502040204020203" pitchFamily="34" charset="0"/>
              </a:rPr>
              <a:t>Regarding visualisation of eForms notices: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a:solidFill>
                <a:srgbClr val="333333"/>
              </a:solidFill>
              <a:latin typeface="Bahnschrift" panose="020B0502040204020203" pitchFamily="34" charset="0"/>
            </a:endParaRPr>
          </a:p>
          <a:p>
            <a:pPr marL="171450" indent="-171450">
              <a:buFont typeface="Arial" panose="020B0604020202020204" pitchFamily="34" charset="0"/>
              <a:buChar char="•"/>
            </a:pPr>
            <a:r>
              <a:rPr lang="en-US" sz="1200">
                <a:solidFill>
                  <a:srgbClr val="333333"/>
                </a:solidFill>
                <a:latin typeface="Bahnschrift" panose="020B0502040204020203" pitchFamily="34" charset="0"/>
              </a:rPr>
              <a:t>TED Viewer 2022 provides an API that allows applications to render an eForms notice in HTML or PDF format before sending it for publication.</a:t>
            </a:r>
          </a:p>
          <a:p>
            <a:pPr marL="171450" indent="-171450">
              <a:buFont typeface="Arial" panose="020B0604020202020204" pitchFamily="34" charset="0"/>
              <a:buChar char="•"/>
            </a:pPr>
            <a:r>
              <a:rPr lang="en-US" sz="1200">
                <a:solidFill>
                  <a:srgbClr val="333333"/>
                </a:solidFill>
                <a:latin typeface="Bahnschrift" panose="020B0502040204020203" pitchFamily="34" charset="0"/>
              </a:rPr>
              <a:t>TED Viewer 2022 is called by eNotices2 to render created notices in PDF and HTML in the User Interface of eNotices2.</a:t>
            </a:r>
          </a:p>
          <a:p>
            <a:pPr marL="171450" indent="-171450" algn="l">
              <a:buFont typeface="Arial" panose="020B0604020202020204" pitchFamily="34" charset="0"/>
              <a:buChar char="•"/>
            </a:pPr>
            <a:r>
              <a:rPr lang="en-US" sz="1200" b="0" i="0">
                <a:solidFill>
                  <a:srgbClr val="333333"/>
                </a:solidFill>
                <a:effectLst/>
                <a:latin typeface="Bahnschrift" panose="020B0502040204020203" pitchFamily="34" charset="0"/>
              </a:rPr>
              <a:t>As part of the ongoing development of eForms, the provisional samples of the 40 mandatory notices in PDF format was published in July 2021 at: https://simap.ted.europa.eu/documents/10184/320101/eForms+notice+PDF+samples+2021-07-22/c6785da3-8907-4071-9980-bb670b8ae9b8</a:t>
            </a:r>
          </a:p>
          <a:p>
            <a:pPr marL="171450" indent="-171450" algn="l">
              <a:buFont typeface="Arial" panose="020B0604020202020204" pitchFamily="34" charset="0"/>
              <a:buChar char="•"/>
            </a:pPr>
            <a:r>
              <a:rPr lang="en-US" sz="1200" b="0" i="0">
                <a:solidFill>
                  <a:srgbClr val="333333"/>
                </a:solidFill>
                <a:effectLst/>
                <a:latin typeface="Bahnschrift" panose="020B0502040204020203" pitchFamily="34" charset="0"/>
              </a:rPr>
              <a:t>An updated </a:t>
            </a:r>
            <a:r>
              <a:rPr lang="en-US" sz="1200" b="0" i="0" u="none" strike="noStrike">
                <a:solidFill>
                  <a:srgbClr val="1565C0"/>
                </a:solidFill>
                <a:effectLst/>
                <a:latin typeface="Bahnschrift" panose="020B0502040204020203" pitchFamily="34" charset="0"/>
              </a:rPr>
              <a:t>HTML file </a:t>
            </a:r>
            <a:r>
              <a:rPr lang="en-US" sz="1200" b="0" i="0">
                <a:solidFill>
                  <a:srgbClr val="333333"/>
                </a:solidFill>
                <a:effectLst/>
                <a:latin typeface="Bahnschrift" panose="020B0502040204020203" pitchFamily="34" charset="0"/>
              </a:rPr>
              <a:t>was published in May 2022 (</a:t>
            </a:r>
            <a:r>
              <a:rPr lang="en-IE">
                <a:solidFill>
                  <a:schemeClr val="tx1"/>
                </a:solidFill>
                <a:hlinkClick r:id="rId3">
                  <a:extLst>
                    <a:ext uri="{A12FA001-AC4F-418D-AE19-62706E023703}">
                      <ahyp:hlinkClr xmlns:ahyp="http://schemas.microsoft.com/office/drawing/2018/hyperlinkcolor" val="tx"/>
                    </a:ext>
                  </a:extLst>
                </a:hlinkClick>
              </a:rPr>
              <a:t>https://simap.ted.europa.eu/documents/10184/320101/eforms_2022-05-10-html/6be809e4-ac8a-4bc1-96d9-11b5fc366e6a</a:t>
            </a:r>
            <a:r>
              <a:rPr lang="en-IE"/>
              <a:t>)</a:t>
            </a:r>
            <a:r>
              <a:rPr lang="en-US" sz="1200" b="0" i="0">
                <a:solidFill>
                  <a:srgbClr val="333333"/>
                </a:solidFill>
                <a:effectLst/>
                <a:latin typeface="Bahnschrift" panose="020B0502040204020203" pitchFamily="34" charset="0"/>
              </a:rPr>
              <a:t>. It provides sample data to make it easier to see the TED Viewer structure, understand how the elements fit together and allows to switch between different notice types. The biggest structural change compared to samples from July 2021 is the decision to group almost all the organisation information in one section. The current version is not yet final, but it is quite close to what the eForms TED Viewer will produce.</a:t>
            </a:r>
          </a:p>
          <a:p>
            <a:pPr marL="171450" indent="-171450" algn="l">
              <a:buFont typeface="Arial" panose="020B0604020202020204" pitchFamily="34" charset="0"/>
              <a:buChar char="•"/>
            </a:pPr>
            <a:r>
              <a:rPr lang="en-US" sz="1200" b="0" i="0">
                <a:solidFill>
                  <a:srgbClr val="333333"/>
                </a:solidFill>
                <a:effectLst/>
                <a:latin typeface="Bahnschrift" panose="020B0502040204020203" pitchFamily="34" charset="0"/>
              </a:rPr>
              <a:t>OP does not intend to provide XSL stylesheets.  The </a:t>
            </a:r>
            <a:r>
              <a:rPr lang="en-US" sz="1200" b="0" i="0" u="none" strike="noStrike">
                <a:solidFill>
                  <a:srgbClr val="1565C0"/>
                </a:solidFill>
                <a:effectLst/>
                <a:latin typeface="Bahnschrift" panose="020B0502040204020203" pitchFamily="34" charset="0"/>
              </a:rPr>
              <a:t>view-templates</a:t>
            </a:r>
            <a:r>
              <a:rPr lang="en-US" sz="1200" b="0" i="0">
                <a:solidFill>
                  <a:srgbClr val="333333"/>
                </a:solidFill>
                <a:effectLst/>
                <a:latin typeface="Bahnschrift" panose="020B0502040204020203" pitchFamily="34" charset="0"/>
              </a:rPr>
              <a:t> available in the SDK contain the technical definition of how an HTML/ PDF will be generated by TED Viewer 2022 (</a:t>
            </a:r>
            <a:r>
              <a:rPr lang="en-IE" sz="1800">
                <a:solidFill>
                  <a:srgbClr val="172B4D"/>
                </a:solidFill>
                <a:effectLst/>
                <a:latin typeface="Segoe UI" panose="020B0502040204020203" pitchFamily="34" charset="0"/>
                <a:ea typeface="Times New Roman" panose="02020603050405020304" pitchFamily="18" charset="0"/>
              </a:rPr>
              <a:t>https://github.com/OP-TED/eForms-SDK/tree/develop/view-templates).</a:t>
            </a:r>
            <a:endParaRPr lang="en-US" sz="1200" b="0" i="0">
              <a:solidFill>
                <a:srgbClr val="333333"/>
              </a:solidFill>
              <a:effectLst/>
              <a:latin typeface="Bahnschrift"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a:latin typeface="Bahnschrift" panose="020B0502040204020203" pitchFamily="34" charset="0"/>
              </a:rPr>
              <a:t>The eForms Notice Viewer available on GitHub </a:t>
            </a:r>
            <a:r>
              <a:rPr lang="en-US" sz="1200">
                <a:latin typeface="Bahnschrift" panose="020B0502040204020203" pitchFamily="34" charset="0"/>
              </a:rPr>
              <a:t>is a sample application that can be used as inspiration/ starting point for your own apps; it is </a:t>
            </a:r>
            <a:r>
              <a:rPr lang="en-US" sz="1200" u="sng">
                <a:latin typeface="Bahnschrift" panose="020B0502040204020203" pitchFamily="34" charset="0"/>
              </a:rPr>
              <a:t>not</a:t>
            </a:r>
            <a:r>
              <a:rPr lang="en-US" sz="1200">
                <a:latin typeface="Bahnschrift" panose="020B0502040204020203" pitchFamily="34" charset="0"/>
              </a:rPr>
              <a:t> a production-ready application (</a:t>
            </a:r>
            <a:r>
              <a:rPr lang="en-IE" sz="1800">
                <a:solidFill>
                  <a:srgbClr val="172B4D"/>
                </a:solidFill>
                <a:effectLst/>
                <a:latin typeface="Segoe UI" panose="020B0502040204020203" pitchFamily="34" charset="0"/>
                <a:ea typeface="Times New Roman" panose="02020603050405020304" pitchFamily="18" charset="0"/>
                <a:cs typeface="Times New Roman" panose="02020603050405020304" pitchFamily="18" charset="0"/>
              </a:rPr>
              <a:t>https://github.com/OP-TED/eforms-notice-viewer</a:t>
            </a:r>
            <a:r>
              <a:rPr lang="en-IE" sz="1800">
                <a:solidFill>
                  <a:srgbClr val="172B4D"/>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1200">
                <a:latin typeface="Bahnschrift" panose="020B0502040204020203" pitchFamily="34" charset="0"/>
              </a:rPr>
              <a:t>.</a:t>
            </a:r>
            <a:endParaRPr lang="en-IE" sz="1200">
              <a:latin typeface="Bahnschrift" panose="020B0502040204020203" pitchFamily="34" charset="0"/>
            </a:endParaRPr>
          </a:p>
          <a:p>
            <a:endParaRPr lang="en-IE"/>
          </a:p>
        </p:txBody>
      </p:sp>
      <p:sp>
        <p:nvSpPr>
          <p:cNvPr id="4" name="Slide Number Placeholder 3"/>
          <p:cNvSpPr>
            <a:spLocks noGrp="1"/>
          </p:cNvSpPr>
          <p:nvPr>
            <p:ph type="sldNum" sz="quarter" idx="5"/>
          </p:nvPr>
        </p:nvSpPr>
        <p:spPr/>
        <p:txBody>
          <a:bodyPr/>
          <a:lstStyle/>
          <a:p>
            <a:fld id="{D82B1F86-3892-4D53-8D01-0055912FAE92}" type="slidenum">
              <a:rPr lang="en-IE" smtClean="0"/>
              <a:t>6</a:t>
            </a:fld>
            <a:endParaRPr lang="en-IE"/>
          </a:p>
        </p:txBody>
      </p:sp>
    </p:spTree>
    <p:extLst>
      <p:ext uri="{BB962C8B-B14F-4D97-AF65-F5344CB8AC3E}">
        <p14:creationId xmlns:p14="http://schemas.microsoft.com/office/powerpoint/2010/main" val="1218040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a:t>Building eSenders’ applications:</a:t>
            </a:r>
          </a:p>
          <a:p>
            <a:endParaRPr lang="en-IE" b="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a:latin typeface="Bahnschrift"/>
                <a:ea typeface="Calibri" panose="020F0502020204030204" pitchFamily="34" charset="0"/>
              </a:rPr>
              <a:t>T</a:t>
            </a:r>
            <a:r>
              <a:rPr lang="en-IE" sz="1200">
                <a:effectLst/>
                <a:latin typeface="Bahnschrift"/>
                <a:ea typeface="Calibri" panose="020F0502020204030204" pitchFamily="34" charset="0"/>
              </a:rPr>
              <a:t>he responsibility of building </a:t>
            </a:r>
            <a:r>
              <a:rPr lang="en-IE" sz="1200" err="1">
                <a:effectLst/>
                <a:latin typeface="Bahnschrift"/>
                <a:ea typeface="Calibri" panose="020F0502020204030204" pitchFamily="34" charset="0"/>
              </a:rPr>
              <a:t>eSenders</a:t>
            </a:r>
            <a:r>
              <a:rPr lang="en-IE" sz="1200">
                <a:effectLst/>
                <a:latin typeface="Bahnschrift"/>
                <a:ea typeface="Calibri" panose="020F0502020204030204" pitchFamily="34" charset="0"/>
              </a:rPr>
              <a:t>’ applications and business processes and managing individual systems lies with the </a:t>
            </a:r>
            <a:r>
              <a:rPr lang="en-IE" sz="1200" err="1">
                <a:effectLst/>
                <a:latin typeface="Bahnschrift"/>
                <a:ea typeface="Calibri" panose="020F0502020204030204" pitchFamily="34" charset="0"/>
              </a:rPr>
              <a:t>eSenders</a:t>
            </a:r>
            <a:r>
              <a:rPr lang="en-IE" sz="1200">
                <a:effectLst/>
                <a:latin typeface="Bahnschrift"/>
                <a:ea typeface="Calibri" panose="020F0502020204030204" pitchFamily="34" charset="0"/>
              </a:rPr>
              <a:t>. However, in an effort to help eSenders and their developers, the Publications Office is sharing a collection of resources that provide the foundation for building your own eForms applications and the necessary concepts to consider:</a:t>
            </a:r>
            <a:br>
              <a:rPr lang="en-IE" sz="1200">
                <a:effectLst/>
                <a:latin typeface="Bahnschrift" panose="020B0502040204020203" pitchFamily="34" charset="0"/>
                <a:ea typeface="Calibri" panose="020F0502020204030204" pitchFamily="34" charset="0"/>
              </a:rPr>
            </a:br>
            <a:r>
              <a:rPr lang="en-IE" sz="1800">
                <a:solidFill>
                  <a:srgbClr val="172B4D"/>
                </a:solidFill>
                <a:effectLst/>
                <a:latin typeface="Segoe UI" panose="020B0502040204020203" pitchFamily="34" charset="0"/>
                <a:ea typeface="Calibri" panose="020F0502020204030204" pitchFamily="34" charset="0"/>
                <a:cs typeface="Times New Roman" panose="02020603050405020304" pitchFamily="18" charset="0"/>
              </a:rPr>
              <a:t>https://docs.ted.europa.eu/eforms/1.1.1/index.html</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sz="1800">
                <a:solidFill>
                  <a:srgbClr val="172B4D"/>
                </a:solidFill>
                <a:effectLst/>
                <a:latin typeface="Segoe UI" panose="020B0502040204020203" pitchFamily="34" charset="0"/>
                <a:ea typeface="Calibri" panose="020F0502020204030204" pitchFamily="34" charset="0"/>
                <a:cs typeface="Times New Roman" panose="02020603050405020304" pitchFamily="18" charset="0"/>
              </a:rPr>
              <a:t>    https://docs.ted.europa.eu/eforms/1.1.1/metadata-driven-applications.html</a:t>
            </a: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IE" sz="1200">
              <a:solidFill>
                <a:srgbClr val="88AFD7"/>
              </a:solidFill>
              <a:latin typeface="Bahnschrift" panose="020B0502040204020203" pitchFamily="34" charset="0"/>
            </a:endParaRPr>
          </a:p>
          <a:p>
            <a:pPr marL="171450" indent="-171450">
              <a:buFont typeface="Arial" panose="020B0604020202020204" pitchFamily="34" charset="0"/>
              <a:buChar char="•"/>
            </a:pPr>
            <a:r>
              <a:rPr lang="en-IE" sz="1200">
                <a:effectLst/>
                <a:latin typeface="Bahnschrift" panose="020B0502040204020203" pitchFamily="34" charset="0"/>
                <a:ea typeface="Calibri" panose="020F0502020204030204" pitchFamily="34" charset="0"/>
              </a:rPr>
              <a:t>Any sample application that we may make available in the future as an inspiration or starting point for your own apps, will be published on GitHub:</a:t>
            </a:r>
            <a:r>
              <a:rPr lang="en-IE" sz="1200">
                <a:solidFill>
                  <a:srgbClr val="0070C0"/>
                </a:solidFill>
                <a:effectLst/>
                <a:latin typeface="Bahnschrift" panose="020B0502040204020203" pitchFamily="34" charset="0"/>
                <a:ea typeface="Calibri" panose="020F0502020204030204" pitchFamily="34" charset="0"/>
              </a:rPr>
              <a:t> </a:t>
            </a:r>
            <a:r>
              <a:rPr lang="en-IE" sz="1200">
                <a:solidFill>
                  <a:schemeClr val="bg2">
                    <a:lumMod val="75000"/>
                  </a:schemeClr>
                </a:solidFill>
                <a:latin typeface="Bahnschrift" panose="020B0502040204020203" pitchFamily="34" charset="0"/>
                <a:hlinkClick r:id="rId3">
                  <a:extLst>
                    <a:ext uri="{A12FA001-AC4F-418D-AE19-62706E023703}">
                      <ahyp:hlinkClr xmlns:ahyp="http://schemas.microsoft.com/office/drawing/2018/hyperlinkcolor" val="tx"/>
                    </a:ext>
                  </a:extLst>
                </a:hlinkClick>
              </a:rPr>
              <a:t>https://github.com/OP-TED</a:t>
            </a:r>
            <a:r>
              <a:rPr lang="en-IE" sz="1200">
                <a:solidFill>
                  <a:srgbClr val="0052CC"/>
                </a:solidFill>
                <a:latin typeface="Bahnschrift" panose="020B0502040204020203" pitchFamily="34" charset="0"/>
              </a:rPr>
              <a:t>. </a:t>
            </a:r>
            <a:r>
              <a:rPr lang="en-US" sz="1200">
                <a:solidFill>
                  <a:srgbClr val="333333"/>
                </a:solidFill>
                <a:latin typeface="Bahnschrift" panose="020B0502040204020203" pitchFamily="34" charset="0"/>
              </a:rPr>
              <a:t>The eForms SDK </a:t>
            </a:r>
            <a:r>
              <a:rPr lang="en-US" sz="1200" b="0" i="0">
                <a:solidFill>
                  <a:schemeClr val="tx1"/>
                </a:solidFill>
                <a:effectLst/>
                <a:latin typeface="Bahnschrift" panose="020B0502040204020203" pitchFamily="34" charset="0"/>
                <a:hlinkClick r:id="rId4" tooltip="Follow link">
                  <a:extLst>
                    <a:ext uri="{A12FA001-AC4F-418D-AE19-62706E023703}">
                      <ahyp:hlinkClr xmlns:ahyp="http://schemas.microsoft.com/office/drawing/2018/hyperlinkcolor" val="tx"/>
                    </a:ext>
                  </a:extLst>
                </a:hlinkClick>
              </a:rPr>
              <a:t>https://github.com/OP-TED/eForms-SDK</a:t>
            </a:r>
            <a:r>
              <a:rPr lang="en-US" sz="1200">
                <a:solidFill>
                  <a:schemeClr val="tx1"/>
                </a:solidFill>
                <a:latin typeface="Bahnschrift" panose="020B0502040204020203" pitchFamily="34" charset="0"/>
              </a:rPr>
              <a:t> </a:t>
            </a:r>
            <a:r>
              <a:rPr lang="en-US" sz="1200">
                <a:solidFill>
                  <a:srgbClr val="333333"/>
                </a:solidFill>
                <a:latin typeface="Bahnschrift" panose="020B0502040204020203" pitchFamily="34" charset="0"/>
              </a:rPr>
              <a:t>is designed to help eSenders develop eForms applications. In particular, the files in the "notice-types", "fields", "view-templates" and "translations" provide computer-readable information to assist with the development of form interfaces.</a:t>
            </a:r>
          </a:p>
          <a:p>
            <a:endParaRPr lang="en-IE"/>
          </a:p>
        </p:txBody>
      </p:sp>
      <p:sp>
        <p:nvSpPr>
          <p:cNvPr id="4" name="Slide Number Placeholder 3"/>
          <p:cNvSpPr>
            <a:spLocks noGrp="1"/>
          </p:cNvSpPr>
          <p:nvPr>
            <p:ph type="sldNum" sz="quarter" idx="5"/>
          </p:nvPr>
        </p:nvSpPr>
        <p:spPr/>
        <p:txBody>
          <a:bodyPr/>
          <a:lstStyle/>
          <a:p>
            <a:fld id="{D82B1F86-3892-4D53-8D01-0055912FAE92}" type="slidenum">
              <a:rPr lang="en-IE" smtClean="0"/>
              <a:t>7</a:t>
            </a:fld>
            <a:endParaRPr lang="en-IE"/>
          </a:p>
        </p:txBody>
      </p:sp>
    </p:spTree>
    <p:extLst>
      <p:ext uri="{BB962C8B-B14F-4D97-AF65-F5344CB8AC3E}">
        <p14:creationId xmlns:p14="http://schemas.microsoft.com/office/powerpoint/2010/main" val="344577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b="1" kern="1200">
                <a:latin typeface="Bahnschrift" panose="020B0502040204020203" pitchFamily="34" charset="0"/>
              </a:rPr>
              <a:t>What is the Preview environment: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E" b="1" kern="1200">
              <a:latin typeface="Bahnschrift"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kern="1200">
                <a:latin typeface="Bahnschrift" panose="020B0502040204020203" pitchFamily="34" charset="0"/>
              </a:rPr>
              <a:t>The applications OP is currently developing </a:t>
            </a:r>
            <a:r>
              <a:rPr lang="en-US" kern="1200">
                <a:latin typeface="Bahnschrift" panose="020B0502040204020203" pitchFamily="34" charset="0"/>
              </a:rPr>
              <a:t>are known as "TED Apps for eForms“ and are </a:t>
            </a:r>
            <a:r>
              <a:rPr lang="en-IE" kern="1200">
                <a:latin typeface="Bahnschrift" panose="020B0502040204020203" pitchFamily="34" charset="0"/>
              </a:rPr>
              <a:t>scheduled to go into production on 14 November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kern="1200">
                <a:latin typeface="Bahnschrift" panose="020B0502040204020203" pitchFamily="34" charset="0"/>
              </a:rPr>
              <a:t>Early versions of the TED Apps for eForms are gradually being made available in Preview (test) and updates are documented on the </a:t>
            </a:r>
            <a:r>
              <a:rPr lang="en-IE" kern="1200">
                <a:solidFill>
                  <a:schemeClr val="tx1"/>
                </a:solidFill>
                <a:latin typeface="Bahnschrift" panose="020B0502040204020203" pitchFamily="34" charset="0"/>
              </a:rPr>
              <a:t>eForms Preview environment </a:t>
            </a:r>
            <a:r>
              <a:rPr lang="en-IE" kern="1200">
                <a:latin typeface="Bahnschrift" panose="020B0502040204020203" pitchFamily="34" charset="0"/>
              </a:rPr>
              <a:t>page (</a:t>
            </a:r>
            <a:r>
              <a:rPr lang="en-IE" sz="1800">
                <a:solidFill>
                  <a:srgbClr val="172B4D"/>
                </a:solidFill>
                <a:effectLst/>
                <a:latin typeface="Segoe UI" panose="020B0502040204020203" pitchFamily="34" charset="0"/>
                <a:ea typeface="Times New Roman" panose="02020603050405020304" pitchFamily="18" charset="0"/>
                <a:cs typeface="Times New Roman" panose="02020603050405020304" pitchFamily="18" charset="0"/>
              </a:rPr>
              <a:t>https://docs.ted.europa.eu/home/eforms/preview/</a:t>
            </a:r>
            <a:r>
              <a:rPr lang="en-IE" sz="1800" kern="1200">
                <a:solidFill>
                  <a:srgbClr val="172B4D"/>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IE" kern="1200">
              <a:latin typeface="Bahnschrift"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E" sz="1200" kern="1200">
                <a:latin typeface="Bahnschrift" panose="020B0502040204020203" pitchFamily="34" charset="0"/>
              </a:rPr>
              <a:t>Before testing, please read carefully the eForms Preview environment page, where you will find all the URLs and application features per phase as well as important information.</a:t>
            </a:r>
            <a:endParaRPr lang="en-US" kern="1200">
              <a:latin typeface="Bahnschrift" panose="020B0502040204020203" pitchFamily="34" charset="0"/>
            </a:endParaRPr>
          </a:p>
          <a:p>
            <a:endParaRPr lang="en-IE"/>
          </a:p>
          <a:p>
            <a:r>
              <a:rPr lang="en-IE"/>
              <a:t>On the right, screenshots of the Preview page as an example of what eSenders should be looking out for or be aware of before testing. For instance, notices submitted via API, should respect the version of the SDK accepted at any given point by eNotices2 Preview. The URLs and parameters will change in the future. </a:t>
            </a:r>
          </a:p>
        </p:txBody>
      </p:sp>
      <p:sp>
        <p:nvSpPr>
          <p:cNvPr id="4" name="Slide Number Placeholder 3"/>
          <p:cNvSpPr>
            <a:spLocks noGrp="1"/>
          </p:cNvSpPr>
          <p:nvPr>
            <p:ph type="sldNum" sz="quarter" idx="5"/>
          </p:nvPr>
        </p:nvSpPr>
        <p:spPr/>
        <p:txBody>
          <a:bodyPr/>
          <a:lstStyle/>
          <a:p>
            <a:fld id="{D82B1F86-3892-4D53-8D01-0055912FAE92}" type="slidenum">
              <a:rPr lang="en-IE" smtClean="0"/>
              <a:t>8</a:t>
            </a:fld>
            <a:endParaRPr lang="en-IE"/>
          </a:p>
        </p:txBody>
      </p:sp>
    </p:spTree>
    <p:extLst>
      <p:ext uri="{BB962C8B-B14F-4D97-AF65-F5344CB8AC3E}">
        <p14:creationId xmlns:p14="http://schemas.microsoft.com/office/powerpoint/2010/main" val="87388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latin typeface="Bahnschrift" panose="020B0502040204020203" pitchFamily="34" charset="0"/>
              </a:rPr>
              <a:t>We would encourage that you start testing our Preview systems. </a:t>
            </a:r>
          </a:p>
          <a:p>
            <a:r>
              <a:rPr lang="en-IE">
                <a:latin typeface="Bahnschrift"/>
              </a:rPr>
              <a:t>There are three steps before you can start testing eNotices2 Preview APIs:</a:t>
            </a:r>
          </a:p>
          <a:p>
            <a:pPr marL="228600" indent="-228600">
              <a:buAutoNum type="arabicPeriod"/>
            </a:pPr>
            <a:r>
              <a:rPr lang="en-IE">
                <a:latin typeface="Bahnschrift" panose="020B0502040204020203" pitchFamily="34" charset="0"/>
              </a:rPr>
              <a:t>Have an EU-login account in Acceptance</a:t>
            </a:r>
          </a:p>
          <a:p>
            <a:pPr marL="228600" indent="-228600">
              <a:buAutoNum type="arabicPeriod"/>
            </a:pPr>
            <a:r>
              <a:rPr lang="en-IE">
                <a:latin typeface="Bahnschrift" panose="020B0502040204020203" pitchFamily="34" charset="0"/>
              </a:rPr>
              <a:t>Have an eNotices2 account in Preview so that you can pair it to your API Key</a:t>
            </a:r>
          </a:p>
          <a:p>
            <a:pPr marL="228600" indent="-228600">
              <a:buAutoNum type="arabicPeriod"/>
            </a:pPr>
            <a:r>
              <a:rPr lang="en-IE">
                <a:latin typeface="Bahnschrift" panose="020B0502040204020203" pitchFamily="34" charset="0"/>
              </a:rPr>
              <a:t>Get your API Key from the TED Developer Portal also in Preview.</a:t>
            </a:r>
          </a:p>
        </p:txBody>
      </p:sp>
      <p:sp>
        <p:nvSpPr>
          <p:cNvPr id="4" name="Slide Number Placeholder 3"/>
          <p:cNvSpPr>
            <a:spLocks noGrp="1"/>
          </p:cNvSpPr>
          <p:nvPr>
            <p:ph type="sldNum" sz="quarter" idx="5"/>
          </p:nvPr>
        </p:nvSpPr>
        <p:spPr/>
        <p:txBody>
          <a:bodyPr/>
          <a:lstStyle/>
          <a:p>
            <a:fld id="{D82B1F86-3892-4D53-8D01-0055912FAE92}" type="slidenum">
              <a:rPr lang="en-IE" smtClean="0"/>
              <a:t>10</a:t>
            </a:fld>
            <a:endParaRPr lang="en-IE"/>
          </a:p>
        </p:txBody>
      </p:sp>
    </p:spTree>
    <p:extLst>
      <p:ext uri="{BB962C8B-B14F-4D97-AF65-F5344CB8AC3E}">
        <p14:creationId xmlns:p14="http://schemas.microsoft.com/office/powerpoint/2010/main" val="3190279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a:t>eNotices2- APIs in Preview:</a:t>
            </a:r>
          </a:p>
          <a:p>
            <a:pPr marL="285750" indent="-285750">
              <a:buFont typeface="Arial" panose="020B0604020202020204" pitchFamily="34" charset="0"/>
              <a:buChar char="•"/>
            </a:pPr>
            <a:r>
              <a:rPr lang="en-IE" sz="1200">
                <a:latin typeface="Bahnschrift" panose="020B0502040204020203" pitchFamily="34" charset="0"/>
              </a:rPr>
              <a:t>Once you authorise yourself with your Preview API key, you can try the three available requests, submit XML notice, stop publication and search.</a:t>
            </a:r>
          </a:p>
          <a:p>
            <a:pPr marL="285750" indent="-285750">
              <a:buFont typeface="Arial" panose="020B0604020202020204" pitchFamily="34" charset="0"/>
              <a:buChar char="•"/>
            </a:pPr>
            <a:r>
              <a:rPr lang="en-IE" sz="1200">
                <a:latin typeface="Bahnschrift" panose="020B0502040204020203" pitchFamily="34" charset="0"/>
              </a:rPr>
              <a:t>API documentation is not yet available in Swagger.</a:t>
            </a:r>
          </a:p>
          <a:p>
            <a:pPr marL="285750" indent="-285750">
              <a:buFont typeface="Arial" panose="020B0604020202020204" pitchFamily="34" charset="0"/>
              <a:buChar char="•"/>
            </a:pPr>
            <a:r>
              <a:rPr lang="en-IE" sz="1200">
                <a:latin typeface="Bahnschrift" panose="020B0502040204020203" pitchFamily="34" charset="0"/>
              </a:rPr>
              <a:t>GET validation report request is not yet available in Preview.</a:t>
            </a:r>
          </a:p>
          <a:p>
            <a:r>
              <a:rPr lang="en-IE">
                <a:latin typeface="Bahnschrift" panose="020B0502040204020203" pitchFamily="34" charset="0"/>
              </a:rPr>
              <a:t>Caution: The URLs and parameters will change in the future.</a:t>
            </a:r>
          </a:p>
        </p:txBody>
      </p:sp>
      <p:sp>
        <p:nvSpPr>
          <p:cNvPr id="4" name="Slide Number Placeholder 3"/>
          <p:cNvSpPr>
            <a:spLocks noGrp="1"/>
          </p:cNvSpPr>
          <p:nvPr>
            <p:ph type="sldNum" sz="quarter" idx="5"/>
          </p:nvPr>
        </p:nvSpPr>
        <p:spPr/>
        <p:txBody>
          <a:bodyPr/>
          <a:lstStyle/>
          <a:p>
            <a:fld id="{D82B1F86-3892-4D53-8D01-0055912FAE92}" type="slidenum">
              <a:rPr lang="en-IE" smtClean="0"/>
              <a:t>11</a:t>
            </a:fld>
            <a:endParaRPr lang="en-IE"/>
          </a:p>
        </p:txBody>
      </p:sp>
    </p:spTree>
    <p:extLst>
      <p:ext uri="{BB962C8B-B14F-4D97-AF65-F5344CB8AC3E}">
        <p14:creationId xmlns:p14="http://schemas.microsoft.com/office/powerpoint/2010/main" val="272689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BDBB-36D4-1A4E-905E-F38DC8CBE48C}"/>
              </a:ext>
            </a:extLst>
          </p:cNvPr>
          <p:cNvSpPr>
            <a:spLocks noGrp="1"/>
          </p:cNvSpPr>
          <p:nvPr>
            <p:ph type="ctrTitle"/>
          </p:nvPr>
        </p:nvSpPr>
        <p:spPr>
          <a:xfrm>
            <a:off x="1160585" y="1532670"/>
            <a:ext cx="6564923" cy="2387600"/>
          </a:xfrm>
        </p:spPr>
        <p:txBody>
          <a:bodyPr anchor="b">
            <a:normAutofit/>
          </a:bodyPr>
          <a:lstStyle>
            <a:lvl1pPr algn="l">
              <a:defRPr sz="4000" b="0" cap="all" baseline="0">
                <a:solidFill>
                  <a:schemeClr val="accent1"/>
                </a:solidFill>
                <a:latin typeface="+mn-lt"/>
              </a:defRPr>
            </a:lvl1pPr>
          </a:lstStyle>
          <a:p>
            <a:r>
              <a:rPr lang="en-US"/>
              <a:t>Click to edit Master title style</a:t>
            </a:r>
            <a:endParaRPr lang="en-LU"/>
          </a:p>
        </p:txBody>
      </p:sp>
      <p:sp>
        <p:nvSpPr>
          <p:cNvPr id="3" name="Subtitle 2">
            <a:extLst>
              <a:ext uri="{FF2B5EF4-FFF2-40B4-BE49-F238E27FC236}">
                <a16:creationId xmlns:a16="http://schemas.microsoft.com/office/drawing/2014/main" id="{862DEDC9-2944-F14D-94A1-81D2BD6EEB4E}"/>
              </a:ext>
            </a:extLst>
          </p:cNvPr>
          <p:cNvSpPr>
            <a:spLocks noGrp="1"/>
          </p:cNvSpPr>
          <p:nvPr>
            <p:ph type="subTitle" idx="1"/>
          </p:nvPr>
        </p:nvSpPr>
        <p:spPr>
          <a:xfrm>
            <a:off x="1160585" y="4012345"/>
            <a:ext cx="6564923" cy="1655762"/>
          </a:xfrm>
        </p:spPr>
        <p:txBody>
          <a:bodyPr lIns="0">
            <a:normAutofit/>
          </a:bodyPr>
          <a:lstStyle>
            <a:lvl1pPr marL="0" indent="0" algn="l">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LU"/>
          </a:p>
        </p:txBody>
      </p:sp>
    </p:spTree>
    <p:extLst>
      <p:ext uri="{BB962C8B-B14F-4D97-AF65-F5344CB8AC3E}">
        <p14:creationId xmlns:p14="http://schemas.microsoft.com/office/powerpoint/2010/main" val="14718257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BB8C9-2C71-634F-8BA7-3848E9387047}"/>
              </a:ext>
            </a:extLst>
          </p:cNvPr>
          <p:cNvSpPr>
            <a:spLocks noGrp="1"/>
          </p:cNvSpPr>
          <p:nvPr>
            <p:ph type="title"/>
          </p:nvPr>
        </p:nvSpPr>
        <p:spPr>
          <a:xfrm>
            <a:off x="839788" y="365125"/>
            <a:ext cx="10515600" cy="1084289"/>
          </a:xfrm>
        </p:spPr>
        <p:txBody>
          <a:bodyPr/>
          <a:lstStyle/>
          <a:p>
            <a:r>
              <a:rPr lang="en-US"/>
              <a:t>Click to edit Master title style</a:t>
            </a:r>
            <a:endParaRPr lang="en-LU"/>
          </a:p>
        </p:txBody>
      </p:sp>
      <p:sp>
        <p:nvSpPr>
          <p:cNvPr id="3" name="Text Placeholder 2">
            <a:extLst>
              <a:ext uri="{FF2B5EF4-FFF2-40B4-BE49-F238E27FC236}">
                <a16:creationId xmlns:a16="http://schemas.microsoft.com/office/drawing/2014/main" id="{4B593526-EF99-BC40-B3C8-A56CF0C3314E}"/>
              </a:ext>
            </a:extLst>
          </p:cNvPr>
          <p:cNvSpPr>
            <a:spLocks noGrp="1"/>
          </p:cNvSpPr>
          <p:nvPr>
            <p:ph type="body" idx="1"/>
          </p:nvPr>
        </p:nvSpPr>
        <p:spPr>
          <a:xfrm>
            <a:off x="839788" y="1581774"/>
            <a:ext cx="5157787" cy="823912"/>
          </a:xfrm>
        </p:spPr>
        <p:txBody>
          <a:bodyPr anchor="b">
            <a:normAutofit/>
          </a:bodyPr>
          <a:lstStyle>
            <a:lvl1pPr marL="0" indent="0">
              <a:buNone/>
              <a:defRPr sz="2000" b="1">
                <a:solidFill>
                  <a:srgbClr val="1744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5BF759-CDC9-6F44-B47E-802190240C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Text Placeholder 4">
            <a:extLst>
              <a:ext uri="{FF2B5EF4-FFF2-40B4-BE49-F238E27FC236}">
                <a16:creationId xmlns:a16="http://schemas.microsoft.com/office/drawing/2014/main" id="{FB1FBC2F-D08A-6048-B6FF-DC607FD4B15B}"/>
              </a:ext>
            </a:extLst>
          </p:cNvPr>
          <p:cNvSpPr>
            <a:spLocks noGrp="1"/>
          </p:cNvSpPr>
          <p:nvPr>
            <p:ph type="body" sz="quarter" idx="3"/>
          </p:nvPr>
        </p:nvSpPr>
        <p:spPr>
          <a:xfrm>
            <a:off x="6172200" y="1581774"/>
            <a:ext cx="5183188" cy="823912"/>
          </a:xfrm>
        </p:spPr>
        <p:txBody>
          <a:bodyPr anchor="b">
            <a:normAutofit/>
          </a:bodyPr>
          <a:lstStyle>
            <a:lvl1pPr marL="0" indent="0">
              <a:buNone/>
              <a:defRPr sz="2000" b="1">
                <a:solidFill>
                  <a:srgbClr val="1744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676610-E191-6E4D-BE38-4CE366F088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7" name="Date Placeholder 6">
            <a:extLst>
              <a:ext uri="{FF2B5EF4-FFF2-40B4-BE49-F238E27FC236}">
                <a16:creationId xmlns:a16="http://schemas.microsoft.com/office/drawing/2014/main" id="{47451804-457B-1C4E-9D5C-12181257E91A}"/>
              </a:ext>
            </a:extLst>
          </p:cNvPr>
          <p:cNvSpPr>
            <a:spLocks noGrp="1"/>
          </p:cNvSpPr>
          <p:nvPr>
            <p:ph type="dt" sz="half" idx="10"/>
          </p:nvPr>
        </p:nvSpPr>
        <p:spPr/>
        <p:txBody>
          <a:bodyPr/>
          <a:lstStyle/>
          <a:p>
            <a:fld id="{EB9396DD-5958-CB49-B505-4DF394E596EA}" type="datetimeFigureOut">
              <a:rPr lang="en-LU" smtClean="0"/>
              <a:t>09/28/2022</a:t>
            </a:fld>
            <a:endParaRPr lang="en-LU"/>
          </a:p>
        </p:txBody>
      </p:sp>
      <p:sp>
        <p:nvSpPr>
          <p:cNvPr id="8" name="Footer Placeholder 7">
            <a:extLst>
              <a:ext uri="{FF2B5EF4-FFF2-40B4-BE49-F238E27FC236}">
                <a16:creationId xmlns:a16="http://schemas.microsoft.com/office/drawing/2014/main" id="{1C02FA55-5A82-2948-A2CA-43042ABE1D7F}"/>
              </a:ext>
            </a:extLst>
          </p:cNvPr>
          <p:cNvSpPr>
            <a:spLocks noGrp="1"/>
          </p:cNvSpPr>
          <p:nvPr>
            <p:ph type="ftr" sz="quarter" idx="11"/>
          </p:nvPr>
        </p:nvSpPr>
        <p:spPr/>
        <p:txBody>
          <a:bodyPr/>
          <a:lstStyle/>
          <a:p>
            <a:endParaRPr lang="en-LU"/>
          </a:p>
        </p:txBody>
      </p:sp>
      <p:sp>
        <p:nvSpPr>
          <p:cNvPr id="9" name="Slide Number Placeholder 8">
            <a:extLst>
              <a:ext uri="{FF2B5EF4-FFF2-40B4-BE49-F238E27FC236}">
                <a16:creationId xmlns:a16="http://schemas.microsoft.com/office/drawing/2014/main" id="{A6575128-1AFD-B642-8EEF-9242D51C60F7}"/>
              </a:ext>
            </a:extLst>
          </p:cNvPr>
          <p:cNvSpPr>
            <a:spLocks noGrp="1"/>
          </p:cNvSpPr>
          <p:nvPr>
            <p:ph type="sldNum" sz="quarter" idx="12"/>
          </p:nvPr>
        </p:nvSpPr>
        <p:spPr/>
        <p:txBody>
          <a:bodyPr/>
          <a:lstStyle/>
          <a:p>
            <a:fld id="{229B4BBC-BB84-A046-AB44-125112278BC9}" type="slidenum">
              <a:rPr lang="en-LU" smtClean="0"/>
              <a:t>‹#›</a:t>
            </a:fld>
            <a:endParaRPr lang="en-LU"/>
          </a:p>
        </p:txBody>
      </p:sp>
    </p:spTree>
    <p:extLst>
      <p:ext uri="{BB962C8B-B14F-4D97-AF65-F5344CB8AC3E}">
        <p14:creationId xmlns:p14="http://schemas.microsoft.com/office/powerpoint/2010/main" val="52276027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BDBB-36D4-1A4E-905E-F38DC8CBE48C}"/>
              </a:ext>
            </a:extLst>
          </p:cNvPr>
          <p:cNvSpPr>
            <a:spLocks noGrp="1"/>
          </p:cNvSpPr>
          <p:nvPr>
            <p:ph type="ctrTitle" hasCustomPrompt="1"/>
          </p:nvPr>
        </p:nvSpPr>
        <p:spPr>
          <a:xfrm>
            <a:off x="1160585" y="1065531"/>
            <a:ext cx="9144000" cy="2387600"/>
          </a:xfrm>
        </p:spPr>
        <p:txBody>
          <a:bodyPr anchor="b">
            <a:normAutofit/>
          </a:bodyPr>
          <a:lstStyle>
            <a:lvl1pPr algn="l">
              <a:defRPr sz="4000" b="0" cap="all" baseline="0">
                <a:solidFill>
                  <a:schemeClr val="accent1"/>
                </a:solidFill>
                <a:latin typeface="+mn-lt"/>
              </a:defRPr>
            </a:lvl1pPr>
          </a:lstStyle>
          <a:p>
            <a:r>
              <a:rPr lang="en-GB"/>
              <a:t>Thank you</a:t>
            </a:r>
            <a:endParaRPr lang="en-LU"/>
          </a:p>
        </p:txBody>
      </p:sp>
      <p:sp>
        <p:nvSpPr>
          <p:cNvPr id="3" name="Subtitle 2">
            <a:extLst>
              <a:ext uri="{FF2B5EF4-FFF2-40B4-BE49-F238E27FC236}">
                <a16:creationId xmlns:a16="http://schemas.microsoft.com/office/drawing/2014/main" id="{862DEDC9-2944-F14D-94A1-81D2BD6EEB4E}"/>
              </a:ext>
            </a:extLst>
          </p:cNvPr>
          <p:cNvSpPr>
            <a:spLocks noGrp="1"/>
          </p:cNvSpPr>
          <p:nvPr>
            <p:ph type="subTitle" idx="1" hasCustomPrompt="1"/>
          </p:nvPr>
        </p:nvSpPr>
        <p:spPr>
          <a:xfrm>
            <a:off x="1160585" y="3545206"/>
            <a:ext cx="9144000" cy="1655762"/>
          </a:xfrm>
        </p:spPr>
        <p:txBody>
          <a:bodyPr lIns="0">
            <a:normAutofit/>
          </a:bodyPr>
          <a:lstStyle>
            <a:lvl1pPr marL="0" indent="0" algn="l">
              <a:buNone/>
              <a:defRPr sz="2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Further information, links</a:t>
            </a:r>
            <a:endParaRPr lang="en-LU"/>
          </a:p>
        </p:txBody>
      </p:sp>
    </p:spTree>
    <p:extLst>
      <p:ext uri="{BB962C8B-B14F-4D97-AF65-F5344CB8AC3E}">
        <p14:creationId xmlns:p14="http://schemas.microsoft.com/office/powerpoint/2010/main" val="284762480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BDBB-36D4-1A4E-905E-F38DC8CBE48C}"/>
              </a:ext>
            </a:extLst>
          </p:cNvPr>
          <p:cNvSpPr>
            <a:spLocks noGrp="1"/>
          </p:cNvSpPr>
          <p:nvPr>
            <p:ph type="ctrTitle"/>
          </p:nvPr>
        </p:nvSpPr>
        <p:spPr>
          <a:xfrm>
            <a:off x="1160585" y="1532670"/>
            <a:ext cx="6564923" cy="2387600"/>
          </a:xfrm>
        </p:spPr>
        <p:txBody>
          <a:bodyPr anchor="b">
            <a:normAutofit/>
          </a:bodyPr>
          <a:lstStyle>
            <a:lvl1pPr algn="l">
              <a:defRPr sz="4000" b="0" cap="all" baseline="0">
                <a:solidFill>
                  <a:schemeClr val="bg1"/>
                </a:solidFill>
                <a:latin typeface="+mn-lt"/>
              </a:defRPr>
            </a:lvl1pPr>
          </a:lstStyle>
          <a:p>
            <a:r>
              <a:rPr lang="en-US"/>
              <a:t>Click to edit Master title style</a:t>
            </a:r>
            <a:endParaRPr lang="en-LU"/>
          </a:p>
        </p:txBody>
      </p:sp>
      <p:sp>
        <p:nvSpPr>
          <p:cNvPr id="3" name="Subtitle 2">
            <a:extLst>
              <a:ext uri="{FF2B5EF4-FFF2-40B4-BE49-F238E27FC236}">
                <a16:creationId xmlns:a16="http://schemas.microsoft.com/office/drawing/2014/main" id="{862DEDC9-2944-F14D-94A1-81D2BD6EEB4E}"/>
              </a:ext>
            </a:extLst>
          </p:cNvPr>
          <p:cNvSpPr>
            <a:spLocks noGrp="1"/>
          </p:cNvSpPr>
          <p:nvPr>
            <p:ph type="subTitle" idx="1"/>
          </p:nvPr>
        </p:nvSpPr>
        <p:spPr>
          <a:xfrm>
            <a:off x="1160585" y="4012345"/>
            <a:ext cx="6564923" cy="1655762"/>
          </a:xfrm>
        </p:spPr>
        <p:txBody>
          <a:bodyPr lIns="0">
            <a:normAutofit/>
          </a:bodyP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LU"/>
          </a:p>
        </p:txBody>
      </p:sp>
    </p:spTree>
    <p:extLst>
      <p:ext uri="{BB962C8B-B14F-4D97-AF65-F5344CB8AC3E}">
        <p14:creationId xmlns:p14="http://schemas.microsoft.com/office/powerpoint/2010/main" val="122620668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FBAC-DE93-F844-95F3-30AB7E2F3B08}"/>
              </a:ext>
            </a:extLst>
          </p:cNvPr>
          <p:cNvSpPr>
            <a:spLocks noGrp="1"/>
          </p:cNvSpPr>
          <p:nvPr>
            <p:ph type="title"/>
          </p:nvPr>
        </p:nvSpPr>
        <p:spPr/>
        <p:txBody>
          <a:bodyPr/>
          <a:lstStyle/>
          <a:p>
            <a:r>
              <a:rPr lang="en-US"/>
              <a:t>Click to edit Master title style</a:t>
            </a:r>
            <a:endParaRPr lang="en-LU"/>
          </a:p>
        </p:txBody>
      </p:sp>
      <p:sp>
        <p:nvSpPr>
          <p:cNvPr id="3" name="Date Placeholder 2">
            <a:extLst>
              <a:ext uri="{FF2B5EF4-FFF2-40B4-BE49-F238E27FC236}">
                <a16:creationId xmlns:a16="http://schemas.microsoft.com/office/drawing/2014/main" id="{1A67CE2E-BE24-854C-B714-915A9B5D8A30}"/>
              </a:ext>
            </a:extLst>
          </p:cNvPr>
          <p:cNvSpPr>
            <a:spLocks noGrp="1"/>
          </p:cNvSpPr>
          <p:nvPr>
            <p:ph type="dt" sz="half" idx="10"/>
          </p:nvPr>
        </p:nvSpPr>
        <p:spPr/>
        <p:txBody>
          <a:bodyPr/>
          <a:lstStyle/>
          <a:p>
            <a:fld id="{EB9396DD-5958-CB49-B505-4DF394E596EA}" type="datetimeFigureOut">
              <a:rPr lang="en-LU" smtClean="0"/>
              <a:pPr/>
              <a:t>09/28/2022</a:t>
            </a:fld>
            <a:endParaRPr lang="en-LU"/>
          </a:p>
        </p:txBody>
      </p:sp>
      <p:sp>
        <p:nvSpPr>
          <p:cNvPr id="4" name="Footer Placeholder 3">
            <a:extLst>
              <a:ext uri="{FF2B5EF4-FFF2-40B4-BE49-F238E27FC236}">
                <a16:creationId xmlns:a16="http://schemas.microsoft.com/office/drawing/2014/main" id="{82D65E98-6DB3-5D45-B179-0B28BF6D6CB7}"/>
              </a:ext>
            </a:extLst>
          </p:cNvPr>
          <p:cNvSpPr>
            <a:spLocks noGrp="1"/>
          </p:cNvSpPr>
          <p:nvPr>
            <p:ph type="ftr" sz="quarter" idx="11"/>
          </p:nvPr>
        </p:nvSpPr>
        <p:spPr/>
        <p:txBody>
          <a:bodyPr/>
          <a:lstStyle/>
          <a:p>
            <a:endParaRPr lang="en-LU"/>
          </a:p>
        </p:txBody>
      </p:sp>
      <p:sp>
        <p:nvSpPr>
          <p:cNvPr id="5" name="Slide Number Placeholder 4">
            <a:extLst>
              <a:ext uri="{FF2B5EF4-FFF2-40B4-BE49-F238E27FC236}">
                <a16:creationId xmlns:a16="http://schemas.microsoft.com/office/drawing/2014/main" id="{1E47D241-0C09-EF40-BDD4-8F1F3E2A5A6F}"/>
              </a:ext>
            </a:extLst>
          </p:cNvPr>
          <p:cNvSpPr>
            <a:spLocks noGrp="1"/>
          </p:cNvSpPr>
          <p:nvPr>
            <p:ph type="sldNum" sz="quarter" idx="12"/>
          </p:nvPr>
        </p:nvSpPr>
        <p:spPr/>
        <p:txBody>
          <a:bodyPr/>
          <a:lstStyle/>
          <a:p>
            <a:fld id="{229B4BBC-BB84-A046-AB44-125112278BC9}" type="slidenum">
              <a:rPr lang="en-LU" smtClean="0"/>
              <a:pPr/>
              <a:t>‹#›</a:t>
            </a:fld>
            <a:endParaRPr lang="en-LU"/>
          </a:p>
        </p:txBody>
      </p:sp>
      <p:sp>
        <p:nvSpPr>
          <p:cNvPr id="7" name="Content Placeholder 6">
            <a:extLst>
              <a:ext uri="{FF2B5EF4-FFF2-40B4-BE49-F238E27FC236}">
                <a16:creationId xmlns:a16="http://schemas.microsoft.com/office/drawing/2014/main" id="{A000F1C4-C3F0-1E42-96E2-CF97375B702E}"/>
              </a:ext>
            </a:extLst>
          </p:cNvPr>
          <p:cNvSpPr>
            <a:spLocks noGrp="1"/>
          </p:cNvSpPr>
          <p:nvPr>
            <p:ph sz="quarter" idx="13"/>
          </p:nvPr>
        </p:nvSpPr>
        <p:spPr>
          <a:xfrm>
            <a:off x="838200" y="1805355"/>
            <a:ext cx="10498138" cy="42207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U"/>
          </a:p>
        </p:txBody>
      </p:sp>
    </p:spTree>
    <p:extLst>
      <p:ext uri="{BB962C8B-B14F-4D97-AF65-F5344CB8AC3E}">
        <p14:creationId xmlns:p14="http://schemas.microsoft.com/office/powerpoint/2010/main" val="39251862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p:txBody>
          <a:bodyPr/>
          <a:lstStyle/>
          <a:p>
            <a:r>
              <a:rPr lang="en-US"/>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4" name="Content Placeholder 3">
            <a:extLst>
              <a:ext uri="{FF2B5EF4-FFF2-40B4-BE49-F238E27FC236}">
                <a16:creationId xmlns:a16="http://schemas.microsoft.com/office/drawing/2014/main" id="{6D7653ED-9633-6A43-BDA5-C47EB7985E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09/28/2022</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Tree>
    <p:extLst>
      <p:ext uri="{BB962C8B-B14F-4D97-AF65-F5344CB8AC3E}">
        <p14:creationId xmlns:p14="http://schemas.microsoft.com/office/powerpoint/2010/main" val="26058287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6973766" y="127583"/>
            <a:ext cx="4362450" cy="1325563"/>
          </a:xfrm>
        </p:spPr>
        <p:txBody>
          <a:bodyPr/>
          <a:lstStyle/>
          <a:p>
            <a:r>
              <a:rPr lang="en-US"/>
              <a:t>Click to edit Master title style</a:t>
            </a:r>
            <a:endParaRPr lang="en-LU"/>
          </a:p>
        </p:txBody>
      </p:sp>
      <p:sp>
        <p:nvSpPr>
          <p:cNvPr id="4" name="Content Placeholder 3">
            <a:extLst>
              <a:ext uri="{FF2B5EF4-FFF2-40B4-BE49-F238E27FC236}">
                <a16:creationId xmlns:a16="http://schemas.microsoft.com/office/drawing/2014/main" id="{6D7653ED-9633-6A43-BDA5-C47EB7985EF2}"/>
              </a:ext>
            </a:extLst>
          </p:cNvPr>
          <p:cNvSpPr>
            <a:spLocks noGrp="1"/>
          </p:cNvSpPr>
          <p:nvPr>
            <p:ph sz="half" idx="2"/>
          </p:nvPr>
        </p:nvSpPr>
        <p:spPr>
          <a:xfrm>
            <a:off x="6991350" y="1825625"/>
            <a:ext cx="43624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09/28/2022</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8" name="Espace réservé pour une image  2">
            <a:extLst>
              <a:ext uri="{FF2B5EF4-FFF2-40B4-BE49-F238E27FC236}">
                <a16:creationId xmlns:a16="http://schemas.microsoft.com/office/drawing/2014/main" id="{D3C9D4F1-D8F0-7D46-8FD5-75979F1ECF14}"/>
              </a:ext>
            </a:extLst>
          </p:cNvPr>
          <p:cNvSpPr>
            <a:spLocks noGrp="1"/>
          </p:cNvSpPr>
          <p:nvPr>
            <p:ph type="pic" sz="quarter" idx="13"/>
          </p:nvPr>
        </p:nvSpPr>
        <p:spPr>
          <a:xfrm>
            <a:off x="0" y="0"/>
            <a:ext cx="6991350" cy="6362700"/>
          </a:xfrm>
          <a:custGeom>
            <a:avLst/>
            <a:gdLst>
              <a:gd name="connsiteX0" fmla="*/ 0 w 6991350"/>
              <a:gd name="connsiteY0" fmla="*/ 0 h 6362700"/>
              <a:gd name="connsiteX1" fmla="*/ 6991350 w 6991350"/>
              <a:gd name="connsiteY1" fmla="*/ 0 h 6362700"/>
              <a:gd name="connsiteX2" fmla="*/ 6991350 w 6991350"/>
              <a:gd name="connsiteY2" fmla="*/ 6362700 h 6362700"/>
              <a:gd name="connsiteX3" fmla="*/ 0 w 6991350"/>
              <a:gd name="connsiteY3" fmla="*/ 6362700 h 6362700"/>
              <a:gd name="connsiteX4" fmla="*/ 0 w 6991350"/>
              <a:gd name="connsiteY4" fmla="*/ 0 h 6362700"/>
              <a:gd name="connsiteX0" fmla="*/ 0 w 6991350"/>
              <a:gd name="connsiteY0" fmla="*/ 0 h 6362700"/>
              <a:gd name="connsiteX1" fmla="*/ 6991350 w 6991350"/>
              <a:gd name="connsiteY1" fmla="*/ 0 h 6362700"/>
              <a:gd name="connsiteX2" fmla="*/ 4738804 w 6991350"/>
              <a:gd name="connsiteY2" fmla="*/ 6295792 h 6362700"/>
              <a:gd name="connsiteX3" fmla="*/ 0 w 6991350"/>
              <a:gd name="connsiteY3" fmla="*/ 6362700 h 6362700"/>
              <a:gd name="connsiteX4" fmla="*/ 0 w 6991350"/>
              <a:gd name="connsiteY4" fmla="*/ 0 h 6362700"/>
              <a:gd name="connsiteX0" fmla="*/ 0 w 6991350"/>
              <a:gd name="connsiteY0" fmla="*/ 0 h 6362700"/>
              <a:gd name="connsiteX1" fmla="*/ 6991350 w 6991350"/>
              <a:gd name="connsiteY1" fmla="*/ 0 h 6362700"/>
              <a:gd name="connsiteX2" fmla="*/ 4694199 w 6991350"/>
              <a:gd name="connsiteY2" fmla="*/ 6351548 h 6362700"/>
              <a:gd name="connsiteX3" fmla="*/ 0 w 6991350"/>
              <a:gd name="connsiteY3" fmla="*/ 6362700 h 6362700"/>
              <a:gd name="connsiteX4" fmla="*/ 0 w 6991350"/>
              <a:gd name="connsiteY4" fmla="*/ 0 h 6362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1350" h="6362700">
                <a:moveTo>
                  <a:pt x="0" y="0"/>
                </a:moveTo>
                <a:lnTo>
                  <a:pt x="6991350" y="0"/>
                </a:lnTo>
                <a:lnTo>
                  <a:pt x="4694199" y="6351548"/>
                </a:lnTo>
                <a:lnTo>
                  <a:pt x="0" y="6362700"/>
                </a:lnTo>
                <a:lnTo>
                  <a:pt x="0" y="0"/>
                </a:lnTo>
                <a:close/>
              </a:path>
            </a:pathLst>
          </a:custGeom>
          <a:solidFill>
            <a:srgbClr val="EFF2F7"/>
          </a:solidFill>
        </p:spPr>
        <p:txBody>
          <a:bodyPr/>
          <a:lstStyle>
            <a:lvl1pPr>
              <a:defRPr>
                <a:solidFill>
                  <a:schemeClr val="accent1"/>
                </a:solidFill>
              </a:defRPr>
            </a:lvl1pPr>
          </a:lstStyle>
          <a:p>
            <a:r>
              <a:rPr lang="en-US"/>
              <a:t>Click icon to add picture</a:t>
            </a:r>
            <a:endParaRPr lang="fr-FR"/>
          </a:p>
        </p:txBody>
      </p:sp>
    </p:spTree>
    <p:extLst>
      <p:ext uri="{BB962C8B-B14F-4D97-AF65-F5344CB8AC3E}">
        <p14:creationId xmlns:p14="http://schemas.microsoft.com/office/powerpoint/2010/main" val="208949117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838202" y="127583"/>
            <a:ext cx="5773613" cy="1325563"/>
          </a:xfrm>
        </p:spPr>
        <p:txBody>
          <a:bodyPr/>
          <a:lstStyle/>
          <a:p>
            <a:r>
              <a:rPr lang="en-US"/>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09/28/2022</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8" name="Espace réservé pour une image  5">
            <a:extLst>
              <a:ext uri="{FF2B5EF4-FFF2-40B4-BE49-F238E27FC236}">
                <a16:creationId xmlns:a16="http://schemas.microsoft.com/office/drawing/2014/main" id="{1E112A47-65FE-3740-A77E-8A59D7CFA179}"/>
              </a:ext>
            </a:extLst>
          </p:cNvPr>
          <p:cNvSpPr>
            <a:spLocks noGrp="1"/>
          </p:cNvSpPr>
          <p:nvPr>
            <p:ph type="pic" sz="quarter" idx="13"/>
          </p:nvPr>
        </p:nvSpPr>
        <p:spPr>
          <a:xfrm>
            <a:off x="5174253" y="-2"/>
            <a:ext cx="7014949" cy="6363433"/>
          </a:xfrm>
          <a:custGeom>
            <a:avLst/>
            <a:gdLst>
              <a:gd name="connsiteX0" fmla="*/ 0 w 6418670"/>
              <a:gd name="connsiteY0" fmla="*/ 6375401 h 6375401"/>
              <a:gd name="connsiteX1" fmla="*/ 1593850 w 6418670"/>
              <a:gd name="connsiteY1" fmla="*/ 0 h 6375401"/>
              <a:gd name="connsiteX2" fmla="*/ 6418670 w 6418670"/>
              <a:gd name="connsiteY2" fmla="*/ 0 h 6375401"/>
              <a:gd name="connsiteX3" fmla="*/ 4824820 w 6418670"/>
              <a:gd name="connsiteY3" fmla="*/ 6375401 h 6375401"/>
              <a:gd name="connsiteX4" fmla="*/ 0 w 6418670"/>
              <a:gd name="connsiteY4" fmla="*/ 6375401 h 6375401"/>
              <a:gd name="connsiteX0" fmla="*/ 0 w 6419158"/>
              <a:gd name="connsiteY0" fmla="*/ 6375401 h 6383217"/>
              <a:gd name="connsiteX1" fmla="*/ 1593850 w 6419158"/>
              <a:gd name="connsiteY1" fmla="*/ 0 h 6383217"/>
              <a:gd name="connsiteX2" fmla="*/ 6418670 w 6419158"/>
              <a:gd name="connsiteY2" fmla="*/ 0 h 6383217"/>
              <a:gd name="connsiteX3" fmla="*/ 6419158 w 6419158"/>
              <a:gd name="connsiteY3" fmla="*/ 6383217 h 6383217"/>
              <a:gd name="connsiteX4" fmla="*/ 0 w 6419158"/>
              <a:gd name="connsiteY4" fmla="*/ 6375401 h 6383217"/>
              <a:gd name="connsiteX0" fmla="*/ 0 w 6825558"/>
              <a:gd name="connsiteY0" fmla="*/ 6383217 h 6383217"/>
              <a:gd name="connsiteX1" fmla="*/ 2000250 w 6825558"/>
              <a:gd name="connsiteY1" fmla="*/ 0 h 6383217"/>
              <a:gd name="connsiteX2" fmla="*/ 6825070 w 6825558"/>
              <a:gd name="connsiteY2" fmla="*/ 0 h 6383217"/>
              <a:gd name="connsiteX3" fmla="*/ 6825558 w 6825558"/>
              <a:gd name="connsiteY3" fmla="*/ 6383217 h 6383217"/>
              <a:gd name="connsiteX4" fmla="*/ 0 w 6825558"/>
              <a:gd name="connsiteY4" fmla="*/ 6383217 h 6383217"/>
              <a:gd name="connsiteX0" fmla="*/ 0 w 6825558"/>
              <a:gd name="connsiteY0" fmla="*/ 6383217 h 6383217"/>
              <a:gd name="connsiteX1" fmla="*/ 1851758 w 6825558"/>
              <a:gd name="connsiteY1" fmla="*/ 15631 h 6383217"/>
              <a:gd name="connsiteX2" fmla="*/ 6825070 w 6825558"/>
              <a:gd name="connsiteY2" fmla="*/ 0 h 6383217"/>
              <a:gd name="connsiteX3" fmla="*/ 6825558 w 6825558"/>
              <a:gd name="connsiteY3" fmla="*/ 6383217 h 6383217"/>
              <a:gd name="connsiteX4" fmla="*/ 0 w 6825558"/>
              <a:gd name="connsiteY4" fmla="*/ 6383217 h 6383217"/>
              <a:gd name="connsiteX0" fmla="*/ 0 w 6825558"/>
              <a:gd name="connsiteY0" fmla="*/ 6383217 h 6383217"/>
              <a:gd name="connsiteX1" fmla="*/ 1843943 w 6825558"/>
              <a:gd name="connsiteY1" fmla="*/ 0 h 6383217"/>
              <a:gd name="connsiteX2" fmla="*/ 6825070 w 6825558"/>
              <a:gd name="connsiteY2" fmla="*/ 0 h 6383217"/>
              <a:gd name="connsiteX3" fmla="*/ 6825558 w 6825558"/>
              <a:gd name="connsiteY3" fmla="*/ 6383217 h 6383217"/>
              <a:gd name="connsiteX4" fmla="*/ 0 w 6825558"/>
              <a:gd name="connsiteY4" fmla="*/ 6383217 h 6383217"/>
              <a:gd name="connsiteX0" fmla="*/ 0 w 6982160"/>
              <a:gd name="connsiteY0" fmla="*/ 6394403 h 6394403"/>
              <a:gd name="connsiteX1" fmla="*/ 2000545 w 6982160"/>
              <a:gd name="connsiteY1" fmla="*/ 0 h 6394403"/>
              <a:gd name="connsiteX2" fmla="*/ 6981672 w 6982160"/>
              <a:gd name="connsiteY2" fmla="*/ 0 h 6394403"/>
              <a:gd name="connsiteX3" fmla="*/ 6982160 w 6982160"/>
              <a:gd name="connsiteY3" fmla="*/ 6383217 h 6394403"/>
              <a:gd name="connsiteX4" fmla="*/ 0 w 6982160"/>
              <a:gd name="connsiteY4" fmla="*/ 6394403 h 6394403"/>
              <a:gd name="connsiteX0" fmla="*/ 0 w 7036758"/>
              <a:gd name="connsiteY0" fmla="*/ 6378023 h 6383217"/>
              <a:gd name="connsiteX1" fmla="*/ 2055143 w 7036758"/>
              <a:gd name="connsiteY1" fmla="*/ 0 h 6383217"/>
              <a:gd name="connsiteX2" fmla="*/ 7036270 w 7036758"/>
              <a:gd name="connsiteY2" fmla="*/ 0 h 6383217"/>
              <a:gd name="connsiteX3" fmla="*/ 7036758 w 7036758"/>
              <a:gd name="connsiteY3" fmla="*/ 6383217 h 6383217"/>
              <a:gd name="connsiteX4" fmla="*/ 0 w 7036758"/>
              <a:gd name="connsiteY4" fmla="*/ 6378023 h 6383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6758" h="6383217">
                <a:moveTo>
                  <a:pt x="0" y="6378023"/>
                </a:moveTo>
                <a:lnTo>
                  <a:pt x="2055143" y="0"/>
                </a:lnTo>
                <a:lnTo>
                  <a:pt x="7036270" y="0"/>
                </a:lnTo>
                <a:cubicBezTo>
                  <a:pt x="7036433" y="2127739"/>
                  <a:pt x="7036595" y="4255478"/>
                  <a:pt x="7036758" y="6383217"/>
                </a:cubicBezTo>
                <a:lnTo>
                  <a:pt x="0" y="6378023"/>
                </a:lnTo>
                <a:close/>
              </a:path>
            </a:pathLst>
          </a:custGeom>
          <a:solidFill>
            <a:srgbClr val="EFF2F7"/>
          </a:solidFill>
        </p:spPr>
        <p:txBody>
          <a:bodyPr/>
          <a:lstStyle>
            <a:lvl1pPr>
              <a:defRPr>
                <a:solidFill>
                  <a:schemeClr val="accent1"/>
                </a:solidFill>
              </a:defRPr>
            </a:lvl1pPr>
          </a:lstStyle>
          <a:p>
            <a:r>
              <a:rPr lang="en-US"/>
              <a:t>Click icon to add picture</a:t>
            </a:r>
            <a:endParaRPr lang="fr-FR"/>
          </a:p>
        </p:txBody>
      </p:sp>
    </p:spTree>
    <p:extLst>
      <p:ext uri="{BB962C8B-B14F-4D97-AF65-F5344CB8AC3E}">
        <p14:creationId xmlns:p14="http://schemas.microsoft.com/office/powerpoint/2010/main" val="348931777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838202" y="127583"/>
            <a:ext cx="5773613" cy="1325563"/>
          </a:xfrm>
        </p:spPr>
        <p:txBody>
          <a:bodyPr/>
          <a:lstStyle/>
          <a:p>
            <a:r>
              <a:rPr lang="en-US"/>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09/28/2022</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9" name="Freeform 8">
            <a:extLst>
              <a:ext uri="{FF2B5EF4-FFF2-40B4-BE49-F238E27FC236}">
                <a16:creationId xmlns:a16="http://schemas.microsoft.com/office/drawing/2014/main" id="{97FDD220-59DB-D149-896C-D542C88CB459}"/>
              </a:ext>
            </a:extLst>
          </p:cNvPr>
          <p:cNvSpPr/>
          <p:nvPr userDrawn="1"/>
        </p:nvSpPr>
        <p:spPr>
          <a:xfrm>
            <a:off x="5123210" y="-50370"/>
            <a:ext cx="7074978" cy="6420452"/>
          </a:xfrm>
          <a:custGeom>
            <a:avLst/>
            <a:gdLst>
              <a:gd name="connsiteX0" fmla="*/ 7055142 w 7055142"/>
              <a:gd name="connsiteY0" fmla="*/ 6333688 h 6350466"/>
              <a:gd name="connsiteX1" fmla="*/ 0 w 7055142"/>
              <a:gd name="connsiteY1" fmla="*/ 6350466 h 6350466"/>
              <a:gd name="connsiteX2" fmla="*/ 2072081 w 7055142"/>
              <a:gd name="connsiteY2" fmla="*/ 0 h 6350466"/>
              <a:gd name="connsiteX3" fmla="*/ 7055142 w 7055142"/>
              <a:gd name="connsiteY3" fmla="*/ 0 h 6350466"/>
              <a:gd name="connsiteX4" fmla="*/ 7055142 w 7055142"/>
              <a:gd name="connsiteY4" fmla="*/ 6333688 h 6350466"/>
              <a:gd name="connsiteX0" fmla="*/ 7038083 w 7055142"/>
              <a:gd name="connsiteY0" fmla="*/ 6357572 h 6357572"/>
              <a:gd name="connsiteX1" fmla="*/ 0 w 7055142"/>
              <a:gd name="connsiteY1" fmla="*/ 6350466 h 6357572"/>
              <a:gd name="connsiteX2" fmla="*/ 2072081 w 7055142"/>
              <a:gd name="connsiteY2" fmla="*/ 0 h 6357572"/>
              <a:gd name="connsiteX3" fmla="*/ 7055142 w 7055142"/>
              <a:gd name="connsiteY3" fmla="*/ 0 h 6357572"/>
              <a:gd name="connsiteX4" fmla="*/ 7038083 w 7055142"/>
              <a:gd name="connsiteY4" fmla="*/ 6357572 h 6357572"/>
              <a:gd name="connsiteX0" fmla="*/ 7051731 w 7068790"/>
              <a:gd name="connsiteY0" fmla="*/ 6357572 h 6357572"/>
              <a:gd name="connsiteX1" fmla="*/ 0 w 7068790"/>
              <a:gd name="connsiteY1" fmla="*/ 6350466 h 6357572"/>
              <a:gd name="connsiteX2" fmla="*/ 2085729 w 7068790"/>
              <a:gd name="connsiteY2" fmla="*/ 0 h 6357572"/>
              <a:gd name="connsiteX3" fmla="*/ 7068790 w 7068790"/>
              <a:gd name="connsiteY3" fmla="*/ 0 h 6357572"/>
              <a:gd name="connsiteX4" fmla="*/ 7051731 w 7068790"/>
              <a:gd name="connsiteY4" fmla="*/ 6357572 h 6357572"/>
              <a:gd name="connsiteX0" fmla="*/ 7051731 w 7068790"/>
              <a:gd name="connsiteY0" fmla="*/ 6357572 h 6360702"/>
              <a:gd name="connsiteX1" fmla="*/ 0 w 7068790"/>
              <a:gd name="connsiteY1" fmla="*/ 6360702 h 6360702"/>
              <a:gd name="connsiteX2" fmla="*/ 2085729 w 7068790"/>
              <a:gd name="connsiteY2" fmla="*/ 0 h 6360702"/>
              <a:gd name="connsiteX3" fmla="*/ 7068790 w 7068790"/>
              <a:gd name="connsiteY3" fmla="*/ 0 h 6360702"/>
              <a:gd name="connsiteX4" fmla="*/ 7051731 w 7068790"/>
              <a:gd name="connsiteY4" fmla="*/ 6357572 h 6360702"/>
              <a:gd name="connsiteX0" fmla="*/ 7074978 w 7074978"/>
              <a:gd name="connsiteY0" fmla="*/ 6361411 h 6361411"/>
              <a:gd name="connsiteX1" fmla="*/ 0 w 7074978"/>
              <a:gd name="connsiteY1" fmla="*/ 6360702 h 6361411"/>
              <a:gd name="connsiteX2" fmla="*/ 2085729 w 7074978"/>
              <a:gd name="connsiteY2" fmla="*/ 0 h 6361411"/>
              <a:gd name="connsiteX3" fmla="*/ 7068790 w 7074978"/>
              <a:gd name="connsiteY3" fmla="*/ 0 h 6361411"/>
              <a:gd name="connsiteX4" fmla="*/ 7074978 w 7074978"/>
              <a:gd name="connsiteY4" fmla="*/ 6361411 h 6361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4978" h="6361411">
                <a:moveTo>
                  <a:pt x="7074978" y="6361411"/>
                </a:moveTo>
                <a:lnTo>
                  <a:pt x="0" y="6360702"/>
                </a:lnTo>
                <a:lnTo>
                  <a:pt x="2085729" y="0"/>
                </a:lnTo>
                <a:lnTo>
                  <a:pt x="7068790" y="0"/>
                </a:lnTo>
                <a:cubicBezTo>
                  <a:pt x="7063197" y="2119618"/>
                  <a:pt x="7063793" y="4266960"/>
                  <a:pt x="7074978" y="6361411"/>
                </a:cubicBezTo>
                <a:close/>
              </a:path>
            </a:pathLst>
          </a:custGeom>
          <a:solidFill>
            <a:srgbClr val="EFF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0" name="Content Placeholder 14">
            <a:extLst>
              <a:ext uri="{FF2B5EF4-FFF2-40B4-BE49-F238E27FC236}">
                <a16:creationId xmlns:a16="http://schemas.microsoft.com/office/drawing/2014/main" id="{7BC6BF38-3692-F546-8D7F-1E3CBF37B742}"/>
              </a:ext>
            </a:extLst>
          </p:cNvPr>
          <p:cNvSpPr>
            <a:spLocks noGrp="1"/>
          </p:cNvSpPr>
          <p:nvPr>
            <p:ph sz="quarter" idx="13"/>
          </p:nvPr>
        </p:nvSpPr>
        <p:spPr>
          <a:xfrm>
            <a:off x="6972300" y="1025611"/>
            <a:ext cx="4876800" cy="5006889"/>
          </a:xfrm>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U"/>
          </a:p>
        </p:txBody>
      </p:sp>
    </p:spTree>
    <p:extLst>
      <p:ext uri="{BB962C8B-B14F-4D97-AF65-F5344CB8AC3E}">
        <p14:creationId xmlns:p14="http://schemas.microsoft.com/office/powerpoint/2010/main" val="326642405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838202" y="127583"/>
            <a:ext cx="5890844" cy="1325563"/>
          </a:xfrm>
        </p:spPr>
        <p:txBody>
          <a:bodyPr/>
          <a:lstStyle/>
          <a:p>
            <a:r>
              <a:rPr lang="en-US"/>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838200" y="1825625"/>
            <a:ext cx="589084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09/28/2022</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4" name="Rectangle 3">
            <a:extLst>
              <a:ext uri="{FF2B5EF4-FFF2-40B4-BE49-F238E27FC236}">
                <a16:creationId xmlns:a16="http://schemas.microsoft.com/office/drawing/2014/main" id="{8FCFCA39-AEED-7546-9BF1-27F7B0127E02}"/>
              </a:ext>
            </a:extLst>
          </p:cNvPr>
          <p:cNvSpPr/>
          <p:nvPr userDrawn="1"/>
        </p:nvSpPr>
        <p:spPr>
          <a:xfrm>
            <a:off x="6881446" y="0"/>
            <a:ext cx="5310554" cy="6362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9" name="Content Placeholder 2">
            <a:extLst>
              <a:ext uri="{FF2B5EF4-FFF2-40B4-BE49-F238E27FC236}">
                <a16:creationId xmlns:a16="http://schemas.microsoft.com/office/drawing/2014/main" id="{EC06DA5D-5B0F-8947-BAFD-E38FC73250BF}"/>
              </a:ext>
            </a:extLst>
          </p:cNvPr>
          <p:cNvSpPr>
            <a:spLocks noGrp="1"/>
          </p:cNvSpPr>
          <p:nvPr>
            <p:ph sz="quarter" idx="13"/>
          </p:nvPr>
        </p:nvSpPr>
        <p:spPr>
          <a:xfrm>
            <a:off x="6881444" y="0"/>
            <a:ext cx="5308600" cy="6362700"/>
          </a:xfrm>
          <a:noFill/>
        </p:spPr>
        <p:txBody>
          <a:bodyPr lIns="180000" tIns="1080000" rIns="360000" bIns="72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U"/>
          </a:p>
        </p:txBody>
      </p:sp>
    </p:spTree>
    <p:extLst>
      <p:ext uri="{BB962C8B-B14F-4D97-AF65-F5344CB8AC3E}">
        <p14:creationId xmlns:p14="http://schemas.microsoft.com/office/powerpoint/2010/main" val="362322221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16EF-C0E9-424D-8F08-CD0F83975E68}"/>
              </a:ext>
            </a:extLst>
          </p:cNvPr>
          <p:cNvSpPr>
            <a:spLocks noGrp="1"/>
          </p:cNvSpPr>
          <p:nvPr>
            <p:ph type="title"/>
          </p:nvPr>
        </p:nvSpPr>
        <p:spPr>
          <a:xfrm>
            <a:off x="6096002" y="127583"/>
            <a:ext cx="5644818" cy="1325563"/>
          </a:xfrm>
        </p:spPr>
        <p:txBody>
          <a:bodyPr/>
          <a:lstStyle/>
          <a:p>
            <a:r>
              <a:rPr lang="en-US"/>
              <a:t>Click to edit Master title style</a:t>
            </a:r>
            <a:endParaRPr lang="en-LU"/>
          </a:p>
        </p:txBody>
      </p:sp>
      <p:sp>
        <p:nvSpPr>
          <p:cNvPr id="3" name="Content Placeholder 2">
            <a:extLst>
              <a:ext uri="{FF2B5EF4-FFF2-40B4-BE49-F238E27FC236}">
                <a16:creationId xmlns:a16="http://schemas.microsoft.com/office/drawing/2014/main" id="{48B147BE-15DC-F642-9318-443D077B3014}"/>
              </a:ext>
            </a:extLst>
          </p:cNvPr>
          <p:cNvSpPr>
            <a:spLocks noGrp="1"/>
          </p:cNvSpPr>
          <p:nvPr>
            <p:ph sz="half" idx="1"/>
          </p:nvPr>
        </p:nvSpPr>
        <p:spPr>
          <a:xfrm>
            <a:off x="6096000" y="1825625"/>
            <a:ext cx="564481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5" name="Date Placeholder 4">
            <a:extLst>
              <a:ext uri="{FF2B5EF4-FFF2-40B4-BE49-F238E27FC236}">
                <a16:creationId xmlns:a16="http://schemas.microsoft.com/office/drawing/2014/main" id="{A403114D-77D9-4949-98C6-38D0B3343760}"/>
              </a:ext>
            </a:extLst>
          </p:cNvPr>
          <p:cNvSpPr>
            <a:spLocks noGrp="1"/>
          </p:cNvSpPr>
          <p:nvPr>
            <p:ph type="dt" sz="half" idx="10"/>
          </p:nvPr>
        </p:nvSpPr>
        <p:spPr/>
        <p:txBody>
          <a:bodyPr/>
          <a:lstStyle/>
          <a:p>
            <a:fld id="{EB9396DD-5958-CB49-B505-4DF394E596EA}" type="datetimeFigureOut">
              <a:rPr lang="en-LU" smtClean="0"/>
              <a:t>09/28/2022</a:t>
            </a:fld>
            <a:endParaRPr lang="en-LU"/>
          </a:p>
        </p:txBody>
      </p:sp>
      <p:sp>
        <p:nvSpPr>
          <p:cNvPr id="6" name="Footer Placeholder 5">
            <a:extLst>
              <a:ext uri="{FF2B5EF4-FFF2-40B4-BE49-F238E27FC236}">
                <a16:creationId xmlns:a16="http://schemas.microsoft.com/office/drawing/2014/main" id="{6A1CA752-7345-7F49-BC8D-C05A2AA3B17D}"/>
              </a:ext>
            </a:extLst>
          </p:cNvPr>
          <p:cNvSpPr>
            <a:spLocks noGrp="1"/>
          </p:cNvSpPr>
          <p:nvPr>
            <p:ph type="ftr" sz="quarter" idx="11"/>
          </p:nvPr>
        </p:nvSpPr>
        <p:spPr/>
        <p:txBody>
          <a:bodyPr/>
          <a:lstStyle/>
          <a:p>
            <a:endParaRPr lang="en-LU"/>
          </a:p>
        </p:txBody>
      </p:sp>
      <p:sp>
        <p:nvSpPr>
          <p:cNvPr id="7" name="Slide Number Placeholder 6">
            <a:extLst>
              <a:ext uri="{FF2B5EF4-FFF2-40B4-BE49-F238E27FC236}">
                <a16:creationId xmlns:a16="http://schemas.microsoft.com/office/drawing/2014/main" id="{95901737-4DD4-BB41-8944-59C822528CA9}"/>
              </a:ext>
            </a:extLst>
          </p:cNvPr>
          <p:cNvSpPr>
            <a:spLocks noGrp="1"/>
          </p:cNvSpPr>
          <p:nvPr>
            <p:ph type="sldNum" sz="quarter" idx="12"/>
          </p:nvPr>
        </p:nvSpPr>
        <p:spPr/>
        <p:txBody>
          <a:bodyPr/>
          <a:lstStyle/>
          <a:p>
            <a:fld id="{229B4BBC-BB84-A046-AB44-125112278BC9}" type="slidenum">
              <a:rPr lang="en-LU" smtClean="0"/>
              <a:t>‹#›</a:t>
            </a:fld>
            <a:endParaRPr lang="en-LU"/>
          </a:p>
        </p:txBody>
      </p:sp>
      <p:sp>
        <p:nvSpPr>
          <p:cNvPr id="9" name="Rectangle 8">
            <a:extLst>
              <a:ext uri="{FF2B5EF4-FFF2-40B4-BE49-F238E27FC236}">
                <a16:creationId xmlns:a16="http://schemas.microsoft.com/office/drawing/2014/main" id="{8E429D19-0B5C-5B47-B15A-CED79C58F202}"/>
              </a:ext>
            </a:extLst>
          </p:cNvPr>
          <p:cNvSpPr/>
          <p:nvPr userDrawn="1"/>
        </p:nvSpPr>
        <p:spPr>
          <a:xfrm>
            <a:off x="0" y="0"/>
            <a:ext cx="5310554" cy="6362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a:p>
        </p:txBody>
      </p:sp>
      <p:sp>
        <p:nvSpPr>
          <p:cNvPr id="10" name="Content Placeholder 2">
            <a:extLst>
              <a:ext uri="{FF2B5EF4-FFF2-40B4-BE49-F238E27FC236}">
                <a16:creationId xmlns:a16="http://schemas.microsoft.com/office/drawing/2014/main" id="{10C0794D-E9A2-5641-A7CE-A0B2D91282A2}"/>
              </a:ext>
            </a:extLst>
          </p:cNvPr>
          <p:cNvSpPr>
            <a:spLocks noGrp="1"/>
          </p:cNvSpPr>
          <p:nvPr>
            <p:ph sz="quarter" idx="13"/>
          </p:nvPr>
        </p:nvSpPr>
        <p:spPr>
          <a:xfrm>
            <a:off x="1954" y="0"/>
            <a:ext cx="5308600" cy="6362700"/>
          </a:xfrm>
          <a:noFill/>
        </p:spPr>
        <p:txBody>
          <a:bodyPr lIns="180000" tIns="1080000" rIns="360000" bIns="72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U"/>
          </a:p>
        </p:txBody>
      </p:sp>
    </p:spTree>
    <p:extLst>
      <p:ext uri="{BB962C8B-B14F-4D97-AF65-F5344CB8AC3E}">
        <p14:creationId xmlns:p14="http://schemas.microsoft.com/office/powerpoint/2010/main" val="38504676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D3507F-C78C-0E4C-929B-9F56E7F51320}"/>
              </a:ext>
            </a:extLst>
          </p:cNvPr>
          <p:cNvSpPr>
            <a:spLocks noGrp="1"/>
          </p:cNvSpPr>
          <p:nvPr>
            <p:ph type="title"/>
          </p:nvPr>
        </p:nvSpPr>
        <p:spPr>
          <a:xfrm>
            <a:off x="838202" y="127583"/>
            <a:ext cx="10498014" cy="1325563"/>
          </a:xfrm>
          <a:prstGeom prst="rect">
            <a:avLst/>
          </a:prstGeom>
        </p:spPr>
        <p:txBody>
          <a:bodyPr vert="horz" lIns="0" tIns="45720" rIns="0" bIns="0" rtlCol="0" anchor="b" anchorCtr="0">
            <a:normAutofit/>
          </a:bodyPr>
          <a:lstStyle/>
          <a:p>
            <a:r>
              <a:rPr lang="en-US"/>
              <a:t>Click to edit Master title style</a:t>
            </a:r>
            <a:endParaRPr lang="en-LU"/>
          </a:p>
        </p:txBody>
      </p:sp>
      <p:sp>
        <p:nvSpPr>
          <p:cNvPr id="3" name="Text Placeholder 2">
            <a:extLst>
              <a:ext uri="{FF2B5EF4-FFF2-40B4-BE49-F238E27FC236}">
                <a16:creationId xmlns:a16="http://schemas.microsoft.com/office/drawing/2014/main" id="{8BAA5AFE-711A-8F46-B92C-33CC44EC0C08}"/>
              </a:ext>
            </a:extLst>
          </p:cNvPr>
          <p:cNvSpPr>
            <a:spLocks noGrp="1"/>
          </p:cNvSpPr>
          <p:nvPr>
            <p:ph type="body" idx="1"/>
          </p:nvPr>
        </p:nvSpPr>
        <p:spPr>
          <a:xfrm>
            <a:off x="838200" y="1825625"/>
            <a:ext cx="10498015" cy="4351338"/>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U"/>
          </a:p>
        </p:txBody>
      </p:sp>
      <p:sp>
        <p:nvSpPr>
          <p:cNvPr id="4" name="Date Placeholder 3">
            <a:extLst>
              <a:ext uri="{FF2B5EF4-FFF2-40B4-BE49-F238E27FC236}">
                <a16:creationId xmlns:a16="http://schemas.microsoft.com/office/drawing/2014/main" id="{8A71EB6D-8ABB-1147-8489-BE9B909BB1F2}"/>
              </a:ext>
            </a:extLst>
          </p:cNvPr>
          <p:cNvSpPr>
            <a:spLocks noGrp="1"/>
          </p:cNvSpPr>
          <p:nvPr>
            <p:ph type="dt" sz="half" idx="2"/>
          </p:nvPr>
        </p:nvSpPr>
        <p:spPr>
          <a:xfrm>
            <a:off x="838200" y="6421412"/>
            <a:ext cx="879389" cy="365125"/>
          </a:xfrm>
          <a:prstGeom prst="rect">
            <a:avLst/>
          </a:prstGeom>
        </p:spPr>
        <p:txBody>
          <a:bodyPr vert="horz" lIns="36000" tIns="45720" rIns="91440" bIns="45720" rtlCol="0" anchor="ctr"/>
          <a:lstStyle>
            <a:lvl1pPr algn="l">
              <a:defRPr sz="1200">
                <a:solidFill>
                  <a:schemeClr val="tx1"/>
                </a:solidFill>
              </a:defRPr>
            </a:lvl1pPr>
          </a:lstStyle>
          <a:p>
            <a:fld id="{EB9396DD-5958-CB49-B505-4DF394E596EA}" type="datetimeFigureOut">
              <a:rPr lang="en-LU" smtClean="0"/>
              <a:pPr/>
              <a:t>09/28/2022</a:t>
            </a:fld>
            <a:endParaRPr lang="en-LU"/>
          </a:p>
        </p:txBody>
      </p:sp>
      <p:sp>
        <p:nvSpPr>
          <p:cNvPr id="5" name="Footer Placeholder 4">
            <a:extLst>
              <a:ext uri="{FF2B5EF4-FFF2-40B4-BE49-F238E27FC236}">
                <a16:creationId xmlns:a16="http://schemas.microsoft.com/office/drawing/2014/main" id="{63F2FBB7-A709-ED4D-AD81-E9B04C1432F0}"/>
              </a:ext>
            </a:extLst>
          </p:cNvPr>
          <p:cNvSpPr>
            <a:spLocks noGrp="1"/>
          </p:cNvSpPr>
          <p:nvPr>
            <p:ph type="ftr" sz="quarter" idx="3"/>
          </p:nvPr>
        </p:nvSpPr>
        <p:spPr>
          <a:xfrm>
            <a:off x="1717589" y="6421412"/>
            <a:ext cx="4114800" cy="365125"/>
          </a:xfrm>
          <a:prstGeom prst="rect">
            <a:avLst/>
          </a:prstGeom>
        </p:spPr>
        <p:txBody>
          <a:bodyPr vert="horz" lIns="0" tIns="45720" rIns="91440" bIns="45720" rtlCol="0" anchor="ctr"/>
          <a:lstStyle>
            <a:lvl1pPr algn="l">
              <a:defRPr sz="1200">
                <a:solidFill>
                  <a:schemeClr val="tx1"/>
                </a:solidFill>
              </a:defRPr>
            </a:lvl1pPr>
          </a:lstStyle>
          <a:p>
            <a:endParaRPr lang="en-LU"/>
          </a:p>
        </p:txBody>
      </p:sp>
      <p:sp>
        <p:nvSpPr>
          <p:cNvPr id="6" name="Slide Number Placeholder 5">
            <a:extLst>
              <a:ext uri="{FF2B5EF4-FFF2-40B4-BE49-F238E27FC236}">
                <a16:creationId xmlns:a16="http://schemas.microsoft.com/office/drawing/2014/main" id="{A7033531-99A1-D441-8201-5908D0505B61}"/>
              </a:ext>
            </a:extLst>
          </p:cNvPr>
          <p:cNvSpPr>
            <a:spLocks noGrp="1"/>
          </p:cNvSpPr>
          <p:nvPr>
            <p:ph type="sldNum" sz="quarter" idx="4"/>
          </p:nvPr>
        </p:nvSpPr>
        <p:spPr>
          <a:xfrm>
            <a:off x="0" y="6421412"/>
            <a:ext cx="702365" cy="365125"/>
          </a:xfrm>
          <a:prstGeom prst="rect">
            <a:avLst/>
          </a:prstGeom>
        </p:spPr>
        <p:txBody>
          <a:bodyPr vert="horz" lIns="91440" tIns="45720" rIns="91440" bIns="45720" rtlCol="0" anchor="ctr"/>
          <a:lstStyle>
            <a:lvl1pPr algn="r">
              <a:defRPr sz="1200">
                <a:solidFill>
                  <a:schemeClr val="tx1"/>
                </a:solidFill>
              </a:defRPr>
            </a:lvl1pPr>
          </a:lstStyle>
          <a:p>
            <a:fld id="{229B4BBC-BB84-A046-AB44-125112278BC9}" type="slidenum">
              <a:rPr lang="en-LU" smtClean="0"/>
              <a:pPr/>
              <a:t>‹#›</a:t>
            </a:fld>
            <a:endParaRPr lang="en-LU"/>
          </a:p>
        </p:txBody>
      </p:sp>
    </p:spTree>
    <p:extLst>
      <p:ext uri="{BB962C8B-B14F-4D97-AF65-F5344CB8AC3E}">
        <p14:creationId xmlns:p14="http://schemas.microsoft.com/office/powerpoint/2010/main" val="1411038151"/>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0" r:id="rId3"/>
    <p:sldLayoutId id="2147483652" r:id="rId4"/>
    <p:sldLayoutId id="2147483662" r:id="rId5"/>
    <p:sldLayoutId id="2147483661" r:id="rId6"/>
    <p:sldLayoutId id="2147483667" r:id="rId7"/>
    <p:sldLayoutId id="2147483663" r:id="rId8"/>
    <p:sldLayoutId id="2147483664" r:id="rId9"/>
    <p:sldLayoutId id="2147483653" r:id="rId10"/>
    <p:sldLayoutId id="2147483665" r:id="rId11"/>
  </p:sldLayoutIdLst>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2pPr>
      <a:lvl3pPr marL="54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72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4pPr>
      <a:lvl5pPr marL="900000" indent="-1800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enotices2.preview.ted.europa.eu/" TargetMode="External"/><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s://developer.preview.ted.europa.eu/home" TargetMode="External"/><Relationship Id="rId4" Type="http://schemas.openxmlformats.org/officeDocument/2006/relationships/hyperlink" Target="https://ecas.acceptance.ec.europa.eu/cas" TargetMode="Externa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hyperlink" Target="https://enotices2.preview.ted.europa.eu/esenders/swagger-ui/" TargetMode="External"/><Relationship Id="rId7" Type="http://schemas.openxmlformats.org/officeDocument/2006/relationships/diagramLayout" Target="../diagrams/layout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Data" Target="../diagrams/data6.xml"/><Relationship Id="rId5" Type="http://schemas.openxmlformats.org/officeDocument/2006/relationships/image" Target="../media/image22.png"/><Relationship Id="rId10" Type="http://schemas.microsoft.com/office/2007/relationships/diagramDrawing" Target="../diagrams/drawing6.xml"/><Relationship Id="rId4" Type="http://schemas.openxmlformats.org/officeDocument/2006/relationships/image" Target="../media/image21.png"/><Relationship Id="rId9" Type="http://schemas.openxmlformats.org/officeDocument/2006/relationships/diagramColors" Target="../diagrams/colors6.xml"/></Relationships>
</file>

<file path=ppt/slides/_rels/slide12.xml.rels><?xml version="1.0" encoding="UTF-8" standalone="yes"?>
<Relationships xmlns="http://schemas.openxmlformats.org/package/2006/relationships"><Relationship Id="rId3" Type="http://schemas.openxmlformats.org/officeDocument/2006/relationships/hyperlink" Target="https://enotices2.preview.ted.europa.eu/esenders/webjars/swagger-ui/index.html#/Notice/submitNotice"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docs.ted.europa.eu/home/eforms/preview/index.html#_enotices2" TargetMode="External"/><Relationship Id="rId5" Type="http://schemas.openxmlformats.org/officeDocument/2006/relationships/hyperlink" Target="https://github.com/OP-TED/eForms-SDK/tree/develop/examples/notices" TargetMode="Externa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s://enotices2.preview.ted.europa.eu/esenders/webjars/swagger-ui/index.html#/Notice/submitNotic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notices2.preview.ted.europa.eu/esenders/webjars/swagger-ui/index.html#/Notice/stopPublicationEsentoo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hyperlink" Target="https://enotices2.preview.ted.europa.eu/esenders/webjars/swagger-ui/index.html#/Notice/stopPublicationEsentoo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hyperlink" Target="https://enotices2.preview.ted.europa.eu/esenders/webjars/swagger-ui/index.html#/Notice/searchProceduresEsentoo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hyperlink" Target="https://enotices2.preview.ted.europa.eu/esenders/webjars/swagger-ui/index.html#/Notice/searchProceduresEsentoo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s://cvs.preview.ted.europa.eu/swagger-ui/" TargetMode="External"/><Relationship Id="rId7" Type="http://schemas.openxmlformats.org/officeDocument/2006/relationships/hyperlink" Target="https://github.com/OP-TED/eForms-SDK/tree/develop/schematron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github.com/OP-TED/eForms-SDK/tree/develop/translations" TargetMode="External"/><Relationship Id="rId5" Type="http://schemas.openxmlformats.org/officeDocument/2006/relationships/hyperlink" Target="https://github.com/OP-TED/eForms-SDK/tree/develop/examples/reports" TargetMode="Externa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cvs.preview.ted.europa.eu/swagger-ui/"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hyperlink" Target="https://cvs.preview.ted.europa.eu/swagger-ui/"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eveloper.preview.ted.europa.eu/home"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hyperlink" Target="https://developer.preview.ted.europa.eu/home"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hyperlink" Target="https://docs.ted.europa.eu/home/index.html"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docs.ted.europa.eu/home/eforms/preview/" TargetMode="External"/><Relationship Id="rId3" Type="http://schemas.openxmlformats.org/officeDocument/2006/relationships/hyperlink" Target="mailto:ted@publications.europa.eu" TargetMode="External"/><Relationship Id="rId7" Type="http://schemas.openxmlformats.org/officeDocument/2006/relationships/hyperlink" Target="https://docs.ted.europa.eu/home/eforms/FAQ/"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hyperlink" Target="https://docs.ted.europa.eu/home/" TargetMode="External"/><Relationship Id="rId5" Type="http://schemas.openxmlformats.org/officeDocument/2006/relationships/image" Target="../media/image43.jpeg"/><Relationship Id="rId4" Type="http://schemas.openxmlformats.org/officeDocument/2006/relationships/hyperlink" Target="https://github.com/OP-TED/eForms-SDK/discussions/18" TargetMode="External"/><Relationship Id="rId9" Type="http://schemas.openxmlformats.org/officeDocument/2006/relationships/hyperlink" Target="https://github.com/OP-TED"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docs.ted.europa.eu/home/eforms/preview/index.html" TargetMode="External"/><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9C9A-550B-114F-9B2F-060018805E26}"/>
              </a:ext>
            </a:extLst>
          </p:cNvPr>
          <p:cNvSpPr>
            <a:spLocks noGrp="1"/>
          </p:cNvSpPr>
          <p:nvPr>
            <p:ph type="ctrTitle"/>
          </p:nvPr>
        </p:nvSpPr>
        <p:spPr>
          <a:xfrm>
            <a:off x="1160585" y="1532670"/>
            <a:ext cx="6564923" cy="1896330"/>
          </a:xfrm>
        </p:spPr>
        <p:txBody>
          <a:bodyPr/>
          <a:lstStyle/>
          <a:p>
            <a:r>
              <a:rPr lang="fr-FR" cap="none">
                <a:latin typeface="Bahnschrift" panose="020B0502040204020203" pitchFamily="34" charset="0"/>
              </a:rPr>
              <a:t>Using eForms APIs &amp;</a:t>
            </a:r>
            <a:br>
              <a:rPr lang="fr-FR" cap="small">
                <a:latin typeface="Bahnschrift" panose="020B0502040204020203" pitchFamily="34" charset="0"/>
              </a:rPr>
            </a:br>
            <a:r>
              <a:rPr lang="fr-FR" cap="none">
                <a:latin typeface="Bahnschrift" panose="020B0502040204020203" pitchFamily="34" charset="0"/>
              </a:rPr>
              <a:t>the TED Developer Portal</a:t>
            </a:r>
            <a:endParaRPr lang="en-LU" cap="none">
              <a:latin typeface="Bahnschrift" panose="020B0502040204020203" pitchFamily="34" charset="0"/>
            </a:endParaRPr>
          </a:p>
        </p:txBody>
      </p:sp>
      <p:sp>
        <p:nvSpPr>
          <p:cNvPr id="3" name="Subtitle 2">
            <a:extLst>
              <a:ext uri="{FF2B5EF4-FFF2-40B4-BE49-F238E27FC236}">
                <a16:creationId xmlns:a16="http://schemas.microsoft.com/office/drawing/2014/main" id="{6C6FCB52-11F2-7444-BFF5-C56D3454EB6A}"/>
              </a:ext>
            </a:extLst>
          </p:cNvPr>
          <p:cNvSpPr>
            <a:spLocks noGrp="1"/>
          </p:cNvSpPr>
          <p:nvPr>
            <p:ph type="subTitle" idx="1"/>
          </p:nvPr>
        </p:nvSpPr>
        <p:spPr/>
        <p:txBody>
          <a:bodyPr/>
          <a:lstStyle/>
          <a:p>
            <a:r>
              <a:rPr lang="fr-BE">
                <a:latin typeface="Bahnschrift" panose="020B0502040204020203" pitchFamily="34" charset="0"/>
              </a:rPr>
              <a:t>2</a:t>
            </a:r>
            <a:r>
              <a:rPr lang="fr-BE" baseline="30000">
                <a:latin typeface="Bahnschrift" panose="020B0502040204020203" pitchFamily="34" charset="0"/>
              </a:rPr>
              <a:t>nd</a:t>
            </a:r>
            <a:r>
              <a:rPr lang="fr-BE">
                <a:latin typeface="Bahnschrift" panose="020B0502040204020203" pitchFamily="34" charset="0"/>
              </a:rPr>
              <a:t> eForms Technical Workshop – 29 September 2022</a:t>
            </a:r>
          </a:p>
          <a:p>
            <a:r>
              <a:rPr lang="fr-FR">
                <a:latin typeface="Bahnschrift" panose="020B0502040204020203" pitchFamily="34" charset="0"/>
              </a:rPr>
              <a:t>Karl Ferrand – TED unit - Publications Office of the EU</a:t>
            </a:r>
            <a:endParaRPr lang="en-LU">
              <a:latin typeface="Bahnschrift" panose="020B0502040204020203" pitchFamily="34" charset="0"/>
            </a:endParaRPr>
          </a:p>
          <a:p>
            <a:endParaRPr lang="en-LU"/>
          </a:p>
        </p:txBody>
      </p:sp>
    </p:spTree>
    <p:extLst>
      <p:ext uri="{BB962C8B-B14F-4D97-AF65-F5344CB8AC3E}">
        <p14:creationId xmlns:p14="http://schemas.microsoft.com/office/powerpoint/2010/main" val="36460898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62FE-51C3-9547-9ED8-C7F938F2B0AA}"/>
              </a:ext>
            </a:extLst>
          </p:cNvPr>
          <p:cNvSpPr>
            <a:spLocks noGrp="1"/>
          </p:cNvSpPr>
          <p:nvPr>
            <p:ph type="title"/>
          </p:nvPr>
        </p:nvSpPr>
        <p:spPr>
          <a:xfrm>
            <a:off x="913668" y="266650"/>
            <a:ext cx="10498014" cy="523220"/>
          </a:xfrm>
        </p:spPr>
        <p:txBody>
          <a:bodyPr/>
          <a:lstStyle/>
          <a:p>
            <a:r>
              <a:rPr lang="fr-FR">
                <a:latin typeface="Bahnschrift" panose="020B0502040204020203" pitchFamily="34" charset="0"/>
              </a:rPr>
              <a:t>Steps</a:t>
            </a:r>
            <a:r>
              <a:rPr lang="fr-FR"/>
              <a:t> </a:t>
            </a:r>
            <a:r>
              <a:rPr lang="fr-FR">
                <a:latin typeface="Bahnschrift" panose="020B0502040204020203" pitchFamily="34" charset="0"/>
              </a:rPr>
              <a:t>for testing eNotices2 Preview APIs</a:t>
            </a:r>
            <a:endParaRPr lang="en-LU">
              <a:latin typeface="Bahnschrift" panose="020B0502040204020203" pitchFamily="34" charset="0"/>
            </a:endParaRPr>
          </a:p>
        </p:txBody>
      </p:sp>
      <p:grpSp>
        <p:nvGrpSpPr>
          <p:cNvPr id="22" name="Group 21">
            <a:extLst>
              <a:ext uri="{FF2B5EF4-FFF2-40B4-BE49-F238E27FC236}">
                <a16:creationId xmlns:a16="http://schemas.microsoft.com/office/drawing/2014/main" id="{313CFBE7-E04B-48F7-BE85-D0D5CFF55644}"/>
              </a:ext>
            </a:extLst>
          </p:cNvPr>
          <p:cNvGrpSpPr/>
          <p:nvPr/>
        </p:nvGrpSpPr>
        <p:grpSpPr>
          <a:xfrm>
            <a:off x="838202" y="1882854"/>
            <a:ext cx="3105151" cy="2135148"/>
            <a:chOff x="771527" y="2284452"/>
            <a:chExt cx="3105151" cy="2135148"/>
          </a:xfrm>
        </p:grpSpPr>
        <p:sp>
          <p:nvSpPr>
            <p:cNvPr id="7" name="TextBox 6">
              <a:extLst>
                <a:ext uri="{FF2B5EF4-FFF2-40B4-BE49-F238E27FC236}">
                  <a16:creationId xmlns:a16="http://schemas.microsoft.com/office/drawing/2014/main" id="{ECB66073-F023-4BE3-9649-40640E4A0343}"/>
                </a:ext>
              </a:extLst>
            </p:cNvPr>
            <p:cNvSpPr txBox="1"/>
            <p:nvPr/>
          </p:nvSpPr>
          <p:spPr>
            <a:xfrm>
              <a:off x="1057596" y="2576840"/>
              <a:ext cx="2048125" cy="523220"/>
            </a:xfrm>
            <a:prstGeom prst="rect">
              <a:avLst/>
            </a:prstGeom>
            <a:noFill/>
          </p:spPr>
          <p:txBody>
            <a:bodyPr wrap="square" rtlCol="0">
              <a:spAutoFit/>
            </a:bodyPr>
            <a:lstStyle/>
            <a:p>
              <a:r>
                <a:rPr lang="en-IE" sz="1400" b="1">
                  <a:latin typeface="Bahnschrift" panose="020B0502040204020203" pitchFamily="34" charset="0"/>
                </a:rPr>
                <a:t>Have an EU-Login account in Acceptance</a:t>
              </a:r>
            </a:p>
          </p:txBody>
        </p:sp>
        <p:grpSp>
          <p:nvGrpSpPr>
            <p:cNvPr id="11" name="Group 10">
              <a:extLst>
                <a:ext uri="{FF2B5EF4-FFF2-40B4-BE49-F238E27FC236}">
                  <a16:creationId xmlns:a16="http://schemas.microsoft.com/office/drawing/2014/main" id="{AA9CFA3C-19AA-4B1A-BC78-E88B1AD4EC15}"/>
                </a:ext>
              </a:extLst>
            </p:cNvPr>
            <p:cNvGrpSpPr/>
            <p:nvPr/>
          </p:nvGrpSpPr>
          <p:grpSpPr>
            <a:xfrm>
              <a:off x="771527" y="2284452"/>
              <a:ext cx="3105151" cy="2135148"/>
              <a:chOff x="771527" y="2284452"/>
              <a:chExt cx="3105151" cy="2135148"/>
            </a:xfrm>
          </p:grpSpPr>
          <p:sp>
            <p:nvSpPr>
              <p:cNvPr id="6" name="Arrow: Right 5">
                <a:extLst>
                  <a:ext uri="{FF2B5EF4-FFF2-40B4-BE49-F238E27FC236}">
                    <a16:creationId xmlns:a16="http://schemas.microsoft.com/office/drawing/2014/main" id="{67C294B6-802E-4391-9797-A9EF8CD60D01}"/>
                  </a:ext>
                </a:extLst>
              </p:cNvPr>
              <p:cNvSpPr/>
              <p:nvPr/>
            </p:nvSpPr>
            <p:spPr>
              <a:xfrm>
                <a:off x="914402" y="2838450"/>
                <a:ext cx="2962276" cy="1581150"/>
              </a:xfrm>
              <a:prstGeom prst="rightArrow">
                <a:avLst/>
              </a:prstGeom>
              <a:solidFill>
                <a:srgbClr val="17448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ED5FB4D8-2BE1-476D-8578-F23683A04491}"/>
                  </a:ext>
                </a:extLst>
              </p:cNvPr>
              <p:cNvSpPr txBox="1"/>
              <p:nvPr/>
            </p:nvSpPr>
            <p:spPr>
              <a:xfrm>
                <a:off x="771527" y="2284452"/>
                <a:ext cx="600073" cy="1107996"/>
              </a:xfrm>
              <a:prstGeom prst="rect">
                <a:avLst/>
              </a:prstGeom>
              <a:noFill/>
            </p:spPr>
            <p:txBody>
              <a:bodyPr wrap="square" rtlCol="0">
                <a:spAutoFit/>
              </a:bodyPr>
              <a:lstStyle/>
              <a:p>
                <a:r>
                  <a:rPr lang="en-IE" sz="6600">
                    <a:solidFill>
                      <a:srgbClr val="174489"/>
                    </a:solidFill>
                    <a:latin typeface="Bahnschrift" panose="020B0502040204020203" pitchFamily="34" charset="0"/>
                  </a:rPr>
                  <a:t>1</a:t>
                </a:r>
              </a:p>
            </p:txBody>
          </p:sp>
        </p:grpSp>
      </p:grpSp>
      <p:grpSp>
        <p:nvGrpSpPr>
          <p:cNvPr id="23" name="Group 22">
            <a:extLst>
              <a:ext uri="{FF2B5EF4-FFF2-40B4-BE49-F238E27FC236}">
                <a16:creationId xmlns:a16="http://schemas.microsoft.com/office/drawing/2014/main" id="{E0A42B9D-9C5F-436A-9DCA-4778644A597D}"/>
              </a:ext>
            </a:extLst>
          </p:cNvPr>
          <p:cNvGrpSpPr/>
          <p:nvPr/>
        </p:nvGrpSpPr>
        <p:grpSpPr>
          <a:xfrm>
            <a:off x="3711898" y="2428875"/>
            <a:ext cx="3077734" cy="2143125"/>
            <a:chOff x="3645223" y="2830473"/>
            <a:chExt cx="3077734" cy="2143125"/>
          </a:xfrm>
        </p:grpSpPr>
        <p:grpSp>
          <p:nvGrpSpPr>
            <p:cNvPr id="12" name="Group 11">
              <a:extLst>
                <a:ext uri="{FF2B5EF4-FFF2-40B4-BE49-F238E27FC236}">
                  <a16:creationId xmlns:a16="http://schemas.microsoft.com/office/drawing/2014/main" id="{C7EAD462-F267-40FE-B9F7-A0478B2A2227}"/>
                </a:ext>
              </a:extLst>
            </p:cNvPr>
            <p:cNvGrpSpPr/>
            <p:nvPr/>
          </p:nvGrpSpPr>
          <p:grpSpPr>
            <a:xfrm>
              <a:off x="3645223" y="2830473"/>
              <a:ext cx="3077734" cy="2143125"/>
              <a:chOff x="3416303" y="2830473"/>
              <a:chExt cx="3077734" cy="2143125"/>
            </a:xfrm>
            <a:solidFill>
              <a:srgbClr val="FF912C"/>
            </a:solidFill>
          </p:grpSpPr>
          <p:sp>
            <p:nvSpPr>
              <p:cNvPr id="9" name="Arrow: Notched Right 8">
                <a:extLst>
                  <a:ext uri="{FF2B5EF4-FFF2-40B4-BE49-F238E27FC236}">
                    <a16:creationId xmlns:a16="http://schemas.microsoft.com/office/drawing/2014/main" id="{3FF99C61-14D5-49F2-AF26-4337ED2D1DCF}"/>
                  </a:ext>
                </a:extLst>
              </p:cNvPr>
              <p:cNvSpPr/>
              <p:nvPr/>
            </p:nvSpPr>
            <p:spPr>
              <a:xfrm>
                <a:off x="3531237" y="2830473"/>
                <a:ext cx="2962800" cy="1580400"/>
              </a:xfrm>
              <a:prstGeom prst="notchedRightArrow">
                <a:avLst/>
              </a:prstGeom>
              <a:solidFill>
                <a:srgbClr val="32B0E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977AD450-5D1B-47F6-B1D7-6BE4957BA7A1}"/>
                  </a:ext>
                </a:extLst>
              </p:cNvPr>
              <p:cNvSpPr txBox="1"/>
              <p:nvPr/>
            </p:nvSpPr>
            <p:spPr>
              <a:xfrm>
                <a:off x="3416303" y="3865602"/>
                <a:ext cx="600073" cy="1107996"/>
              </a:xfrm>
              <a:prstGeom prst="rect">
                <a:avLst/>
              </a:prstGeom>
              <a:noFill/>
            </p:spPr>
            <p:txBody>
              <a:bodyPr wrap="square" rtlCol="0">
                <a:spAutoFit/>
              </a:bodyPr>
              <a:lstStyle/>
              <a:p>
                <a:r>
                  <a:rPr lang="en-IE" sz="6600">
                    <a:solidFill>
                      <a:srgbClr val="32B0E0"/>
                    </a:solidFill>
                    <a:latin typeface="Bahnschrift" panose="020B0502040204020203" pitchFamily="34" charset="0"/>
                  </a:rPr>
                  <a:t>2</a:t>
                </a:r>
              </a:p>
            </p:txBody>
          </p:sp>
        </p:grpSp>
        <p:sp>
          <p:nvSpPr>
            <p:cNvPr id="20" name="TextBox 19">
              <a:extLst>
                <a:ext uri="{FF2B5EF4-FFF2-40B4-BE49-F238E27FC236}">
                  <a16:creationId xmlns:a16="http://schemas.microsoft.com/office/drawing/2014/main" id="{89C305AC-96C4-4E61-9BAB-999EF8804816}"/>
                </a:ext>
              </a:extLst>
            </p:cNvPr>
            <p:cNvSpPr txBox="1"/>
            <p:nvPr/>
          </p:nvSpPr>
          <p:spPr>
            <a:xfrm>
              <a:off x="4084010" y="4181101"/>
              <a:ext cx="2011990" cy="523220"/>
            </a:xfrm>
            <a:prstGeom prst="rect">
              <a:avLst/>
            </a:prstGeom>
            <a:noFill/>
          </p:spPr>
          <p:txBody>
            <a:bodyPr wrap="square" rtlCol="0">
              <a:spAutoFit/>
            </a:bodyPr>
            <a:lstStyle/>
            <a:p>
              <a:r>
                <a:rPr lang="en-IE" sz="1400" b="1">
                  <a:latin typeface="Bahnschrift" panose="020B0502040204020203" pitchFamily="34" charset="0"/>
                </a:rPr>
                <a:t>Have an eNotices2 account in Preview</a:t>
              </a:r>
            </a:p>
          </p:txBody>
        </p:sp>
      </p:grpSp>
      <p:grpSp>
        <p:nvGrpSpPr>
          <p:cNvPr id="24" name="Group 23">
            <a:extLst>
              <a:ext uri="{FF2B5EF4-FFF2-40B4-BE49-F238E27FC236}">
                <a16:creationId xmlns:a16="http://schemas.microsoft.com/office/drawing/2014/main" id="{9750B8C6-253E-4E28-A964-00C0A9976C52}"/>
              </a:ext>
            </a:extLst>
          </p:cNvPr>
          <p:cNvGrpSpPr/>
          <p:nvPr/>
        </p:nvGrpSpPr>
        <p:grpSpPr>
          <a:xfrm>
            <a:off x="6489071" y="1882854"/>
            <a:ext cx="3105676" cy="2126421"/>
            <a:chOff x="6422396" y="2284452"/>
            <a:chExt cx="3105676" cy="2126421"/>
          </a:xfrm>
        </p:grpSpPr>
        <p:grpSp>
          <p:nvGrpSpPr>
            <p:cNvPr id="13" name="Group 12">
              <a:extLst>
                <a:ext uri="{FF2B5EF4-FFF2-40B4-BE49-F238E27FC236}">
                  <a16:creationId xmlns:a16="http://schemas.microsoft.com/office/drawing/2014/main" id="{7F63C1AD-AED3-4399-844B-D93AB740D670}"/>
                </a:ext>
              </a:extLst>
            </p:cNvPr>
            <p:cNvGrpSpPr/>
            <p:nvPr/>
          </p:nvGrpSpPr>
          <p:grpSpPr>
            <a:xfrm>
              <a:off x="6422396" y="2284452"/>
              <a:ext cx="3105676" cy="2126421"/>
              <a:chOff x="3388361" y="2284452"/>
              <a:chExt cx="3105676" cy="2126421"/>
            </a:xfrm>
          </p:grpSpPr>
          <p:sp>
            <p:nvSpPr>
              <p:cNvPr id="14" name="Arrow: Notched Right 13">
                <a:extLst>
                  <a:ext uri="{FF2B5EF4-FFF2-40B4-BE49-F238E27FC236}">
                    <a16:creationId xmlns:a16="http://schemas.microsoft.com/office/drawing/2014/main" id="{08AD4518-4315-409B-B380-87B31E7D037A}"/>
                  </a:ext>
                </a:extLst>
              </p:cNvPr>
              <p:cNvSpPr/>
              <p:nvPr/>
            </p:nvSpPr>
            <p:spPr>
              <a:xfrm>
                <a:off x="3531237" y="2830473"/>
                <a:ext cx="2962800" cy="1580400"/>
              </a:xfrm>
              <a:prstGeom prst="notchedRightArrow">
                <a:avLst/>
              </a:prstGeom>
              <a:solidFill>
                <a:srgbClr val="F991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extBox 14">
                <a:extLst>
                  <a:ext uri="{FF2B5EF4-FFF2-40B4-BE49-F238E27FC236}">
                    <a16:creationId xmlns:a16="http://schemas.microsoft.com/office/drawing/2014/main" id="{952C8B4A-6198-4E8A-B54F-EF8D1F7E98A0}"/>
                  </a:ext>
                </a:extLst>
              </p:cNvPr>
              <p:cNvSpPr txBox="1"/>
              <p:nvPr/>
            </p:nvSpPr>
            <p:spPr>
              <a:xfrm>
                <a:off x="3388361" y="2284452"/>
                <a:ext cx="600073" cy="1107996"/>
              </a:xfrm>
              <a:prstGeom prst="rect">
                <a:avLst/>
              </a:prstGeom>
              <a:noFill/>
            </p:spPr>
            <p:txBody>
              <a:bodyPr wrap="square" rtlCol="0">
                <a:spAutoFit/>
              </a:bodyPr>
              <a:lstStyle/>
              <a:p>
                <a:r>
                  <a:rPr lang="en-IE" sz="6600">
                    <a:solidFill>
                      <a:srgbClr val="FE912A"/>
                    </a:solidFill>
                    <a:latin typeface="Bahnschrift" panose="020B0502040204020203" pitchFamily="34" charset="0"/>
                  </a:rPr>
                  <a:t>3</a:t>
                </a:r>
              </a:p>
            </p:txBody>
          </p:sp>
        </p:grpSp>
        <p:sp>
          <p:nvSpPr>
            <p:cNvPr id="21" name="TextBox 20">
              <a:extLst>
                <a:ext uri="{FF2B5EF4-FFF2-40B4-BE49-F238E27FC236}">
                  <a16:creationId xmlns:a16="http://schemas.microsoft.com/office/drawing/2014/main" id="{AF0F625A-6E78-44E6-B7BE-B1ADF21714AA}"/>
                </a:ext>
              </a:extLst>
            </p:cNvPr>
            <p:cNvSpPr txBox="1"/>
            <p:nvPr/>
          </p:nvSpPr>
          <p:spPr>
            <a:xfrm>
              <a:off x="6865519" y="2576840"/>
              <a:ext cx="2011990" cy="523220"/>
            </a:xfrm>
            <a:prstGeom prst="rect">
              <a:avLst/>
            </a:prstGeom>
            <a:noFill/>
          </p:spPr>
          <p:txBody>
            <a:bodyPr wrap="square" rtlCol="0">
              <a:spAutoFit/>
            </a:bodyPr>
            <a:lstStyle/>
            <a:p>
              <a:r>
                <a:rPr lang="en-IE" sz="1400" b="1">
                  <a:latin typeface="Bahnschrift" panose="020B0502040204020203" pitchFamily="34" charset="0"/>
                </a:rPr>
                <a:t>Get your API key in TED Developer Portal</a:t>
              </a:r>
            </a:p>
          </p:txBody>
        </p:sp>
      </p:grpSp>
      <p:grpSp>
        <p:nvGrpSpPr>
          <p:cNvPr id="35" name="Group 34">
            <a:extLst>
              <a:ext uri="{FF2B5EF4-FFF2-40B4-BE49-F238E27FC236}">
                <a16:creationId xmlns:a16="http://schemas.microsoft.com/office/drawing/2014/main" id="{C810D0A8-21F9-42DA-B724-6A418A3F4AEF}"/>
              </a:ext>
            </a:extLst>
          </p:cNvPr>
          <p:cNvGrpSpPr/>
          <p:nvPr/>
        </p:nvGrpSpPr>
        <p:grpSpPr>
          <a:xfrm>
            <a:off x="3526795" y="1352595"/>
            <a:ext cx="2962276" cy="1527487"/>
            <a:chOff x="686813" y="5218951"/>
            <a:chExt cx="2962276" cy="1527487"/>
          </a:xfrm>
        </p:grpSpPr>
        <p:cxnSp>
          <p:nvCxnSpPr>
            <p:cNvPr id="36" name="Straight Connector 35">
              <a:extLst>
                <a:ext uri="{FF2B5EF4-FFF2-40B4-BE49-F238E27FC236}">
                  <a16:creationId xmlns:a16="http://schemas.microsoft.com/office/drawing/2014/main" id="{46FB9F17-8875-4EB4-806A-530A68A4EFD1}"/>
                </a:ext>
              </a:extLst>
            </p:cNvPr>
            <p:cNvCxnSpPr>
              <a:cxnSpLocks/>
              <a:stCxn id="37" idx="2"/>
            </p:cNvCxnSpPr>
            <p:nvPr/>
          </p:nvCxnSpPr>
          <p:spPr>
            <a:xfrm flipH="1">
              <a:off x="2164080" y="5495950"/>
              <a:ext cx="3871" cy="1250488"/>
            </a:xfrm>
            <a:prstGeom prst="line">
              <a:avLst/>
            </a:prstGeom>
            <a:ln w="50800">
              <a:solidFill>
                <a:srgbClr val="32B0E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A762B3A-07B6-4D4E-829C-A40043FFC7A3}"/>
                </a:ext>
              </a:extLst>
            </p:cNvPr>
            <p:cNvSpPr txBox="1"/>
            <p:nvPr/>
          </p:nvSpPr>
          <p:spPr>
            <a:xfrm>
              <a:off x="686813" y="5218951"/>
              <a:ext cx="2962276" cy="276999"/>
            </a:xfrm>
            <a:prstGeom prst="rect">
              <a:avLst/>
            </a:prstGeom>
            <a:noFill/>
            <a:ln w="25400">
              <a:solidFill>
                <a:srgbClr val="32B0E0"/>
              </a:solidFill>
            </a:ln>
          </p:spPr>
          <p:txBody>
            <a:bodyPr wrap="square" rtlCol="0">
              <a:spAutoFit/>
            </a:bodyPr>
            <a:lstStyle/>
            <a:p>
              <a:r>
                <a:rPr lang="en-IE" sz="1200" b="0" i="0" u="none" strike="noStrike">
                  <a:solidFill>
                    <a:srgbClr val="1565C0"/>
                  </a:solidFill>
                  <a:effectLst/>
                  <a:latin typeface="Roboto" panose="02000000000000000000" pitchFamily="2" charset="0"/>
                  <a:hlinkClick r:id="rId3"/>
                </a:rPr>
                <a:t>https://enotices2.preview.ted.europa.eu</a:t>
              </a:r>
              <a:endParaRPr lang="en-IE" sz="1200"/>
            </a:p>
          </p:txBody>
        </p:sp>
      </p:grpSp>
      <p:grpSp>
        <p:nvGrpSpPr>
          <p:cNvPr id="47" name="Group 46">
            <a:extLst>
              <a:ext uri="{FF2B5EF4-FFF2-40B4-BE49-F238E27FC236}">
                <a16:creationId xmlns:a16="http://schemas.microsoft.com/office/drawing/2014/main" id="{774ACD81-E64B-4DD0-B74C-F274CDAA43E3}"/>
              </a:ext>
            </a:extLst>
          </p:cNvPr>
          <p:cNvGrpSpPr/>
          <p:nvPr/>
        </p:nvGrpSpPr>
        <p:grpSpPr>
          <a:xfrm>
            <a:off x="975792" y="3616404"/>
            <a:ext cx="3119961" cy="1584182"/>
            <a:chOff x="756717" y="3865602"/>
            <a:chExt cx="3119961" cy="1584182"/>
          </a:xfrm>
        </p:grpSpPr>
        <p:cxnSp>
          <p:nvCxnSpPr>
            <p:cNvPr id="48" name="Straight Connector 47">
              <a:extLst>
                <a:ext uri="{FF2B5EF4-FFF2-40B4-BE49-F238E27FC236}">
                  <a16:creationId xmlns:a16="http://schemas.microsoft.com/office/drawing/2014/main" id="{630E718F-B731-48F7-B00F-62DC565DD5BC}"/>
                </a:ext>
              </a:extLst>
            </p:cNvPr>
            <p:cNvCxnSpPr>
              <a:cxnSpLocks/>
            </p:cNvCxnSpPr>
            <p:nvPr/>
          </p:nvCxnSpPr>
          <p:spPr>
            <a:xfrm>
              <a:off x="2032000" y="3865602"/>
              <a:ext cx="0" cy="1214850"/>
            </a:xfrm>
            <a:prstGeom prst="line">
              <a:avLst/>
            </a:prstGeom>
            <a:ln w="50800">
              <a:solidFill>
                <a:srgbClr val="174489"/>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92CE926-E2D8-490E-974B-EA8408EEE8F0}"/>
                </a:ext>
              </a:extLst>
            </p:cNvPr>
            <p:cNvSpPr txBox="1"/>
            <p:nvPr/>
          </p:nvSpPr>
          <p:spPr>
            <a:xfrm>
              <a:off x="756717" y="5080452"/>
              <a:ext cx="3119961" cy="369332"/>
            </a:xfrm>
            <a:prstGeom prst="rect">
              <a:avLst/>
            </a:prstGeom>
            <a:noFill/>
            <a:ln w="25400">
              <a:solidFill>
                <a:srgbClr val="174489"/>
              </a:solidFill>
            </a:ln>
          </p:spPr>
          <p:txBody>
            <a:bodyPr wrap="square" rtlCol="0">
              <a:spAutoFit/>
            </a:bodyPr>
            <a:lstStyle/>
            <a:p>
              <a:r>
                <a:rPr lang="en-IE" b="0" i="0">
                  <a:solidFill>
                    <a:srgbClr val="333333"/>
                  </a:solidFill>
                  <a:effectLst/>
                  <a:latin typeface="Roboto" panose="02000000000000000000" pitchFamily="2" charset="0"/>
                </a:rPr>
                <a:t> </a:t>
              </a:r>
              <a:r>
                <a:rPr lang="en-IE" sz="1200" b="0" i="0" u="none" strike="noStrike">
                  <a:solidFill>
                    <a:srgbClr val="1565C0"/>
                  </a:solidFill>
                  <a:effectLst/>
                  <a:latin typeface="Roboto" panose="02000000000000000000" pitchFamily="2" charset="0"/>
                  <a:hlinkClick r:id="rId4"/>
                </a:rPr>
                <a:t>https://ecas.acceptance.ec.europa.eu/cas</a:t>
              </a:r>
              <a:endParaRPr lang="en-IE" sz="1200"/>
            </a:p>
          </p:txBody>
        </p:sp>
      </p:grpSp>
      <p:grpSp>
        <p:nvGrpSpPr>
          <p:cNvPr id="53" name="Group 52">
            <a:extLst>
              <a:ext uri="{FF2B5EF4-FFF2-40B4-BE49-F238E27FC236}">
                <a16:creationId xmlns:a16="http://schemas.microsoft.com/office/drawing/2014/main" id="{A9418081-4F02-44BB-874F-4E29BDA7AC9B}"/>
              </a:ext>
            </a:extLst>
          </p:cNvPr>
          <p:cNvGrpSpPr/>
          <p:nvPr/>
        </p:nvGrpSpPr>
        <p:grpSpPr>
          <a:xfrm>
            <a:off x="6312226" y="3586337"/>
            <a:ext cx="3426769" cy="1614249"/>
            <a:chOff x="6245551" y="3987935"/>
            <a:chExt cx="3426769" cy="1614249"/>
          </a:xfrm>
        </p:grpSpPr>
        <p:cxnSp>
          <p:nvCxnSpPr>
            <p:cNvPr id="26" name="Straight Connector 25">
              <a:extLst>
                <a:ext uri="{FF2B5EF4-FFF2-40B4-BE49-F238E27FC236}">
                  <a16:creationId xmlns:a16="http://schemas.microsoft.com/office/drawing/2014/main" id="{E2823A19-E25D-4AD6-A2C0-12B9AC24E1A7}"/>
                </a:ext>
              </a:extLst>
            </p:cNvPr>
            <p:cNvCxnSpPr>
              <a:cxnSpLocks/>
            </p:cNvCxnSpPr>
            <p:nvPr/>
          </p:nvCxnSpPr>
          <p:spPr>
            <a:xfrm>
              <a:off x="7660535" y="3987935"/>
              <a:ext cx="0" cy="1244917"/>
            </a:xfrm>
            <a:prstGeom prst="line">
              <a:avLst/>
            </a:prstGeom>
            <a:ln w="50800">
              <a:solidFill>
                <a:srgbClr val="F9912E"/>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2D579F4-F328-40CF-A3CE-0584F6408485}"/>
                </a:ext>
              </a:extLst>
            </p:cNvPr>
            <p:cNvSpPr txBox="1"/>
            <p:nvPr/>
          </p:nvSpPr>
          <p:spPr>
            <a:xfrm>
              <a:off x="6245551" y="5232852"/>
              <a:ext cx="3426769" cy="369332"/>
            </a:xfrm>
            <a:prstGeom prst="rect">
              <a:avLst/>
            </a:prstGeom>
            <a:noFill/>
            <a:ln w="25400">
              <a:solidFill>
                <a:srgbClr val="F9912E"/>
              </a:solidFill>
            </a:ln>
          </p:spPr>
          <p:txBody>
            <a:bodyPr wrap="square" rtlCol="0">
              <a:spAutoFit/>
            </a:bodyPr>
            <a:lstStyle/>
            <a:p>
              <a:r>
                <a:rPr lang="en-IE" b="0" i="0">
                  <a:solidFill>
                    <a:srgbClr val="333333"/>
                  </a:solidFill>
                  <a:effectLst/>
                  <a:latin typeface="Roboto" panose="02000000000000000000" pitchFamily="2" charset="0"/>
                </a:rPr>
                <a:t> </a:t>
              </a:r>
              <a:r>
                <a:rPr lang="en-IE" sz="1200" b="0" i="0" u="none" strike="noStrike">
                  <a:solidFill>
                    <a:srgbClr val="1565C0"/>
                  </a:solidFill>
                  <a:effectLst/>
                  <a:latin typeface="Roboto" panose="02000000000000000000" pitchFamily="2" charset="0"/>
                  <a:hlinkClick r:id="rId5"/>
                </a:rPr>
                <a:t>https://developer.preview.ted.europa.eu/home</a:t>
              </a:r>
              <a:endParaRPr lang="en-IE" sz="1200"/>
            </a:p>
          </p:txBody>
        </p:sp>
      </p:grpSp>
      <p:grpSp>
        <p:nvGrpSpPr>
          <p:cNvPr id="58" name="Group 57">
            <a:extLst>
              <a:ext uri="{FF2B5EF4-FFF2-40B4-BE49-F238E27FC236}">
                <a16:creationId xmlns:a16="http://schemas.microsoft.com/office/drawing/2014/main" id="{C3BE7A39-99E1-4590-9D50-1E9D4851E134}"/>
              </a:ext>
            </a:extLst>
          </p:cNvPr>
          <p:cNvGrpSpPr/>
          <p:nvPr/>
        </p:nvGrpSpPr>
        <p:grpSpPr>
          <a:xfrm>
            <a:off x="9713808" y="2422882"/>
            <a:ext cx="1581150" cy="1477923"/>
            <a:chOff x="9713808" y="2422882"/>
            <a:chExt cx="1581150" cy="1477923"/>
          </a:xfrm>
        </p:grpSpPr>
        <p:sp>
          <p:nvSpPr>
            <p:cNvPr id="54" name="Oval 53">
              <a:extLst>
                <a:ext uri="{FF2B5EF4-FFF2-40B4-BE49-F238E27FC236}">
                  <a16:creationId xmlns:a16="http://schemas.microsoft.com/office/drawing/2014/main" id="{D5EDA568-DC88-40A2-9024-22C3E57C7AA1}"/>
                </a:ext>
              </a:extLst>
            </p:cNvPr>
            <p:cNvSpPr/>
            <p:nvPr/>
          </p:nvSpPr>
          <p:spPr>
            <a:xfrm>
              <a:off x="9713808" y="2422882"/>
              <a:ext cx="1581150" cy="1477923"/>
            </a:xfrm>
            <a:prstGeom prst="ellipse">
              <a:avLst/>
            </a:prstGeom>
            <a:solidFill>
              <a:srgbClr val="FCC82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TextBox 56">
              <a:extLst>
                <a:ext uri="{FF2B5EF4-FFF2-40B4-BE49-F238E27FC236}">
                  <a16:creationId xmlns:a16="http://schemas.microsoft.com/office/drawing/2014/main" id="{DAE49054-5889-4558-B187-C2518DF94CB0}"/>
                </a:ext>
              </a:extLst>
            </p:cNvPr>
            <p:cNvSpPr txBox="1"/>
            <p:nvPr/>
          </p:nvSpPr>
          <p:spPr>
            <a:xfrm>
              <a:off x="10144109" y="2990850"/>
              <a:ext cx="781065" cy="369332"/>
            </a:xfrm>
            <a:prstGeom prst="rect">
              <a:avLst/>
            </a:prstGeom>
            <a:noFill/>
          </p:spPr>
          <p:txBody>
            <a:bodyPr wrap="square" rtlCol="0">
              <a:spAutoFit/>
            </a:bodyPr>
            <a:lstStyle/>
            <a:p>
              <a:pPr algn="ctr"/>
              <a:r>
                <a:rPr lang="en-IE">
                  <a:latin typeface="Bahnschrift" panose="020B0502040204020203" pitchFamily="34" charset="0"/>
                </a:rPr>
                <a:t>Test</a:t>
              </a:r>
            </a:p>
          </p:txBody>
        </p:sp>
      </p:grpSp>
      <p:pic>
        <p:nvPicPr>
          <p:cNvPr id="59" name="Content Placeholder 10">
            <a:extLst>
              <a:ext uri="{FF2B5EF4-FFF2-40B4-BE49-F238E27FC236}">
                <a16:creationId xmlns:a16="http://schemas.microsoft.com/office/drawing/2014/main" id="{D3A17E01-5BAF-4014-BC74-7D7CD398B5CE}"/>
              </a:ext>
            </a:extLst>
          </p:cNvPr>
          <p:cNvPicPr>
            <a:picLocks noChangeAspect="1"/>
          </p:cNvPicPr>
          <p:nvPr/>
        </p:nvPicPr>
        <p:blipFill>
          <a:blip r:embed="rId6"/>
          <a:stretch>
            <a:fillRect/>
          </a:stretch>
        </p:blipFill>
        <p:spPr>
          <a:xfrm>
            <a:off x="4261546" y="2955168"/>
            <a:ext cx="1873183" cy="458540"/>
          </a:xfrm>
          <a:prstGeom prst="rect">
            <a:avLst/>
          </a:prstGeom>
        </p:spPr>
      </p:pic>
      <p:pic>
        <p:nvPicPr>
          <p:cNvPr id="60" name="Picture 59">
            <a:extLst>
              <a:ext uri="{FF2B5EF4-FFF2-40B4-BE49-F238E27FC236}">
                <a16:creationId xmlns:a16="http://schemas.microsoft.com/office/drawing/2014/main" id="{5943F34B-FF59-4282-8837-9AF75CFC31ED}"/>
              </a:ext>
            </a:extLst>
          </p:cNvPr>
          <p:cNvPicPr>
            <a:picLocks noChangeAspect="1"/>
          </p:cNvPicPr>
          <p:nvPr/>
        </p:nvPicPr>
        <p:blipFill>
          <a:blip r:embed="rId7"/>
          <a:stretch>
            <a:fillRect/>
          </a:stretch>
        </p:blipFill>
        <p:spPr>
          <a:xfrm>
            <a:off x="1113952" y="2944816"/>
            <a:ext cx="1857377" cy="519188"/>
          </a:xfrm>
          <a:prstGeom prst="rect">
            <a:avLst/>
          </a:prstGeom>
        </p:spPr>
      </p:pic>
      <p:pic>
        <p:nvPicPr>
          <p:cNvPr id="61" name="Picture 60">
            <a:extLst>
              <a:ext uri="{FF2B5EF4-FFF2-40B4-BE49-F238E27FC236}">
                <a16:creationId xmlns:a16="http://schemas.microsoft.com/office/drawing/2014/main" id="{C12080E0-CF78-46E7-8800-907EC54AE88D}"/>
              </a:ext>
            </a:extLst>
          </p:cNvPr>
          <p:cNvPicPr>
            <a:picLocks noChangeAspect="1"/>
          </p:cNvPicPr>
          <p:nvPr/>
        </p:nvPicPr>
        <p:blipFill>
          <a:blip r:embed="rId8"/>
          <a:stretch>
            <a:fillRect/>
          </a:stretch>
        </p:blipFill>
        <p:spPr>
          <a:xfrm>
            <a:off x="7089144" y="3019398"/>
            <a:ext cx="2011990" cy="340784"/>
          </a:xfrm>
          <a:prstGeom prst="rect">
            <a:avLst/>
          </a:prstGeom>
        </p:spPr>
      </p:pic>
      <p:sp>
        <p:nvSpPr>
          <p:cNvPr id="3" name="Slide Number Placeholder 2">
            <a:extLst>
              <a:ext uri="{FF2B5EF4-FFF2-40B4-BE49-F238E27FC236}">
                <a16:creationId xmlns:a16="http://schemas.microsoft.com/office/drawing/2014/main" id="{B4C4CDA8-8845-A0F0-C7F3-9AF63374D393}"/>
              </a:ext>
            </a:extLst>
          </p:cNvPr>
          <p:cNvSpPr>
            <a:spLocks noGrp="1"/>
          </p:cNvSpPr>
          <p:nvPr>
            <p:ph type="sldNum" sz="quarter" idx="12"/>
          </p:nvPr>
        </p:nvSpPr>
        <p:spPr/>
        <p:txBody>
          <a:bodyPr/>
          <a:lstStyle/>
          <a:p>
            <a:fld id="{229B4BBC-BB84-A046-AB44-125112278BC9}" type="slidenum">
              <a:rPr lang="en-LU" smtClean="0"/>
              <a:pPr/>
              <a:t>10</a:t>
            </a:fld>
            <a:endParaRPr lang="en-US"/>
          </a:p>
        </p:txBody>
      </p:sp>
    </p:spTree>
    <p:extLst>
      <p:ext uri="{BB962C8B-B14F-4D97-AF65-F5344CB8AC3E}">
        <p14:creationId xmlns:p14="http://schemas.microsoft.com/office/powerpoint/2010/main" val="3777327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3000"/>
                                        <p:tgtEl>
                                          <p:spTgt spid="22"/>
                                        </p:tgtEl>
                                      </p:cBhvr>
                                    </p:animEffect>
                                  </p:childTnLst>
                                </p:cTn>
                              </p:par>
                            </p:childTnLst>
                          </p:cTn>
                        </p:par>
                        <p:par>
                          <p:cTn id="8" fill="hold">
                            <p:stCondLst>
                              <p:cond delay="3000"/>
                            </p:stCondLst>
                            <p:childTnLst>
                              <p:par>
                                <p:cTn id="9" presetID="22" presetClass="entr" presetSubtype="1" fill="hold" nodeType="afterEffect">
                                  <p:stCondLst>
                                    <p:cond delay="1000"/>
                                  </p:stCondLst>
                                  <p:childTnLst>
                                    <p:set>
                                      <p:cBhvr>
                                        <p:cTn id="10" dur="1" fill="hold">
                                          <p:stCondLst>
                                            <p:cond delay="0"/>
                                          </p:stCondLst>
                                        </p:cTn>
                                        <p:tgtEl>
                                          <p:spTgt spid="47"/>
                                        </p:tgtEl>
                                        <p:attrNameLst>
                                          <p:attrName>style.visibility</p:attrName>
                                        </p:attrNameLst>
                                      </p:cBhvr>
                                      <p:to>
                                        <p:strVal val="visible"/>
                                      </p:to>
                                    </p:set>
                                    <p:animEffect transition="in" filter="wipe(up)">
                                      <p:cBhvr>
                                        <p:cTn id="11" dur="500"/>
                                        <p:tgtEl>
                                          <p:spTgt spid="47"/>
                                        </p:tgtEl>
                                      </p:cBhvr>
                                    </p:animEffect>
                                  </p:childTnLst>
                                </p:cTn>
                              </p:par>
                            </p:childTnLst>
                          </p:cTn>
                        </p:par>
                        <p:par>
                          <p:cTn id="12" fill="hold">
                            <p:stCondLst>
                              <p:cond delay="4500"/>
                            </p:stCondLst>
                            <p:childTnLst>
                              <p:par>
                                <p:cTn id="13" presetID="22" presetClass="entr" presetSubtype="8" fill="hold" nodeType="afterEffect">
                                  <p:stCondLst>
                                    <p:cond delay="200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3000"/>
                                        <p:tgtEl>
                                          <p:spTgt spid="23"/>
                                        </p:tgtEl>
                                      </p:cBhvr>
                                    </p:animEffect>
                                  </p:childTnLst>
                                </p:cTn>
                              </p:par>
                            </p:childTnLst>
                          </p:cTn>
                        </p:par>
                        <p:par>
                          <p:cTn id="16" fill="hold">
                            <p:stCondLst>
                              <p:cond delay="9500"/>
                            </p:stCondLst>
                            <p:childTnLst>
                              <p:par>
                                <p:cTn id="17" presetID="22" presetClass="entr" presetSubtype="4" fill="hold" nodeType="afterEffect">
                                  <p:stCondLst>
                                    <p:cond delay="100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par>
                          <p:cTn id="20" fill="hold">
                            <p:stCondLst>
                              <p:cond delay="11000"/>
                            </p:stCondLst>
                            <p:childTnLst>
                              <p:par>
                                <p:cTn id="21" presetID="22" presetClass="entr" presetSubtype="8" fill="hold" nodeType="afterEffect">
                                  <p:stCondLst>
                                    <p:cond delay="200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3000"/>
                                        <p:tgtEl>
                                          <p:spTgt spid="24"/>
                                        </p:tgtEl>
                                      </p:cBhvr>
                                    </p:animEffect>
                                  </p:childTnLst>
                                </p:cTn>
                              </p:par>
                            </p:childTnLst>
                          </p:cTn>
                        </p:par>
                        <p:par>
                          <p:cTn id="24" fill="hold">
                            <p:stCondLst>
                              <p:cond delay="16000"/>
                            </p:stCondLst>
                            <p:childTnLst>
                              <p:par>
                                <p:cTn id="25" presetID="22" presetClass="entr" presetSubtype="1" fill="hold" nodeType="afterEffect">
                                  <p:stCondLst>
                                    <p:cond delay="1000"/>
                                  </p:stCondLst>
                                  <p:childTnLst>
                                    <p:set>
                                      <p:cBhvr>
                                        <p:cTn id="26" dur="1" fill="hold">
                                          <p:stCondLst>
                                            <p:cond delay="0"/>
                                          </p:stCondLst>
                                        </p:cTn>
                                        <p:tgtEl>
                                          <p:spTgt spid="53"/>
                                        </p:tgtEl>
                                        <p:attrNameLst>
                                          <p:attrName>style.visibility</p:attrName>
                                        </p:attrNameLst>
                                      </p:cBhvr>
                                      <p:to>
                                        <p:strVal val="visible"/>
                                      </p:to>
                                    </p:set>
                                    <p:animEffect transition="in" filter="wipe(up)">
                                      <p:cBhvr>
                                        <p:cTn id="27" dur="500"/>
                                        <p:tgtEl>
                                          <p:spTgt spid="53"/>
                                        </p:tgtEl>
                                      </p:cBhvr>
                                    </p:animEffect>
                                  </p:childTnLst>
                                </p:cTn>
                              </p:par>
                            </p:childTnLst>
                          </p:cTn>
                        </p:par>
                        <p:par>
                          <p:cTn id="28" fill="hold">
                            <p:stCondLst>
                              <p:cond delay="175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1E4E-B405-4D4F-84A3-B3E9F53B6CC1}"/>
              </a:ext>
            </a:extLst>
          </p:cNvPr>
          <p:cNvSpPr>
            <a:spLocks noGrp="1"/>
          </p:cNvSpPr>
          <p:nvPr>
            <p:ph type="title"/>
          </p:nvPr>
        </p:nvSpPr>
        <p:spPr>
          <a:xfrm>
            <a:off x="838202" y="127583"/>
            <a:ext cx="10498014" cy="767767"/>
          </a:xfrm>
        </p:spPr>
        <p:txBody>
          <a:bodyPr/>
          <a:lstStyle/>
          <a:p>
            <a:r>
              <a:rPr lang="en-IE">
                <a:latin typeface="Bahnschrift" panose="020B0502040204020203" pitchFamily="34" charset="0"/>
              </a:rPr>
              <a:t>eNotices2 – APIs in Preview</a:t>
            </a:r>
          </a:p>
        </p:txBody>
      </p:sp>
      <p:sp>
        <p:nvSpPr>
          <p:cNvPr id="5" name="TextBox 4">
            <a:extLst>
              <a:ext uri="{FF2B5EF4-FFF2-40B4-BE49-F238E27FC236}">
                <a16:creationId xmlns:a16="http://schemas.microsoft.com/office/drawing/2014/main" id="{CFD08960-7A90-49BC-A29F-51BA3EDA13CF}"/>
              </a:ext>
            </a:extLst>
          </p:cNvPr>
          <p:cNvSpPr txBox="1"/>
          <p:nvPr/>
        </p:nvSpPr>
        <p:spPr>
          <a:xfrm>
            <a:off x="838202" y="895350"/>
            <a:ext cx="7886698" cy="338554"/>
          </a:xfrm>
          <a:prstGeom prst="rect">
            <a:avLst/>
          </a:prstGeom>
          <a:noFill/>
        </p:spPr>
        <p:txBody>
          <a:bodyPr wrap="square" rtlCol="0">
            <a:spAutoFit/>
          </a:bodyPr>
          <a:lstStyle/>
          <a:p>
            <a:r>
              <a:rPr lang="en-IE" sz="1600" b="0" i="0" u="none" strike="noStrike">
                <a:solidFill>
                  <a:srgbClr val="1565C0"/>
                </a:solidFill>
                <a:effectLst/>
                <a:latin typeface="Bahnschrift" panose="020B0502040204020203" pitchFamily="34" charset="0"/>
                <a:hlinkClick r:id="rId3"/>
              </a:rPr>
              <a:t>https://enotices2.preview.ted.europa.eu/esenders/swagger-ui/</a:t>
            </a:r>
            <a:endParaRPr lang="en-IE" sz="1600">
              <a:latin typeface="Bahnschrift" panose="020B0502040204020203" pitchFamily="34" charset="0"/>
            </a:endParaRPr>
          </a:p>
        </p:txBody>
      </p:sp>
      <p:pic>
        <p:nvPicPr>
          <p:cNvPr id="9" name="Picture 8">
            <a:extLst>
              <a:ext uri="{FF2B5EF4-FFF2-40B4-BE49-F238E27FC236}">
                <a16:creationId xmlns:a16="http://schemas.microsoft.com/office/drawing/2014/main" id="{0854F558-CC57-4235-84A7-48DEA1878077}"/>
              </a:ext>
            </a:extLst>
          </p:cNvPr>
          <p:cNvPicPr>
            <a:picLocks noChangeAspect="1"/>
          </p:cNvPicPr>
          <p:nvPr/>
        </p:nvPicPr>
        <p:blipFill>
          <a:blip r:embed="rId4"/>
          <a:stretch>
            <a:fillRect/>
          </a:stretch>
        </p:blipFill>
        <p:spPr>
          <a:xfrm>
            <a:off x="2712325" y="1273366"/>
            <a:ext cx="9260600" cy="5189130"/>
          </a:xfrm>
          <a:prstGeom prst="rect">
            <a:avLst/>
          </a:prstGeom>
          <a:effectLst>
            <a:outerShdw blurRad="50800" dist="38100" dir="5400000" algn="t" rotWithShape="0">
              <a:prstClr val="black">
                <a:alpha val="40000"/>
              </a:prstClr>
            </a:outerShdw>
          </a:effectLst>
        </p:spPr>
      </p:pic>
      <p:grpSp>
        <p:nvGrpSpPr>
          <p:cNvPr id="3" name="Group 2">
            <a:extLst>
              <a:ext uri="{FF2B5EF4-FFF2-40B4-BE49-F238E27FC236}">
                <a16:creationId xmlns:a16="http://schemas.microsoft.com/office/drawing/2014/main" id="{E6E66399-CC17-4233-95E6-100CC9A5754B}"/>
              </a:ext>
            </a:extLst>
          </p:cNvPr>
          <p:cNvGrpSpPr/>
          <p:nvPr/>
        </p:nvGrpSpPr>
        <p:grpSpPr>
          <a:xfrm>
            <a:off x="4552948" y="2628900"/>
            <a:ext cx="6276976" cy="800100"/>
            <a:chOff x="2814639" y="3743325"/>
            <a:chExt cx="6276976" cy="800100"/>
          </a:xfrm>
          <a:solidFill>
            <a:srgbClr val="002060"/>
          </a:solidFill>
        </p:grpSpPr>
        <p:sp>
          <p:nvSpPr>
            <p:cNvPr id="7" name="Rectangle: Rounded Corners 6">
              <a:extLst>
                <a:ext uri="{FF2B5EF4-FFF2-40B4-BE49-F238E27FC236}">
                  <a16:creationId xmlns:a16="http://schemas.microsoft.com/office/drawing/2014/main" id="{8CAAF2FD-1D44-4275-AE1E-117C593BCC4C}"/>
                </a:ext>
              </a:extLst>
            </p:cNvPr>
            <p:cNvSpPr/>
            <p:nvPr/>
          </p:nvSpPr>
          <p:spPr>
            <a:xfrm>
              <a:off x="2814639" y="3743325"/>
              <a:ext cx="6276976" cy="8001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200">
                <a:latin typeface="Bahnschrift" panose="020B0502040204020203" pitchFamily="34" charset="0"/>
              </a:endParaRPr>
            </a:p>
          </p:txBody>
        </p:sp>
        <p:pic>
          <p:nvPicPr>
            <p:cNvPr id="11" name="Picture 10">
              <a:extLst>
                <a:ext uri="{FF2B5EF4-FFF2-40B4-BE49-F238E27FC236}">
                  <a16:creationId xmlns:a16="http://schemas.microsoft.com/office/drawing/2014/main" id="{DBE1069C-2EBD-41E8-9998-C6E53FA94E18}"/>
                </a:ext>
              </a:extLst>
            </p:cNvPr>
            <p:cNvPicPr>
              <a:picLocks noChangeAspect="1"/>
            </p:cNvPicPr>
            <p:nvPr/>
          </p:nvPicPr>
          <p:blipFill>
            <a:blip r:embed="rId5"/>
            <a:stretch>
              <a:fillRect/>
            </a:stretch>
          </p:blipFill>
          <p:spPr>
            <a:xfrm>
              <a:off x="3428839" y="3826277"/>
              <a:ext cx="4905693" cy="634196"/>
            </a:xfrm>
            <a:prstGeom prst="rect">
              <a:avLst/>
            </a:prstGeom>
            <a:grpFill/>
          </p:spPr>
        </p:pic>
      </p:grpSp>
      <p:graphicFrame>
        <p:nvGraphicFramePr>
          <p:cNvPr id="10" name="Diagram 9">
            <a:extLst>
              <a:ext uri="{FF2B5EF4-FFF2-40B4-BE49-F238E27FC236}">
                <a16:creationId xmlns:a16="http://schemas.microsoft.com/office/drawing/2014/main" id="{52B692B3-FEFC-48A8-8BB7-51A9E68155C9}"/>
              </a:ext>
            </a:extLst>
          </p:cNvPr>
          <p:cNvGraphicFramePr/>
          <p:nvPr>
            <p:extLst>
              <p:ext uri="{D42A27DB-BD31-4B8C-83A1-F6EECF244321}">
                <p14:modId xmlns:p14="http://schemas.microsoft.com/office/powerpoint/2010/main" val="3769479748"/>
              </p:ext>
            </p:extLst>
          </p:nvPr>
        </p:nvGraphicFramePr>
        <p:xfrm>
          <a:off x="536052" y="1273366"/>
          <a:ext cx="2176273" cy="50178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7" name="Slide Number Placeholder 16">
            <a:extLst>
              <a:ext uri="{FF2B5EF4-FFF2-40B4-BE49-F238E27FC236}">
                <a16:creationId xmlns:a16="http://schemas.microsoft.com/office/drawing/2014/main" id="{DC4FDF3E-C722-A8A3-130B-26D4C3BBE0EF}"/>
              </a:ext>
            </a:extLst>
          </p:cNvPr>
          <p:cNvSpPr>
            <a:spLocks noGrp="1"/>
          </p:cNvSpPr>
          <p:nvPr>
            <p:ph type="sldNum" sz="quarter" idx="12"/>
          </p:nvPr>
        </p:nvSpPr>
        <p:spPr/>
        <p:txBody>
          <a:bodyPr/>
          <a:lstStyle/>
          <a:p>
            <a:fld id="{229B4BBC-BB84-A046-AB44-125112278BC9}" type="slidenum">
              <a:rPr lang="en-LU" smtClean="0"/>
              <a:t>11</a:t>
            </a:fld>
            <a:endParaRPr lang="en-US"/>
          </a:p>
        </p:txBody>
      </p:sp>
    </p:spTree>
    <p:extLst>
      <p:ext uri="{BB962C8B-B14F-4D97-AF65-F5344CB8AC3E}">
        <p14:creationId xmlns:p14="http://schemas.microsoft.com/office/powerpoint/2010/main" val="53564346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1E4E-B405-4D4F-84A3-B3E9F53B6CC1}"/>
              </a:ext>
            </a:extLst>
          </p:cNvPr>
          <p:cNvSpPr>
            <a:spLocks noGrp="1"/>
          </p:cNvSpPr>
          <p:nvPr>
            <p:ph type="title"/>
          </p:nvPr>
        </p:nvSpPr>
        <p:spPr>
          <a:xfrm>
            <a:off x="838202" y="127583"/>
            <a:ext cx="10498014" cy="767767"/>
          </a:xfrm>
        </p:spPr>
        <p:txBody>
          <a:bodyPr/>
          <a:lstStyle/>
          <a:p>
            <a:r>
              <a:rPr lang="en-IE">
                <a:latin typeface="Bahnschrift" panose="020B0502040204020203" pitchFamily="34" charset="0"/>
              </a:rPr>
              <a:t>eNotices2 – APIs in Preview: Submit XML notice</a:t>
            </a:r>
          </a:p>
        </p:txBody>
      </p:sp>
      <p:sp>
        <p:nvSpPr>
          <p:cNvPr id="5" name="TextBox 4">
            <a:extLst>
              <a:ext uri="{FF2B5EF4-FFF2-40B4-BE49-F238E27FC236}">
                <a16:creationId xmlns:a16="http://schemas.microsoft.com/office/drawing/2014/main" id="{CFD08960-7A90-49BC-A29F-51BA3EDA13CF}"/>
              </a:ext>
            </a:extLst>
          </p:cNvPr>
          <p:cNvSpPr txBox="1"/>
          <p:nvPr/>
        </p:nvSpPr>
        <p:spPr>
          <a:xfrm>
            <a:off x="838201" y="895350"/>
            <a:ext cx="10810873" cy="338554"/>
          </a:xfrm>
          <a:prstGeom prst="rect">
            <a:avLst/>
          </a:prstGeom>
          <a:noFill/>
        </p:spPr>
        <p:txBody>
          <a:bodyPr wrap="square" rtlCol="0">
            <a:spAutoFit/>
          </a:bodyPr>
          <a:lstStyle/>
          <a:p>
            <a:r>
              <a:rPr lang="en-IE" sz="1600" b="0" i="0" u="none" strike="noStrike">
                <a:solidFill>
                  <a:srgbClr val="1565C0"/>
                </a:solidFill>
                <a:effectLst/>
                <a:latin typeface="Bahnschrift" panose="020B0502040204020203" pitchFamily="34" charset="0"/>
                <a:hlinkClick r:id="rId3"/>
              </a:rPr>
              <a:t>https://enotices2.preview.ted.europa.eu/esenders/webjars/swagger-ui/index.html#/Notice/submitNotice</a:t>
            </a:r>
            <a:r>
              <a:rPr lang="en-IE" sz="1200" b="0" i="0" u="none" strike="noStrike">
                <a:solidFill>
                  <a:srgbClr val="1565C0"/>
                </a:solidFill>
                <a:effectLst/>
                <a:latin typeface="Bahnschrift" panose="020B0502040204020203" pitchFamily="34" charset="0"/>
              </a:rPr>
              <a:t> </a:t>
            </a:r>
            <a:endParaRPr lang="en-IE" sz="1200">
              <a:latin typeface="Bahnschrift" panose="020B0502040204020203" pitchFamily="34" charset="0"/>
            </a:endParaRPr>
          </a:p>
        </p:txBody>
      </p:sp>
      <p:pic>
        <p:nvPicPr>
          <p:cNvPr id="4" name="Picture 3">
            <a:extLst>
              <a:ext uri="{FF2B5EF4-FFF2-40B4-BE49-F238E27FC236}">
                <a16:creationId xmlns:a16="http://schemas.microsoft.com/office/drawing/2014/main" id="{CE84DC80-B55C-4046-8E64-01B63D96DEAF}"/>
              </a:ext>
            </a:extLst>
          </p:cNvPr>
          <p:cNvPicPr>
            <a:picLocks noChangeAspect="1"/>
          </p:cNvPicPr>
          <p:nvPr/>
        </p:nvPicPr>
        <p:blipFill>
          <a:blip r:embed="rId4"/>
          <a:stretch>
            <a:fillRect/>
          </a:stretch>
        </p:blipFill>
        <p:spPr>
          <a:xfrm>
            <a:off x="838201" y="1346256"/>
            <a:ext cx="10963273" cy="4736461"/>
          </a:xfrm>
          <a:prstGeom prst="rect">
            <a:avLst/>
          </a:prstGeom>
          <a:effectLst>
            <a:outerShdw blurRad="50800" dist="38100" dir="5400000" algn="t" rotWithShape="0">
              <a:prstClr val="black">
                <a:alpha val="40000"/>
              </a:prstClr>
            </a:outerShdw>
          </a:effectLst>
        </p:spPr>
      </p:pic>
      <p:sp>
        <p:nvSpPr>
          <p:cNvPr id="7" name="Rectangle: Rounded Corners 6">
            <a:extLst>
              <a:ext uri="{FF2B5EF4-FFF2-40B4-BE49-F238E27FC236}">
                <a16:creationId xmlns:a16="http://schemas.microsoft.com/office/drawing/2014/main" id="{49AB16ED-52C5-4EFF-B9C9-37B113BCFF8E}"/>
              </a:ext>
            </a:extLst>
          </p:cNvPr>
          <p:cNvSpPr/>
          <p:nvPr/>
        </p:nvSpPr>
        <p:spPr>
          <a:xfrm>
            <a:off x="2068830" y="3429000"/>
            <a:ext cx="7795260" cy="111442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latin typeface="Bahnschrift" panose="020B0502040204020203" pitchFamily="34" charset="0"/>
              </a:rPr>
              <a:t>Notice examples are available on </a:t>
            </a:r>
            <a:r>
              <a:rPr lang="en-IE">
                <a:latin typeface="Bahnschrift" panose="020B0502040204020203" pitchFamily="34" charset="0"/>
                <a:hlinkClick r:id="rId5"/>
              </a:rPr>
              <a:t>GitHub</a:t>
            </a:r>
            <a:r>
              <a:rPr lang="en-IE">
                <a:latin typeface="Bahnschrift" panose="020B0502040204020203" pitchFamily="34" charset="0"/>
              </a:rPr>
              <a:t>. For Preview, XML element &lt;cbc:CustomizationID&gt; should be consistent with the SDK version in eNotices2 Preview -  </a:t>
            </a:r>
          </a:p>
          <a:p>
            <a:pPr algn="ctr"/>
            <a:r>
              <a:rPr lang="en-IE">
                <a:latin typeface="Bahnschrift" panose="020B0502040204020203" pitchFamily="34" charset="0"/>
              </a:rPr>
              <a:t>always consult </a:t>
            </a:r>
            <a:r>
              <a:rPr lang="en-IE">
                <a:latin typeface="Bahnschrift" panose="020B0502040204020203" pitchFamily="34" charset="0"/>
                <a:hlinkClick r:id="rId6"/>
              </a:rPr>
              <a:t>eForms Preview environment page </a:t>
            </a:r>
            <a:r>
              <a:rPr lang="en-IE">
                <a:latin typeface="Bahnschrift" panose="020B0502040204020203" pitchFamily="34" charset="0"/>
              </a:rPr>
              <a:t>for the latest updates.</a:t>
            </a:r>
          </a:p>
        </p:txBody>
      </p:sp>
      <p:sp>
        <p:nvSpPr>
          <p:cNvPr id="3" name="Slide Number Placeholder 2">
            <a:extLst>
              <a:ext uri="{FF2B5EF4-FFF2-40B4-BE49-F238E27FC236}">
                <a16:creationId xmlns:a16="http://schemas.microsoft.com/office/drawing/2014/main" id="{0312B211-FD12-39DD-C15A-9DE43EA3994B}"/>
              </a:ext>
            </a:extLst>
          </p:cNvPr>
          <p:cNvSpPr>
            <a:spLocks noGrp="1"/>
          </p:cNvSpPr>
          <p:nvPr>
            <p:ph type="sldNum" sz="quarter" idx="12"/>
          </p:nvPr>
        </p:nvSpPr>
        <p:spPr/>
        <p:txBody>
          <a:bodyPr/>
          <a:lstStyle/>
          <a:p>
            <a:fld id="{229B4BBC-BB84-A046-AB44-125112278BC9}" type="slidenum">
              <a:rPr lang="en-LU" smtClean="0"/>
              <a:t>12</a:t>
            </a:fld>
            <a:endParaRPr lang="en-US"/>
          </a:p>
        </p:txBody>
      </p:sp>
    </p:spTree>
    <p:extLst>
      <p:ext uri="{BB962C8B-B14F-4D97-AF65-F5344CB8AC3E}">
        <p14:creationId xmlns:p14="http://schemas.microsoft.com/office/powerpoint/2010/main" val="284183186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1E4E-B405-4D4F-84A3-B3E9F53B6CC1}"/>
              </a:ext>
            </a:extLst>
          </p:cNvPr>
          <p:cNvSpPr>
            <a:spLocks noGrp="1"/>
          </p:cNvSpPr>
          <p:nvPr>
            <p:ph type="title"/>
          </p:nvPr>
        </p:nvSpPr>
        <p:spPr>
          <a:xfrm>
            <a:off x="838202" y="127583"/>
            <a:ext cx="10498014" cy="767767"/>
          </a:xfrm>
        </p:spPr>
        <p:txBody>
          <a:bodyPr/>
          <a:lstStyle/>
          <a:p>
            <a:r>
              <a:rPr lang="en-IE">
                <a:latin typeface="Bahnschrift" panose="020B0502040204020203" pitchFamily="34" charset="0"/>
              </a:rPr>
              <a:t>eNotices2 – APIs in Preview: Submit XML notice</a:t>
            </a:r>
          </a:p>
        </p:txBody>
      </p:sp>
      <p:sp>
        <p:nvSpPr>
          <p:cNvPr id="5" name="TextBox 4">
            <a:extLst>
              <a:ext uri="{FF2B5EF4-FFF2-40B4-BE49-F238E27FC236}">
                <a16:creationId xmlns:a16="http://schemas.microsoft.com/office/drawing/2014/main" id="{CFD08960-7A90-49BC-A29F-51BA3EDA13CF}"/>
              </a:ext>
            </a:extLst>
          </p:cNvPr>
          <p:cNvSpPr txBox="1"/>
          <p:nvPr/>
        </p:nvSpPr>
        <p:spPr>
          <a:xfrm>
            <a:off x="838201" y="895350"/>
            <a:ext cx="10696573" cy="338554"/>
          </a:xfrm>
          <a:prstGeom prst="rect">
            <a:avLst/>
          </a:prstGeom>
          <a:noFill/>
        </p:spPr>
        <p:txBody>
          <a:bodyPr wrap="square" rtlCol="0">
            <a:spAutoFit/>
          </a:bodyPr>
          <a:lstStyle/>
          <a:p>
            <a:r>
              <a:rPr lang="en-IE" sz="1600" b="0" i="0" u="none" strike="noStrike">
                <a:solidFill>
                  <a:srgbClr val="1565C0"/>
                </a:solidFill>
                <a:effectLst/>
                <a:latin typeface="Bahnschrift" panose="020B0502040204020203" pitchFamily="34" charset="0"/>
                <a:hlinkClick r:id="rId3"/>
              </a:rPr>
              <a:t>https://enotices2.preview.ted.europa.eu/esenders/webjars/swagger-ui/index.html#/Notice/submitNotice</a:t>
            </a:r>
            <a:r>
              <a:rPr lang="en-IE" sz="1600" b="0" i="0" u="none" strike="noStrike">
                <a:solidFill>
                  <a:srgbClr val="1565C0"/>
                </a:solidFill>
                <a:effectLst/>
                <a:latin typeface="Bahnschrift" panose="020B0502040204020203" pitchFamily="34" charset="0"/>
              </a:rPr>
              <a:t> </a:t>
            </a:r>
            <a:endParaRPr lang="en-IE" sz="1600">
              <a:latin typeface="Bahnschrift" panose="020B0502040204020203" pitchFamily="34" charset="0"/>
            </a:endParaRPr>
          </a:p>
        </p:txBody>
      </p:sp>
      <p:pic>
        <p:nvPicPr>
          <p:cNvPr id="6" name="Picture 5">
            <a:extLst>
              <a:ext uri="{FF2B5EF4-FFF2-40B4-BE49-F238E27FC236}">
                <a16:creationId xmlns:a16="http://schemas.microsoft.com/office/drawing/2014/main" id="{71752FC3-208A-4838-BD5B-AC64E7429863}"/>
              </a:ext>
            </a:extLst>
          </p:cNvPr>
          <p:cNvPicPr>
            <a:picLocks noChangeAspect="1"/>
          </p:cNvPicPr>
          <p:nvPr/>
        </p:nvPicPr>
        <p:blipFill>
          <a:blip r:embed="rId4"/>
          <a:stretch>
            <a:fillRect/>
          </a:stretch>
        </p:blipFill>
        <p:spPr>
          <a:xfrm>
            <a:off x="895350" y="1172349"/>
            <a:ext cx="10960303" cy="5331250"/>
          </a:xfrm>
          <a:prstGeom prst="rect">
            <a:avLst/>
          </a:prstGeom>
        </p:spPr>
      </p:pic>
      <p:sp>
        <p:nvSpPr>
          <p:cNvPr id="3" name="Slide Number Placeholder 2">
            <a:extLst>
              <a:ext uri="{FF2B5EF4-FFF2-40B4-BE49-F238E27FC236}">
                <a16:creationId xmlns:a16="http://schemas.microsoft.com/office/drawing/2014/main" id="{4BA3BC89-BEEA-6FA5-A0EB-3330F038521B}"/>
              </a:ext>
            </a:extLst>
          </p:cNvPr>
          <p:cNvSpPr>
            <a:spLocks noGrp="1"/>
          </p:cNvSpPr>
          <p:nvPr>
            <p:ph type="sldNum" sz="quarter" idx="12"/>
          </p:nvPr>
        </p:nvSpPr>
        <p:spPr/>
        <p:txBody>
          <a:bodyPr/>
          <a:lstStyle/>
          <a:p>
            <a:fld id="{229B4BBC-BB84-A046-AB44-125112278BC9}" type="slidenum">
              <a:rPr lang="en-LU" smtClean="0"/>
              <a:t>13</a:t>
            </a:fld>
            <a:endParaRPr lang="en-US"/>
          </a:p>
        </p:txBody>
      </p:sp>
    </p:spTree>
    <p:extLst>
      <p:ext uri="{BB962C8B-B14F-4D97-AF65-F5344CB8AC3E}">
        <p14:creationId xmlns:p14="http://schemas.microsoft.com/office/powerpoint/2010/main" val="312700934"/>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1E4E-B405-4D4F-84A3-B3E9F53B6CC1}"/>
              </a:ext>
            </a:extLst>
          </p:cNvPr>
          <p:cNvSpPr>
            <a:spLocks noGrp="1"/>
          </p:cNvSpPr>
          <p:nvPr>
            <p:ph type="title"/>
          </p:nvPr>
        </p:nvSpPr>
        <p:spPr>
          <a:xfrm>
            <a:off x="838202" y="127583"/>
            <a:ext cx="10498014" cy="767767"/>
          </a:xfrm>
        </p:spPr>
        <p:txBody>
          <a:bodyPr/>
          <a:lstStyle/>
          <a:p>
            <a:r>
              <a:rPr lang="en-IE">
                <a:latin typeface="Bahnschrift" panose="020B0502040204020203" pitchFamily="34" charset="0"/>
              </a:rPr>
              <a:t>eNotices2 – APIs in Preview: Submit XML notice</a:t>
            </a:r>
          </a:p>
        </p:txBody>
      </p:sp>
      <p:pic>
        <p:nvPicPr>
          <p:cNvPr id="4" name="Picture 3">
            <a:extLst>
              <a:ext uri="{FF2B5EF4-FFF2-40B4-BE49-F238E27FC236}">
                <a16:creationId xmlns:a16="http://schemas.microsoft.com/office/drawing/2014/main" id="{03967FB3-F182-4A30-BD78-32207F565780}"/>
              </a:ext>
            </a:extLst>
          </p:cNvPr>
          <p:cNvPicPr>
            <a:picLocks noChangeAspect="1"/>
          </p:cNvPicPr>
          <p:nvPr/>
        </p:nvPicPr>
        <p:blipFill>
          <a:blip r:embed="rId3"/>
          <a:stretch>
            <a:fillRect/>
          </a:stretch>
        </p:blipFill>
        <p:spPr>
          <a:xfrm>
            <a:off x="838200" y="1053727"/>
            <a:ext cx="10639425" cy="5294113"/>
          </a:xfrm>
          <a:prstGeom prst="rect">
            <a:avLst/>
          </a:prstGeom>
        </p:spPr>
      </p:pic>
      <p:sp>
        <p:nvSpPr>
          <p:cNvPr id="8" name="Rectangle: Rounded Corners 7">
            <a:extLst>
              <a:ext uri="{FF2B5EF4-FFF2-40B4-BE49-F238E27FC236}">
                <a16:creationId xmlns:a16="http://schemas.microsoft.com/office/drawing/2014/main" id="{2480BBCC-0DC2-4A62-8D67-DD277C794A19}"/>
              </a:ext>
            </a:extLst>
          </p:cNvPr>
          <p:cNvSpPr/>
          <p:nvPr/>
        </p:nvSpPr>
        <p:spPr>
          <a:xfrm>
            <a:off x="3431382" y="1104900"/>
            <a:ext cx="4872036" cy="45720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latin typeface="Bahnschrift" panose="020B0502040204020203" pitchFamily="34" charset="0"/>
              </a:rPr>
              <a:t>Test via your preferred API solution</a:t>
            </a:r>
          </a:p>
        </p:txBody>
      </p:sp>
      <p:sp>
        <p:nvSpPr>
          <p:cNvPr id="3" name="Slide Number Placeholder 2">
            <a:extLst>
              <a:ext uri="{FF2B5EF4-FFF2-40B4-BE49-F238E27FC236}">
                <a16:creationId xmlns:a16="http://schemas.microsoft.com/office/drawing/2014/main" id="{DEE3A883-5A68-356A-2505-9C8F5470E66B}"/>
              </a:ext>
            </a:extLst>
          </p:cNvPr>
          <p:cNvSpPr>
            <a:spLocks noGrp="1"/>
          </p:cNvSpPr>
          <p:nvPr>
            <p:ph type="sldNum" sz="quarter" idx="12"/>
          </p:nvPr>
        </p:nvSpPr>
        <p:spPr/>
        <p:txBody>
          <a:bodyPr/>
          <a:lstStyle/>
          <a:p>
            <a:fld id="{229B4BBC-BB84-A046-AB44-125112278BC9}" type="slidenum">
              <a:rPr lang="en-LU" smtClean="0"/>
              <a:t>14</a:t>
            </a:fld>
            <a:endParaRPr lang="en-US"/>
          </a:p>
        </p:txBody>
      </p:sp>
    </p:spTree>
    <p:extLst>
      <p:ext uri="{BB962C8B-B14F-4D97-AF65-F5344CB8AC3E}">
        <p14:creationId xmlns:p14="http://schemas.microsoft.com/office/powerpoint/2010/main" val="246200852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1E4E-B405-4D4F-84A3-B3E9F53B6CC1}"/>
              </a:ext>
            </a:extLst>
          </p:cNvPr>
          <p:cNvSpPr>
            <a:spLocks noGrp="1"/>
          </p:cNvSpPr>
          <p:nvPr>
            <p:ph type="title"/>
          </p:nvPr>
        </p:nvSpPr>
        <p:spPr>
          <a:xfrm>
            <a:off x="838202" y="127583"/>
            <a:ext cx="10498014" cy="767767"/>
          </a:xfrm>
        </p:spPr>
        <p:txBody>
          <a:bodyPr/>
          <a:lstStyle/>
          <a:p>
            <a:r>
              <a:rPr lang="en-IE">
                <a:latin typeface="Bahnschrift" panose="020B0502040204020203" pitchFamily="34" charset="0"/>
              </a:rPr>
              <a:t>eNotices2 – APIs in Preview: Stop publication</a:t>
            </a:r>
          </a:p>
        </p:txBody>
      </p:sp>
      <p:sp>
        <p:nvSpPr>
          <p:cNvPr id="5" name="TextBox 4">
            <a:extLst>
              <a:ext uri="{FF2B5EF4-FFF2-40B4-BE49-F238E27FC236}">
                <a16:creationId xmlns:a16="http://schemas.microsoft.com/office/drawing/2014/main" id="{CFD08960-7A90-49BC-A29F-51BA3EDA13CF}"/>
              </a:ext>
            </a:extLst>
          </p:cNvPr>
          <p:cNvSpPr txBox="1"/>
          <p:nvPr/>
        </p:nvSpPr>
        <p:spPr>
          <a:xfrm>
            <a:off x="838201" y="895350"/>
            <a:ext cx="10839449" cy="523220"/>
          </a:xfrm>
          <a:prstGeom prst="rect">
            <a:avLst/>
          </a:prstGeom>
          <a:noFill/>
        </p:spPr>
        <p:txBody>
          <a:bodyPr wrap="square" rtlCol="0">
            <a:spAutoFit/>
          </a:bodyPr>
          <a:lstStyle/>
          <a:p>
            <a:r>
              <a:rPr lang="en-IE" sz="1600">
                <a:latin typeface="Bahnschrift" panose="020B0502040204020203" pitchFamily="34" charset="0"/>
                <a:hlinkClick r:id="rId3"/>
              </a:rPr>
              <a:t>https://enotices2.preview.ted.europa.eu/esenders/webjars/swagger-ui/index.html#/Notice/stopPublicationEsentool</a:t>
            </a:r>
            <a:endParaRPr lang="en-IE" sz="1600">
              <a:latin typeface="Bahnschrift" panose="020B0502040204020203" pitchFamily="34" charset="0"/>
            </a:endParaRPr>
          </a:p>
          <a:p>
            <a:endParaRPr lang="en-IE" sz="1200">
              <a:latin typeface="Bahnschrift" panose="020B0502040204020203" pitchFamily="34" charset="0"/>
            </a:endParaRPr>
          </a:p>
        </p:txBody>
      </p:sp>
      <p:pic>
        <p:nvPicPr>
          <p:cNvPr id="4" name="Picture 3">
            <a:extLst>
              <a:ext uri="{FF2B5EF4-FFF2-40B4-BE49-F238E27FC236}">
                <a16:creationId xmlns:a16="http://schemas.microsoft.com/office/drawing/2014/main" id="{F60AA278-C7AB-4586-BEE7-53F6E5E7BC03}"/>
              </a:ext>
            </a:extLst>
          </p:cNvPr>
          <p:cNvPicPr>
            <a:picLocks noChangeAspect="1"/>
          </p:cNvPicPr>
          <p:nvPr/>
        </p:nvPicPr>
        <p:blipFill>
          <a:blip r:embed="rId4"/>
          <a:stretch>
            <a:fillRect/>
          </a:stretch>
        </p:blipFill>
        <p:spPr>
          <a:xfrm>
            <a:off x="609433" y="1271233"/>
            <a:ext cx="11001542" cy="5058258"/>
          </a:xfrm>
          <a:prstGeom prst="rect">
            <a:avLst/>
          </a:prstGeom>
        </p:spPr>
      </p:pic>
      <p:sp>
        <p:nvSpPr>
          <p:cNvPr id="8" name="Rectangle: Rounded Corners 7">
            <a:extLst>
              <a:ext uri="{FF2B5EF4-FFF2-40B4-BE49-F238E27FC236}">
                <a16:creationId xmlns:a16="http://schemas.microsoft.com/office/drawing/2014/main" id="{48CA8437-0DE2-4749-A748-49413C32A711}"/>
              </a:ext>
            </a:extLst>
          </p:cNvPr>
          <p:cNvSpPr/>
          <p:nvPr/>
        </p:nvSpPr>
        <p:spPr>
          <a:xfrm>
            <a:off x="4728209" y="2210507"/>
            <a:ext cx="5391151" cy="923092"/>
          </a:xfrm>
          <a:prstGeom prst="roundRect">
            <a:avLst/>
          </a:prstGeom>
          <a:solidFill>
            <a:srgbClr val="0E4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latin typeface="Bahnschrift" panose="020B0502040204020203" pitchFamily="34" charset="0"/>
              </a:rPr>
              <a:t>Currently, the service works with NoticeID and not BusinessID (NoticeID + VersionID). </a:t>
            </a:r>
          </a:p>
          <a:p>
            <a:pPr algn="ctr"/>
            <a:r>
              <a:rPr lang="en-IE">
                <a:latin typeface="Bahnschrift" panose="020B0502040204020203" pitchFamily="34" charset="0"/>
              </a:rPr>
              <a:t>This will be fixed in the future.</a:t>
            </a:r>
          </a:p>
        </p:txBody>
      </p:sp>
      <p:sp>
        <p:nvSpPr>
          <p:cNvPr id="3" name="Slide Number Placeholder 2">
            <a:extLst>
              <a:ext uri="{FF2B5EF4-FFF2-40B4-BE49-F238E27FC236}">
                <a16:creationId xmlns:a16="http://schemas.microsoft.com/office/drawing/2014/main" id="{6335D8B8-82D2-5433-6B7E-EDBB88E71A7F}"/>
              </a:ext>
            </a:extLst>
          </p:cNvPr>
          <p:cNvSpPr>
            <a:spLocks noGrp="1"/>
          </p:cNvSpPr>
          <p:nvPr>
            <p:ph type="sldNum" sz="quarter" idx="12"/>
          </p:nvPr>
        </p:nvSpPr>
        <p:spPr/>
        <p:txBody>
          <a:bodyPr/>
          <a:lstStyle/>
          <a:p>
            <a:fld id="{229B4BBC-BB84-A046-AB44-125112278BC9}" type="slidenum">
              <a:rPr lang="en-LU" smtClean="0"/>
              <a:t>15</a:t>
            </a:fld>
            <a:endParaRPr lang="en-US"/>
          </a:p>
        </p:txBody>
      </p:sp>
    </p:spTree>
    <p:extLst>
      <p:ext uri="{BB962C8B-B14F-4D97-AF65-F5344CB8AC3E}">
        <p14:creationId xmlns:p14="http://schemas.microsoft.com/office/powerpoint/2010/main" val="254714816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1E4E-B405-4D4F-84A3-B3E9F53B6CC1}"/>
              </a:ext>
            </a:extLst>
          </p:cNvPr>
          <p:cNvSpPr>
            <a:spLocks noGrp="1"/>
          </p:cNvSpPr>
          <p:nvPr>
            <p:ph type="title"/>
          </p:nvPr>
        </p:nvSpPr>
        <p:spPr>
          <a:xfrm>
            <a:off x="838202" y="127583"/>
            <a:ext cx="10498014" cy="767767"/>
          </a:xfrm>
        </p:spPr>
        <p:txBody>
          <a:bodyPr/>
          <a:lstStyle/>
          <a:p>
            <a:r>
              <a:rPr lang="en-IE">
                <a:latin typeface="Bahnschrift" panose="020B0502040204020203" pitchFamily="34" charset="0"/>
              </a:rPr>
              <a:t>eNotices2 – APIs in Preview: Stop publication</a:t>
            </a:r>
          </a:p>
        </p:txBody>
      </p:sp>
      <p:sp>
        <p:nvSpPr>
          <p:cNvPr id="5" name="TextBox 4">
            <a:extLst>
              <a:ext uri="{FF2B5EF4-FFF2-40B4-BE49-F238E27FC236}">
                <a16:creationId xmlns:a16="http://schemas.microsoft.com/office/drawing/2014/main" id="{CFD08960-7A90-49BC-A29F-51BA3EDA13CF}"/>
              </a:ext>
            </a:extLst>
          </p:cNvPr>
          <p:cNvSpPr txBox="1"/>
          <p:nvPr/>
        </p:nvSpPr>
        <p:spPr>
          <a:xfrm>
            <a:off x="838201" y="895350"/>
            <a:ext cx="10982324" cy="523220"/>
          </a:xfrm>
          <a:prstGeom prst="rect">
            <a:avLst/>
          </a:prstGeom>
          <a:noFill/>
        </p:spPr>
        <p:txBody>
          <a:bodyPr wrap="square" rtlCol="0">
            <a:spAutoFit/>
          </a:bodyPr>
          <a:lstStyle/>
          <a:p>
            <a:r>
              <a:rPr lang="en-IE" sz="1600">
                <a:latin typeface="Bahnschrift" panose="020B0502040204020203" pitchFamily="34" charset="0"/>
                <a:hlinkClick r:id="rId3"/>
              </a:rPr>
              <a:t>https://enotices2.preview.ted.europa.eu/esenders/webjars/swagger-ui/index.html#/Notice/stopPublicationEsentool</a:t>
            </a:r>
            <a:endParaRPr lang="en-IE" sz="1600">
              <a:latin typeface="Bahnschrift" panose="020B0502040204020203" pitchFamily="34" charset="0"/>
            </a:endParaRPr>
          </a:p>
          <a:p>
            <a:endParaRPr lang="en-IE" sz="1200">
              <a:latin typeface="Bahnschrift" panose="020B0502040204020203" pitchFamily="34" charset="0"/>
            </a:endParaRPr>
          </a:p>
        </p:txBody>
      </p:sp>
      <p:pic>
        <p:nvPicPr>
          <p:cNvPr id="8" name="Picture 7">
            <a:extLst>
              <a:ext uri="{FF2B5EF4-FFF2-40B4-BE49-F238E27FC236}">
                <a16:creationId xmlns:a16="http://schemas.microsoft.com/office/drawing/2014/main" id="{131CE43C-F668-4259-BB12-EB8C2350609C}"/>
              </a:ext>
            </a:extLst>
          </p:cNvPr>
          <p:cNvPicPr>
            <a:picLocks noChangeAspect="1"/>
          </p:cNvPicPr>
          <p:nvPr/>
        </p:nvPicPr>
        <p:blipFill>
          <a:blip r:embed="rId4"/>
          <a:stretch>
            <a:fillRect/>
          </a:stretch>
        </p:blipFill>
        <p:spPr>
          <a:xfrm>
            <a:off x="838201" y="1178380"/>
            <a:ext cx="10498014" cy="5246694"/>
          </a:xfrm>
          <a:prstGeom prst="rect">
            <a:avLst/>
          </a:prstGeom>
        </p:spPr>
      </p:pic>
      <p:sp>
        <p:nvSpPr>
          <p:cNvPr id="3" name="Slide Number Placeholder 2">
            <a:extLst>
              <a:ext uri="{FF2B5EF4-FFF2-40B4-BE49-F238E27FC236}">
                <a16:creationId xmlns:a16="http://schemas.microsoft.com/office/drawing/2014/main" id="{13244972-F961-FABE-3FFB-15A3C7CD0887}"/>
              </a:ext>
            </a:extLst>
          </p:cNvPr>
          <p:cNvSpPr>
            <a:spLocks noGrp="1"/>
          </p:cNvSpPr>
          <p:nvPr>
            <p:ph type="sldNum" sz="quarter" idx="12"/>
          </p:nvPr>
        </p:nvSpPr>
        <p:spPr/>
        <p:txBody>
          <a:bodyPr/>
          <a:lstStyle/>
          <a:p>
            <a:fld id="{229B4BBC-BB84-A046-AB44-125112278BC9}" type="slidenum">
              <a:rPr lang="en-LU" smtClean="0"/>
              <a:t>16</a:t>
            </a:fld>
            <a:endParaRPr lang="en-US"/>
          </a:p>
        </p:txBody>
      </p:sp>
    </p:spTree>
    <p:extLst>
      <p:ext uri="{BB962C8B-B14F-4D97-AF65-F5344CB8AC3E}">
        <p14:creationId xmlns:p14="http://schemas.microsoft.com/office/powerpoint/2010/main" val="171118030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1E4E-B405-4D4F-84A3-B3E9F53B6CC1}"/>
              </a:ext>
            </a:extLst>
          </p:cNvPr>
          <p:cNvSpPr>
            <a:spLocks noGrp="1"/>
          </p:cNvSpPr>
          <p:nvPr>
            <p:ph type="title"/>
          </p:nvPr>
        </p:nvSpPr>
        <p:spPr>
          <a:xfrm>
            <a:off x="838202" y="127583"/>
            <a:ext cx="10498014" cy="767767"/>
          </a:xfrm>
        </p:spPr>
        <p:txBody>
          <a:bodyPr/>
          <a:lstStyle/>
          <a:p>
            <a:r>
              <a:rPr lang="en-IE">
                <a:latin typeface="Bahnschrift" panose="020B0502040204020203" pitchFamily="34" charset="0"/>
              </a:rPr>
              <a:t>eNotices2 – APIs in Preview: Search notices</a:t>
            </a:r>
          </a:p>
        </p:txBody>
      </p:sp>
      <p:sp>
        <p:nvSpPr>
          <p:cNvPr id="5" name="TextBox 4">
            <a:extLst>
              <a:ext uri="{FF2B5EF4-FFF2-40B4-BE49-F238E27FC236}">
                <a16:creationId xmlns:a16="http://schemas.microsoft.com/office/drawing/2014/main" id="{CFD08960-7A90-49BC-A29F-51BA3EDA13CF}"/>
              </a:ext>
            </a:extLst>
          </p:cNvPr>
          <p:cNvSpPr txBox="1"/>
          <p:nvPr/>
        </p:nvSpPr>
        <p:spPr>
          <a:xfrm>
            <a:off x="838201" y="895350"/>
            <a:ext cx="11134724" cy="707886"/>
          </a:xfrm>
          <a:prstGeom prst="rect">
            <a:avLst/>
          </a:prstGeom>
          <a:noFill/>
        </p:spPr>
        <p:txBody>
          <a:bodyPr wrap="square" rtlCol="0">
            <a:spAutoFit/>
          </a:bodyPr>
          <a:lstStyle/>
          <a:p>
            <a:r>
              <a:rPr lang="en-IE" sz="1600">
                <a:latin typeface="Bahnschrift" panose="020B0502040204020203" pitchFamily="34" charset="0"/>
                <a:hlinkClick r:id="rId3"/>
              </a:rPr>
              <a:t>https://enotices2.preview.ted.europa.eu/esenders/webjars/swagger-ui/index.html#/Notice/searchProceduresEsentool</a:t>
            </a:r>
            <a:endParaRPr lang="en-IE" sz="1600">
              <a:latin typeface="Bahnschrift" panose="020B0502040204020203" pitchFamily="34" charset="0"/>
            </a:endParaRPr>
          </a:p>
          <a:p>
            <a:endParaRPr lang="en-IE" sz="1200">
              <a:latin typeface="Bahnschrift" panose="020B0502040204020203" pitchFamily="34" charset="0"/>
            </a:endParaRPr>
          </a:p>
          <a:p>
            <a:endParaRPr lang="en-IE" sz="1200">
              <a:latin typeface="Bahnschrift" panose="020B0502040204020203" pitchFamily="34" charset="0"/>
            </a:endParaRPr>
          </a:p>
        </p:txBody>
      </p:sp>
      <p:pic>
        <p:nvPicPr>
          <p:cNvPr id="4" name="Picture 3">
            <a:extLst>
              <a:ext uri="{FF2B5EF4-FFF2-40B4-BE49-F238E27FC236}">
                <a16:creationId xmlns:a16="http://schemas.microsoft.com/office/drawing/2014/main" id="{613294E1-4DC4-4B36-9670-07EBE3832D44}"/>
              </a:ext>
            </a:extLst>
          </p:cNvPr>
          <p:cNvPicPr>
            <a:picLocks noChangeAspect="1"/>
          </p:cNvPicPr>
          <p:nvPr/>
        </p:nvPicPr>
        <p:blipFill>
          <a:blip r:embed="rId4"/>
          <a:stretch>
            <a:fillRect/>
          </a:stretch>
        </p:blipFill>
        <p:spPr>
          <a:xfrm>
            <a:off x="985837" y="1201136"/>
            <a:ext cx="9596438" cy="5272949"/>
          </a:xfrm>
          <a:prstGeom prst="rect">
            <a:avLst/>
          </a:prstGeom>
        </p:spPr>
      </p:pic>
      <p:sp>
        <p:nvSpPr>
          <p:cNvPr id="3" name="Slide Number Placeholder 2">
            <a:extLst>
              <a:ext uri="{FF2B5EF4-FFF2-40B4-BE49-F238E27FC236}">
                <a16:creationId xmlns:a16="http://schemas.microsoft.com/office/drawing/2014/main" id="{66942578-141A-9E38-BB14-B2D3DC802FEC}"/>
              </a:ext>
            </a:extLst>
          </p:cNvPr>
          <p:cNvSpPr>
            <a:spLocks noGrp="1"/>
          </p:cNvSpPr>
          <p:nvPr>
            <p:ph type="sldNum" sz="quarter" idx="12"/>
          </p:nvPr>
        </p:nvSpPr>
        <p:spPr/>
        <p:txBody>
          <a:bodyPr/>
          <a:lstStyle/>
          <a:p>
            <a:fld id="{229B4BBC-BB84-A046-AB44-125112278BC9}" type="slidenum">
              <a:rPr lang="en-LU" smtClean="0"/>
              <a:t>17</a:t>
            </a:fld>
            <a:endParaRPr lang="en-US"/>
          </a:p>
        </p:txBody>
      </p:sp>
    </p:spTree>
    <p:extLst>
      <p:ext uri="{BB962C8B-B14F-4D97-AF65-F5344CB8AC3E}">
        <p14:creationId xmlns:p14="http://schemas.microsoft.com/office/powerpoint/2010/main" val="314935292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1E4E-B405-4D4F-84A3-B3E9F53B6CC1}"/>
              </a:ext>
            </a:extLst>
          </p:cNvPr>
          <p:cNvSpPr>
            <a:spLocks noGrp="1"/>
          </p:cNvSpPr>
          <p:nvPr>
            <p:ph type="title"/>
          </p:nvPr>
        </p:nvSpPr>
        <p:spPr>
          <a:xfrm>
            <a:off x="838202" y="127583"/>
            <a:ext cx="10498014" cy="767767"/>
          </a:xfrm>
        </p:spPr>
        <p:txBody>
          <a:bodyPr/>
          <a:lstStyle/>
          <a:p>
            <a:r>
              <a:rPr lang="en-IE">
                <a:latin typeface="Bahnschrift" panose="020B0502040204020203" pitchFamily="34" charset="0"/>
              </a:rPr>
              <a:t>eNotices2 – APIs in Preview: Search notices</a:t>
            </a:r>
          </a:p>
        </p:txBody>
      </p:sp>
      <p:sp>
        <p:nvSpPr>
          <p:cNvPr id="5" name="TextBox 4">
            <a:extLst>
              <a:ext uri="{FF2B5EF4-FFF2-40B4-BE49-F238E27FC236}">
                <a16:creationId xmlns:a16="http://schemas.microsoft.com/office/drawing/2014/main" id="{CFD08960-7A90-49BC-A29F-51BA3EDA13CF}"/>
              </a:ext>
            </a:extLst>
          </p:cNvPr>
          <p:cNvSpPr txBox="1"/>
          <p:nvPr/>
        </p:nvSpPr>
        <p:spPr>
          <a:xfrm>
            <a:off x="838201" y="895350"/>
            <a:ext cx="11029949" cy="707886"/>
          </a:xfrm>
          <a:prstGeom prst="rect">
            <a:avLst/>
          </a:prstGeom>
          <a:noFill/>
        </p:spPr>
        <p:txBody>
          <a:bodyPr wrap="square" rtlCol="0">
            <a:spAutoFit/>
          </a:bodyPr>
          <a:lstStyle/>
          <a:p>
            <a:r>
              <a:rPr lang="en-IE" sz="1600">
                <a:latin typeface="Bahnschrift" panose="020B0502040204020203" pitchFamily="34" charset="0"/>
                <a:hlinkClick r:id="rId3"/>
              </a:rPr>
              <a:t>https://enotices2.preview.ted.europa.eu/esenders/webjars/swagger-ui/index.html#/Notice/searchProceduresEsentool</a:t>
            </a:r>
            <a:endParaRPr lang="en-IE" sz="1600">
              <a:latin typeface="Bahnschrift" panose="020B0502040204020203" pitchFamily="34" charset="0"/>
            </a:endParaRPr>
          </a:p>
          <a:p>
            <a:endParaRPr lang="en-IE" sz="1200">
              <a:latin typeface="Bahnschrift" panose="020B0502040204020203" pitchFamily="34" charset="0"/>
            </a:endParaRPr>
          </a:p>
          <a:p>
            <a:endParaRPr lang="en-IE" sz="1200">
              <a:latin typeface="Bahnschrift" panose="020B0502040204020203" pitchFamily="34" charset="0"/>
            </a:endParaRPr>
          </a:p>
        </p:txBody>
      </p:sp>
      <p:pic>
        <p:nvPicPr>
          <p:cNvPr id="6" name="Picture 5">
            <a:extLst>
              <a:ext uri="{FF2B5EF4-FFF2-40B4-BE49-F238E27FC236}">
                <a16:creationId xmlns:a16="http://schemas.microsoft.com/office/drawing/2014/main" id="{EF8AA0AF-A7C1-491F-BF56-8DA8A6F734E7}"/>
              </a:ext>
            </a:extLst>
          </p:cNvPr>
          <p:cNvPicPr>
            <a:picLocks noChangeAspect="1"/>
          </p:cNvPicPr>
          <p:nvPr/>
        </p:nvPicPr>
        <p:blipFill>
          <a:blip r:embed="rId4"/>
          <a:stretch>
            <a:fillRect/>
          </a:stretch>
        </p:blipFill>
        <p:spPr>
          <a:xfrm>
            <a:off x="2522819" y="712965"/>
            <a:ext cx="8521418" cy="5249685"/>
          </a:xfrm>
          <a:prstGeom prst="rect">
            <a:avLst/>
          </a:prstGeom>
        </p:spPr>
      </p:pic>
      <p:sp>
        <p:nvSpPr>
          <p:cNvPr id="3" name="Slide Number Placeholder 2">
            <a:extLst>
              <a:ext uri="{FF2B5EF4-FFF2-40B4-BE49-F238E27FC236}">
                <a16:creationId xmlns:a16="http://schemas.microsoft.com/office/drawing/2014/main" id="{1CD40665-69F1-2F48-322D-072DAE68800F}"/>
              </a:ext>
            </a:extLst>
          </p:cNvPr>
          <p:cNvSpPr>
            <a:spLocks noGrp="1"/>
          </p:cNvSpPr>
          <p:nvPr>
            <p:ph type="sldNum" sz="quarter" idx="12"/>
          </p:nvPr>
        </p:nvSpPr>
        <p:spPr/>
        <p:txBody>
          <a:bodyPr/>
          <a:lstStyle/>
          <a:p>
            <a:fld id="{229B4BBC-BB84-A046-AB44-125112278BC9}" type="slidenum">
              <a:rPr lang="en-LU" smtClean="0"/>
              <a:t>18</a:t>
            </a:fld>
            <a:endParaRPr lang="en-US"/>
          </a:p>
        </p:txBody>
      </p:sp>
    </p:spTree>
    <p:extLst>
      <p:ext uri="{BB962C8B-B14F-4D97-AF65-F5344CB8AC3E}">
        <p14:creationId xmlns:p14="http://schemas.microsoft.com/office/powerpoint/2010/main" val="49352845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1E4E-B405-4D4F-84A3-B3E9F53B6CC1}"/>
              </a:ext>
            </a:extLst>
          </p:cNvPr>
          <p:cNvSpPr>
            <a:spLocks noGrp="1"/>
          </p:cNvSpPr>
          <p:nvPr>
            <p:ph type="title"/>
          </p:nvPr>
        </p:nvSpPr>
        <p:spPr>
          <a:xfrm>
            <a:off x="838202" y="127583"/>
            <a:ext cx="10498014" cy="767767"/>
          </a:xfrm>
        </p:spPr>
        <p:txBody>
          <a:bodyPr/>
          <a:lstStyle/>
          <a:p>
            <a:r>
              <a:rPr lang="en-IE">
                <a:latin typeface="Bahnschrift" panose="020B0502040204020203" pitchFamily="34" charset="0"/>
              </a:rPr>
              <a:t>CVS – API in Preview</a:t>
            </a:r>
          </a:p>
        </p:txBody>
      </p:sp>
      <p:sp>
        <p:nvSpPr>
          <p:cNvPr id="5" name="TextBox 4">
            <a:extLst>
              <a:ext uri="{FF2B5EF4-FFF2-40B4-BE49-F238E27FC236}">
                <a16:creationId xmlns:a16="http://schemas.microsoft.com/office/drawing/2014/main" id="{CFD08960-7A90-49BC-A29F-51BA3EDA13CF}"/>
              </a:ext>
            </a:extLst>
          </p:cNvPr>
          <p:cNvSpPr txBox="1"/>
          <p:nvPr/>
        </p:nvSpPr>
        <p:spPr>
          <a:xfrm>
            <a:off x="838201" y="895350"/>
            <a:ext cx="10191749" cy="892552"/>
          </a:xfrm>
          <a:prstGeom prst="rect">
            <a:avLst/>
          </a:prstGeom>
          <a:noFill/>
        </p:spPr>
        <p:txBody>
          <a:bodyPr wrap="square" rtlCol="0">
            <a:spAutoFit/>
          </a:bodyPr>
          <a:lstStyle/>
          <a:p>
            <a:r>
              <a:rPr lang="en-IE" sz="1600">
                <a:latin typeface="Bahnschrift" panose="020B0502040204020203" pitchFamily="34" charset="0"/>
                <a:hlinkClick r:id="rId3"/>
              </a:rPr>
              <a:t>https://cvs.preview.ted.europa.eu/swagger-ui/</a:t>
            </a:r>
            <a:endParaRPr lang="en-IE" sz="1600">
              <a:latin typeface="Bahnschrift" panose="020B0502040204020203" pitchFamily="34" charset="0"/>
            </a:endParaRPr>
          </a:p>
          <a:p>
            <a:endParaRPr lang="en-IE" sz="1200">
              <a:latin typeface="Bahnschrift" panose="020B0502040204020203" pitchFamily="34" charset="0"/>
            </a:endParaRPr>
          </a:p>
          <a:p>
            <a:endParaRPr lang="en-IE" sz="1200">
              <a:latin typeface="Bahnschrift" panose="020B0502040204020203" pitchFamily="34" charset="0"/>
            </a:endParaRPr>
          </a:p>
          <a:p>
            <a:endParaRPr lang="en-IE" sz="1200">
              <a:latin typeface="Bahnschrift" panose="020B0502040204020203" pitchFamily="34" charset="0"/>
            </a:endParaRPr>
          </a:p>
        </p:txBody>
      </p:sp>
      <p:pic>
        <p:nvPicPr>
          <p:cNvPr id="19" name="Picture 18">
            <a:extLst>
              <a:ext uri="{FF2B5EF4-FFF2-40B4-BE49-F238E27FC236}">
                <a16:creationId xmlns:a16="http://schemas.microsoft.com/office/drawing/2014/main" id="{CB0048DE-816F-44E6-9247-7E710D3D4A14}"/>
              </a:ext>
            </a:extLst>
          </p:cNvPr>
          <p:cNvPicPr>
            <a:picLocks noChangeAspect="1"/>
          </p:cNvPicPr>
          <p:nvPr/>
        </p:nvPicPr>
        <p:blipFill>
          <a:blip r:embed="rId4"/>
          <a:stretch>
            <a:fillRect/>
          </a:stretch>
        </p:blipFill>
        <p:spPr>
          <a:xfrm>
            <a:off x="4444900" y="1587777"/>
            <a:ext cx="7472313" cy="4244612"/>
          </a:xfrm>
          <a:prstGeom prst="rect">
            <a:avLst/>
          </a:prstGeom>
        </p:spPr>
      </p:pic>
      <p:grpSp>
        <p:nvGrpSpPr>
          <p:cNvPr id="3" name="Group 2">
            <a:extLst>
              <a:ext uri="{FF2B5EF4-FFF2-40B4-BE49-F238E27FC236}">
                <a16:creationId xmlns:a16="http://schemas.microsoft.com/office/drawing/2014/main" id="{3A24F84F-9DE2-42AD-8F70-3E4D47DF807D}"/>
              </a:ext>
            </a:extLst>
          </p:cNvPr>
          <p:cNvGrpSpPr/>
          <p:nvPr/>
        </p:nvGrpSpPr>
        <p:grpSpPr>
          <a:xfrm>
            <a:off x="512714" y="1663117"/>
            <a:ext cx="3856791" cy="4627206"/>
            <a:chOff x="512714" y="1663117"/>
            <a:chExt cx="3856791" cy="4627206"/>
          </a:xfrm>
        </p:grpSpPr>
        <p:grpSp>
          <p:nvGrpSpPr>
            <p:cNvPr id="6" name="Group 5">
              <a:extLst>
                <a:ext uri="{FF2B5EF4-FFF2-40B4-BE49-F238E27FC236}">
                  <a16:creationId xmlns:a16="http://schemas.microsoft.com/office/drawing/2014/main" id="{506629A9-0E0E-4D1F-BA7A-69ECCFF0142E}"/>
                </a:ext>
              </a:extLst>
            </p:cNvPr>
            <p:cNvGrpSpPr/>
            <p:nvPr/>
          </p:nvGrpSpPr>
          <p:grpSpPr>
            <a:xfrm>
              <a:off x="512714" y="1663117"/>
              <a:ext cx="1892033" cy="1659708"/>
              <a:chOff x="142119" y="264"/>
              <a:chExt cx="1892033" cy="1659708"/>
            </a:xfrm>
          </p:grpSpPr>
          <p:sp>
            <p:nvSpPr>
              <p:cNvPr id="8" name="Rectangle 7">
                <a:extLst>
                  <a:ext uri="{FF2B5EF4-FFF2-40B4-BE49-F238E27FC236}">
                    <a16:creationId xmlns:a16="http://schemas.microsoft.com/office/drawing/2014/main" id="{38A021FD-75FB-48A4-8B4D-8F788893B950}"/>
                  </a:ext>
                </a:extLst>
              </p:cNvPr>
              <p:cNvSpPr/>
              <p:nvPr/>
            </p:nvSpPr>
            <p:spPr>
              <a:xfrm>
                <a:off x="142119" y="264"/>
                <a:ext cx="1892033" cy="165970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06B9DF69-A4B7-496B-B506-CA0DC4A7C21D}"/>
                  </a:ext>
                </a:extLst>
              </p:cNvPr>
              <p:cNvSpPr txBox="1"/>
              <p:nvPr/>
            </p:nvSpPr>
            <p:spPr>
              <a:xfrm>
                <a:off x="142119" y="264"/>
                <a:ext cx="1892033" cy="16597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IE" sz="2000" kern="1200">
                    <a:latin typeface="Bahnschrift" panose="020B0502040204020203" pitchFamily="34" charset="0"/>
                  </a:rPr>
                  <a:t>Authorise via Preview API key</a:t>
                </a:r>
                <a:endParaRPr lang="en-IE" sz="2000" kern="1200"/>
              </a:p>
            </p:txBody>
          </p:sp>
        </p:grpSp>
        <p:grpSp>
          <p:nvGrpSpPr>
            <p:cNvPr id="10" name="Group 9">
              <a:extLst>
                <a:ext uri="{FF2B5EF4-FFF2-40B4-BE49-F238E27FC236}">
                  <a16:creationId xmlns:a16="http://schemas.microsoft.com/office/drawing/2014/main" id="{E6122122-D217-4A2D-ACE4-9D414CFC5D55}"/>
                </a:ext>
              </a:extLst>
            </p:cNvPr>
            <p:cNvGrpSpPr/>
            <p:nvPr/>
          </p:nvGrpSpPr>
          <p:grpSpPr>
            <a:xfrm>
              <a:off x="2460527" y="1663117"/>
              <a:ext cx="1892033" cy="1659708"/>
              <a:chOff x="142119" y="264"/>
              <a:chExt cx="1892033" cy="1659708"/>
            </a:xfrm>
          </p:grpSpPr>
          <p:sp>
            <p:nvSpPr>
              <p:cNvPr id="11" name="Rectangle 10">
                <a:extLst>
                  <a:ext uri="{FF2B5EF4-FFF2-40B4-BE49-F238E27FC236}">
                    <a16:creationId xmlns:a16="http://schemas.microsoft.com/office/drawing/2014/main" id="{A5F08027-DDA1-4983-8CF7-4CB815DE604C}"/>
                  </a:ext>
                </a:extLst>
              </p:cNvPr>
              <p:cNvSpPr/>
              <p:nvPr/>
            </p:nvSpPr>
            <p:spPr>
              <a:xfrm>
                <a:off x="142119" y="264"/>
                <a:ext cx="1892033" cy="165970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909E2E9A-A60F-4B3F-9A02-37020019321D}"/>
                  </a:ext>
                </a:extLst>
              </p:cNvPr>
              <p:cNvSpPr txBox="1"/>
              <p:nvPr/>
            </p:nvSpPr>
            <p:spPr>
              <a:xfrm>
                <a:off x="142119" y="264"/>
                <a:ext cx="1892033" cy="1659708"/>
              </a:xfrm>
              <a:prstGeom prst="rect">
                <a:avLst/>
              </a:prstGeom>
              <a:solidFill>
                <a:srgbClr val="002060"/>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IE" sz="2000" kern="1200">
                    <a:latin typeface="Bahnschrift" panose="020B0502040204020203" pitchFamily="34" charset="0"/>
                  </a:rPr>
                  <a:t>API documentation on Swagger</a:t>
                </a:r>
                <a:endParaRPr lang="en-IE" sz="2000" kern="1200"/>
              </a:p>
            </p:txBody>
          </p:sp>
        </p:grpSp>
        <p:grpSp>
          <p:nvGrpSpPr>
            <p:cNvPr id="13" name="Group 12">
              <a:extLst>
                <a:ext uri="{FF2B5EF4-FFF2-40B4-BE49-F238E27FC236}">
                  <a16:creationId xmlns:a16="http://schemas.microsoft.com/office/drawing/2014/main" id="{E37657A4-5119-42FE-B361-BED63A930143}"/>
                </a:ext>
              </a:extLst>
            </p:cNvPr>
            <p:cNvGrpSpPr/>
            <p:nvPr/>
          </p:nvGrpSpPr>
          <p:grpSpPr>
            <a:xfrm>
              <a:off x="512715" y="3496192"/>
              <a:ext cx="1892033" cy="1659708"/>
              <a:chOff x="142119" y="264"/>
              <a:chExt cx="1892033" cy="1659708"/>
            </a:xfrm>
          </p:grpSpPr>
          <p:sp>
            <p:nvSpPr>
              <p:cNvPr id="14" name="Rectangle 13">
                <a:extLst>
                  <a:ext uri="{FF2B5EF4-FFF2-40B4-BE49-F238E27FC236}">
                    <a16:creationId xmlns:a16="http://schemas.microsoft.com/office/drawing/2014/main" id="{95941239-C9FA-4DC4-ADD3-E34FED29A3DF}"/>
                  </a:ext>
                </a:extLst>
              </p:cNvPr>
              <p:cNvSpPr/>
              <p:nvPr/>
            </p:nvSpPr>
            <p:spPr>
              <a:xfrm>
                <a:off x="142119" y="264"/>
                <a:ext cx="1892033" cy="165970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5B6D33A6-B3A5-4003-8BD4-D0656A697F22}"/>
                  </a:ext>
                </a:extLst>
              </p:cNvPr>
              <p:cNvSpPr txBox="1"/>
              <p:nvPr/>
            </p:nvSpPr>
            <p:spPr>
              <a:xfrm>
                <a:off x="142119" y="264"/>
                <a:ext cx="1892033" cy="1659708"/>
              </a:xfrm>
              <a:prstGeom prst="rect">
                <a:avLst/>
              </a:prstGeom>
              <a:solidFill>
                <a:srgbClr val="002060"/>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IE" sz="2000" kern="1200">
                    <a:latin typeface="Bahnschrift" panose="020B0502040204020203" pitchFamily="34" charset="0"/>
                  </a:rPr>
                  <a:t>Examples of “</a:t>
                </a:r>
                <a:r>
                  <a:rPr lang="en-IE" sz="2000" kern="1200">
                    <a:solidFill>
                      <a:schemeClr val="bg1"/>
                    </a:solidFill>
                    <a:latin typeface="Bahnschrift" panose="020B0502040204020203" pitchFamily="34" charset="0"/>
                    <a:hlinkClick r:id="rId5">
                      <a:extLst>
                        <a:ext uri="{A12FA001-AC4F-418D-AE19-62706E023703}">
                          <ahyp:hlinkClr xmlns:ahyp="http://schemas.microsoft.com/office/drawing/2018/hyperlinkcolor" val="tx"/>
                        </a:ext>
                      </a:extLst>
                    </a:hlinkClick>
                  </a:rPr>
                  <a:t>reports</a:t>
                </a:r>
                <a:r>
                  <a:rPr lang="en-IE" sz="2000" kern="1200">
                    <a:latin typeface="Bahnschrift" panose="020B0502040204020203" pitchFamily="34" charset="0"/>
                  </a:rPr>
                  <a:t>”</a:t>
                </a:r>
                <a:endParaRPr lang="en-IE" sz="2000" kern="1200"/>
              </a:p>
            </p:txBody>
          </p:sp>
        </p:grpSp>
        <p:grpSp>
          <p:nvGrpSpPr>
            <p:cNvPr id="17" name="Group 16">
              <a:extLst>
                <a:ext uri="{FF2B5EF4-FFF2-40B4-BE49-F238E27FC236}">
                  <a16:creationId xmlns:a16="http://schemas.microsoft.com/office/drawing/2014/main" id="{8E76972D-2D72-4212-BD7E-671DF3AC017A}"/>
                </a:ext>
              </a:extLst>
            </p:cNvPr>
            <p:cNvGrpSpPr/>
            <p:nvPr/>
          </p:nvGrpSpPr>
          <p:grpSpPr>
            <a:xfrm>
              <a:off x="2477472" y="3486949"/>
              <a:ext cx="1892033" cy="1659708"/>
              <a:chOff x="142119" y="264"/>
              <a:chExt cx="1892033" cy="1659708"/>
            </a:xfrm>
          </p:grpSpPr>
          <p:sp>
            <p:nvSpPr>
              <p:cNvPr id="18" name="Rectangle 17">
                <a:extLst>
                  <a:ext uri="{FF2B5EF4-FFF2-40B4-BE49-F238E27FC236}">
                    <a16:creationId xmlns:a16="http://schemas.microsoft.com/office/drawing/2014/main" id="{59F34AD6-0DCF-461B-BF9A-6733C57DE26C}"/>
                  </a:ext>
                </a:extLst>
              </p:cNvPr>
              <p:cNvSpPr/>
              <p:nvPr/>
            </p:nvSpPr>
            <p:spPr>
              <a:xfrm>
                <a:off x="142119" y="264"/>
                <a:ext cx="1892033" cy="165970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1818F725-F823-49FE-95E9-6CC91D2255A1}"/>
                  </a:ext>
                </a:extLst>
              </p:cNvPr>
              <p:cNvSpPr txBox="1"/>
              <p:nvPr/>
            </p:nvSpPr>
            <p:spPr>
              <a:xfrm>
                <a:off x="142119" y="264"/>
                <a:ext cx="1892033" cy="16597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IE" sz="2000" kern="1200">
                    <a:latin typeface="Bahnschrift" panose="020B0502040204020203" pitchFamily="34" charset="0"/>
                  </a:rPr>
                  <a:t>More </a:t>
                </a:r>
                <a:r>
                  <a:rPr lang="en-IE" sz="2000" kern="1200">
                    <a:solidFill>
                      <a:schemeClr val="bg1"/>
                    </a:solidFill>
                    <a:latin typeface="Bahnschrift" panose="020B0502040204020203" pitchFamily="34" charset="0"/>
                    <a:hlinkClick r:id="rId6">
                      <a:extLst>
                        <a:ext uri="{A12FA001-AC4F-418D-AE19-62706E023703}">
                          <ahyp:hlinkClr xmlns:ahyp="http://schemas.microsoft.com/office/drawing/2018/hyperlinkcolor" val="tx"/>
                        </a:ext>
                      </a:extLst>
                    </a:hlinkClick>
                  </a:rPr>
                  <a:t>translations</a:t>
                </a:r>
                <a:r>
                  <a:rPr lang="en-IE" sz="2000" kern="1200">
                    <a:latin typeface="Bahnschrift" panose="020B0502040204020203" pitchFamily="34" charset="0"/>
                  </a:rPr>
                  <a:t> of rules to come</a:t>
                </a:r>
                <a:endParaRPr lang="en-IE" sz="2000" kern="1200"/>
              </a:p>
            </p:txBody>
          </p:sp>
        </p:grpSp>
        <p:grpSp>
          <p:nvGrpSpPr>
            <p:cNvPr id="21" name="Group 20">
              <a:extLst>
                <a:ext uri="{FF2B5EF4-FFF2-40B4-BE49-F238E27FC236}">
                  <a16:creationId xmlns:a16="http://schemas.microsoft.com/office/drawing/2014/main" id="{FB59F923-C066-4C5B-85E6-FFFF313802CB}"/>
                </a:ext>
              </a:extLst>
            </p:cNvPr>
            <p:cNvGrpSpPr/>
            <p:nvPr/>
          </p:nvGrpSpPr>
          <p:grpSpPr>
            <a:xfrm>
              <a:off x="1505530" y="5310781"/>
              <a:ext cx="1892033" cy="979542"/>
              <a:chOff x="142119" y="264"/>
              <a:chExt cx="1892033" cy="1659708"/>
            </a:xfrm>
          </p:grpSpPr>
          <p:sp>
            <p:nvSpPr>
              <p:cNvPr id="22" name="Rectangle 21">
                <a:extLst>
                  <a:ext uri="{FF2B5EF4-FFF2-40B4-BE49-F238E27FC236}">
                    <a16:creationId xmlns:a16="http://schemas.microsoft.com/office/drawing/2014/main" id="{C9997CFB-6792-4541-8F5B-EA3898D16529}"/>
                  </a:ext>
                </a:extLst>
              </p:cNvPr>
              <p:cNvSpPr/>
              <p:nvPr/>
            </p:nvSpPr>
            <p:spPr>
              <a:xfrm>
                <a:off x="142119" y="264"/>
                <a:ext cx="1892033" cy="165970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extBox 22">
                <a:extLst>
                  <a:ext uri="{FF2B5EF4-FFF2-40B4-BE49-F238E27FC236}">
                    <a16:creationId xmlns:a16="http://schemas.microsoft.com/office/drawing/2014/main" id="{89EBDF1A-4CF7-4AE0-B5CE-DD0F2380B5BE}"/>
                  </a:ext>
                </a:extLst>
              </p:cNvPr>
              <p:cNvSpPr txBox="1"/>
              <p:nvPr/>
            </p:nvSpPr>
            <p:spPr>
              <a:xfrm>
                <a:off x="142119" y="264"/>
                <a:ext cx="1892033" cy="1659708"/>
              </a:xfrm>
              <a:prstGeom prst="rect">
                <a:avLst/>
              </a:prstGeom>
              <a:solidFill>
                <a:srgbClr val="002060"/>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IE" sz="2000" kern="1200">
                    <a:solidFill>
                      <a:schemeClr val="bg1"/>
                    </a:solidFill>
                    <a:latin typeface="Bahnschrift" panose="020B0502040204020203" pitchFamily="34" charset="0"/>
                    <a:hlinkClick r:id="rId7">
                      <a:extLst>
                        <a:ext uri="{A12FA001-AC4F-418D-AE19-62706E023703}">
                          <ahyp:hlinkClr xmlns:ahyp="http://schemas.microsoft.com/office/drawing/2018/hyperlinkcolor" val="tx"/>
                        </a:ext>
                      </a:extLst>
                    </a:hlinkClick>
                  </a:rPr>
                  <a:t>Schematron</a:t>
                </a:r>
                <a:r>
                  <a:rPr lang="en-IE" sz="2000" kern="1200">
                    <a:latin typeface="Bahnschrift" panose="020B0502040204020203" pitchFamily="34" charset="0"/>
                  </a:rPr>
                  <a:t> files</a:t>
                </a:r>
                <a:endParaRPr lang="en-IE" sz="2000" kern="1200"/>
              </a:p>
            </p:txBody>
          </p:sp>
        </p:grpSp>
      </p:grpSp>
      <p:sp>
        <p:nvSpPr>
          <p:cNvPr id="4" name="Slide Number Placeholder 3">
            <a:extLst>
              <a:ext uri="{FF2B5EF4-FFF2-40B4-BE49-F238E27FC236}">
                <a16:creationId xmlns:a16="http://schemas.microsoft.com/office/drawing/2014/main" id="{D0C39AA0-17D4-67DE-629F-B1046AA3D136}"/>
              </a:ext>
            </a:extLst>
          </p:cNvPr>
          <p:cNvSpPr>
            <a:spLocks noGrp="1"/>
          </p:cNvSpPr>
          <p:nvPr>
            <p:ph type="sldNum" sz="quarter" idx="12"/>
          </p:nvPr>
        </p:nvSpPr>
        <p:spPr/>
        <p:txBody>
          <a:bodyPr/>
          <a:lstStyle/>
          <a:p>
            <a:fld id="{229B4BBC-BB84-A046-AB44-125112278BC9}" type="slidenum">
              <a:rPr lang="en-LU" smtClean="0"/>
              <a:t>19</a:t>
            </a:fld>
            <a:endParaRPr lang="en-US"/>
          </a:p>
        </p:txBody>
      </p:sp>
    </p:spTree>
    <p:extLst>
      <p:ext uri="{BB962C8B-B14F-4D97-AF65-F5344CB8AC3E}">
        <p14:creationId xmlns:p14="http://schemas.microsoft.com/office/powerpoint/2010/main" val="92807049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635000" y="640823"/>
            <a:ext cx="3418659" cy="5583148"/>
          </a:xfrm>
        </p:spPr>
        <p:txBody>
          <a:bodyPr vert="horz" lIns="91440" tIns="45720" rIns="91440" bIns="45720" rtlCol="0" anchor="ctr">
            <a:normAutofit/>
          </a:bodyPr>
          <a:lstStyle/>
          <a:p>
            <a:pPr marL="0" indent="0"/>
            <a:r>
              <a:rPr lang="en-US" sz="4000" b="0">
                <a:solidFill>
                  <a:schemeClr val="accent1"/>
                </a:solidFill>
                <a:latin typeface="Bahnschrift" panose="020B0502040204020203" pitchFamily="34" charset="0"/>
              </a:rPr>
              <a:t>Agenda</a:t>
            </a:r>
          </a:p>
        </p:txBody>
      </p:sp>
      <p:sp>
        <p:nvSpPr>
          <p:cNvPr id="2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extBox 2">
            <a:extLst>
              <a:ext uri="{FF2B5EF4-FFF2-40B4-BE49-F238E27FC236}">
                <a16:creationId xmlns:a16="http://schemas.microsoft.com/office/drawing/2014/main" id="{39F9E113-3012-1EA4-AB64-80DFFE64F57A}"/>
              </a:ext>
            </a:extLst>
          </p:cNvPr>
          <p:cNvGraphicFramePr/>
          <p:nvPr>
            <p:extLst>
              <p:ext uri="{D42A27DB-BD31-4B8C-83A1-F6EECF244321}">
                <p14:modId xmlns:p14="http://schemas.microsoft.com/office/powerpoint/2010/main" val="396752928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Slide Number Placeholder 32">
            <a:extLst>
              <a:ext uri="{FF2B5EF4-FFF2-40B4-BE49-F238E27FC236}">
                <a16:creationId xmlns:a16="http://schemas.microsoft.com/office/drawing/2014/main" id="{F34D93EA-E918-CF9E-7B76-193B5E9D57F3}"/>
              </a:ext>
            </a:extLst>
          </p:cNvPr>
          <p:cNvSpPr>
            <a:spLocks noGrp="1"/>
          </p:cNvSpPr>
          <p:nvPr>
            <p:ph type="sldNum" sz="quarter" idx="12"/>
          </p:nvPr>
        </p:nvSpPr>
        <p:spPr/>
        <p:txBody>
          <a:bodyPr/>
          <a:lstStyle/>
          <a:p>
            <a:fld id="{229B4BBC-BB84-A046-AB44-125112278BC9}" type="slidenum">
              <a:rPr lang="en-LU" smtClean="0"/>
              <a:t>2</a:t>
            </a:fld>
            <a:endParaRPr lang="en-US"/>
          </a:p>
        </p:txBody>
      </p:sp>
    </p:spTree>
    <p:extLst>
      <p:ext uri="{BB962C8B-B14F-4D97-AF65-F5344CB8AC3E}">
        <p14:creationId xmlns:p14="http://schemas.microsoft.com/office/powerpoint/2010/main" val="12228632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1E4E-B405-4D4F-84A3-B3E9F53B6CC1}"/>
              </a:ext>
            </a:extLst>
          </p:cNvPr>
          <p:cNvSpPr>
            <a:spLocks noGrp="1"/>
          </p:cNvSpPr>
          <p:nvPr>
            <p:ph type="title"/>
          </p:nvPr>
        </p:nvSpPr>
        <p:spPr>
          <a:xfrm>
            <a:off x="838202" y="127583"/>
            <a:ext cx="10498014" cy="767767"/>
          </a:xfrm>
        </p:spPr>
        <p:txBody>
          <a:bodyPr/>
          <a:lstStyle/>
          <a:p>
            <a:r>
              <a:rPr lang="en-IE">
                <a:latin typeface="Bahnschrift" panose="020B0502040204020203" pitchFamily="34" charset="0"/>
              </a:rPr>
              <a:t>CVS – API in Preview</a:t>
            </a:r>
          </a:p>
        </p:txBody>
      </p:sp>
      <p:sp>
        <p:nvSpPr>
          <p:cNvPr id="5" name="TextBox 4">
            <a:extLst>
              <a:ext uri="{FF2B5EF4-FFF2-40B4-BE49-F238E27FC236}">
                <a16:creationId xmlns:a16="http://schemas.microsoft.com/office/drawing/2014/main" id="{CFD08960-7A90-49BC-A29F-51BA3EDA13CF}"/>
              </a:ext>
            </a:extLst>
          </p:cNvPr>
          <p:cNvSpPr txBox="1"/>
          <p:nvPr/>
        </p:nvSpPr>
        <p:spPr>
          <a:xfrm>
            <a:off x="838201" y="895350"/>
            <a:ext cx="10191749" cy="892552"/>
          </a:xfrm>
          <a:prstGeom prst="rect">
            <a:avLst/>
          </a:prstGeom>
          <a:noFill/>
        </p:spPr>
        <p:txBody>
          <a:bodyPr wrap="square" rtlCol="0">
            <a:spAutoFit/>
          </a:bodyPr>
          <a:lstStyle/>
          <a:p>
            <a:r>
              <a:rPr lang="en-IE" sz="1600">
                <a:latin typeface="Bahnschrift" panose="020B0502040204020203" pitchFamily="34" charset="0"/>
                <a:hlinkClick r:id="rId3"/>
              </a:rPr>
              <a:t>https://cvs.preview.ted.europa.eu/swagger-ui/</a:t>
            </a:r>
            <a:endParaRPr lang="en-IE" sz="1600">
              <a:latin typeface="Bahnschrift" panose="020B0502040204020203" pitchFamily="34" charset="0"/>
            </a:endParaRPr>
          </a:p>
          <a:p>
            <a:endParaRPr lang="en-IE" sz="1200">
              <a:latin typeface="Bahnschrift" panose="020B0502040204020203" pitchFamily="34" charset="0"/>
            </a:endParaRPr>
          </a:p>
          <a:p>
            <a:endParaRPr lang="en-IE" sz="1200">
              <a:latin typeface="Bahnschrift" panose="020B0502040204020203" pitchFamily="34" charset="0"/>
            </a:endParaRPr>
          </a:p>
          <a:p>
            <a:endParaRPr lang="en-IE" sz="1200">
              <a:latin typeface="Bahnschrift" panose="020B0502040204020203" pitchFamily="34" charset="0"/>
            </a:endParaRPr>
          </a:p>
        </p:txBody>
      </p:sp>
      <p:pic>
        <p:nvPicPr>
          <p:cNvPr id="8" name="Picture 7">
            <a:extLst>
              <a:ext uri="{FF2B5EF4-FFF2-40B4-BE49-F238E27FC236}">
                <a16:creationId xmlns:a16="http://schemas.microsoft.com/office/drawing/2014/main" id="{D2BD38C0-8C77-4FC3-9104-0B9AA36000EA}"/>
              </a:ext>
            </a:extLst>
          </p:cNvPr>
          <p:cNvPicPr>
            <a:picLocks noChangeAspect="1"/>
          </p:cNvPicPr>
          <p:nvPr/>
        </p:nvPicPr>
        <p:blipFill>
          <a:blip r:embed="rId4"/>
          <a:stretch>
            <a:fillRect/>
          </a:stretch>
        </p:blipFill>
        <p:spPr>
          <a:xfrm>
            <a:off x="676277" y="1208202"/>
            <a:ext cx="10677522" cy="5103048"/>
          </a:xfrm>
          <a:prstGeom prst="rect">
            <a:avLst/>
          </a:prstGeom>
        </p:spPr>
      </p:pic>
      <p:sp>
        <p:nvSpPr>
          <p:cNvPr id="12" name="Rectangle: Rounded Corners 11">
            <a:extLst>
              <a:ext uri="{FF2B5EF4-FFF2-40B4-BE49-F238E27FC236}">
                <a16:creationId xmlns:a16="http://schemas.microsoft.com/office/drawing/2014/main" id="{643E6DD8-4975-431A-9266-64A73D8BA2D5}"/>
              </a:ext>
            </a:extLst>
          </p:cNvPr>
          <p:cNvSpPr/>
          <p:nvPr/>
        </p:nvSpPr>
        <p:spPr>
          <a:xfrm>
            <a:off x="2926557" y="4029074"/>
            <a:ext cx="5175822" cy="606535"/>
          </a:xfrm>
          <a:prstGeom prst="roundRect">
            <a:avLst/>
          </a:prstGeom>
          <a:solidFill>
            <a:srgbClr val="0E4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chemeClr val="bg1"/>
                </a:solidFill>
                <a:effectLst/>
                <a:latin typeface="Bahnschrift" panose="020B0502040204020203" pitchFamily="34" charset="0"/>
                <a:ea typeface="Times New Roman" panose="02020603050405020304" pitchFamily="18" charset="0"/>
              </a:rPr>
              <a:t>{{noticeContent}} should be Base64 encoded. </a:t>
            </a:r>
            <a:endParaRPr lang="en-IE">
              <a:solidFill>
                <a:schemeClr val="bg1"/>
              </a:solidFill>
              <a:latin typeface="Bahnschrift" panose="020B0502040204020203" pitchFamily="34" charset="0"/>
            </a:endParaRPr>
          </a:p>
        </p:txBody>
      </p:sp>
      <p:pic>
        <p:nvPicPr>
          <p:cNvPr id="4" name="Picture 3">
            <a:extLst>
              <a:ext uri="{FF2B5EF4-FFF2-40B4-BE49-F238E27FC236}">
                <a16:creationId xmlns:a16="http://schemas.microsoft.com/office/drawing/2014/main" id="{37A271B1-F80A-442F-9EA9-C0DC6358FD6E}"/>
              </a:ext>
            </a:extLst>
          </p:cNvPr>
          <p:cNvPicPr>
            <a:picLocks noChangeAspect="1"/>
          </p:cNvPicPr>
          <p:nvPr/>
        </p:nvPicPr>
        <p:blipFill>
          <a:blip r:embed="rId5"/>
          <a:stretch>
            <a:fillRect/>
          </a:stretch>
        </p:blipFill>
        <p:spPr>
          <a:xfrm>
            <a:off x="1714087" y="3189695"/>
            <a:ext cx="2396738" cy="216989"/>
          </a:xfrm>
          <a:prstGeom prst="rect">
            <a:avLst/>
          </a:prstGeom>
        </p:spPr>
      </p:pic>
      <p:sp>
        <p:nvSpPr>
          <p:cNvPr id="3" name="Slide Number Placeholder 2">
            <a:extLst>
              <a:ext uri="{FF2B5EF4-FFF2-40B4-BE49-F238E27FC236}">
                <a16:creationId xmlns:a16="http://schemas.microsoft.com/office/drawing/2014/main" id="{30FAF7D3-C9ED-FBBD-E896-85ED18C7730D}"/>
              </a:ext>
            </a:extLst>
          </p:cNvPr>
          <p:cNvSpPr>
            <a:spLocks noGrp="1"/>
          </p:cNvSpPr>
          <p:nvPr>
            <p:ph type="sldNum" sz="quarter" idx="12"/>
          </p:nvPr>
        </p:nvSpPr>
        <p:spPr/>
        <p:txBody>
          <a:bodyPr/>
          <a:lstStyle/>
          <a:p>
            <a:fld id="{229B4BBC-BB84-A046-AB44-125112278BC9}" type="slidenum">
              <a:rPr lang="en-LU" smtClean="0"/>
              <a:t>20</a:t>
            </a:fld>
            <a:endParaRPr lang="en-US"/>
          </a:p>
        </p:txBody>
      </p:sp>
    </p:spTree>
    <p:extLst>
      <p:ext uri="{BB962C8B-B14F-4D97-AF65-F5344CB8AC3E}">
        <p14:creationId xmlns:p14="http://schemas.microsoft.com/office/powerpoint/2010/main" val="422148882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1E4E-B405-4D4F-84A3-B3E9F53B6CC1}"/>
              </a:ext>
            </a:extLst>
          </p:cNvPr>
          <p:cNvSpPr>
            <a:spLocks noGrp="1"/>
          </p:cNvSpPr>
          <p:nvPr>
            <p:ph type="title"/>
          </p:nvPr>
        </p:nvSpPr>
        <p:spPr>
          <a:xfrm>
            <a:off x="838202" y="127583"/>
            <a:ext cx="10498014" cy="767767"/>
          </a:xfrm>
        </p:spPr>
        <p:txBody>
          <a:bodyPr/>
          <a:lstStyle/>
          <a:p>
            <a:r>
              <a:rPr lang="en-IE">
                <a:latin typeface="Bahnschrift" panose="020B0502040204020203" pitchFamily="34" charset="0"/>
              </a:rPr>
              <a:t>CVS – API in Preview</a:t>
            </a:r>
          </a:p>
        </p:txBody>
      </p:sp>
      <p:sp>
        <p:nvSpPr>
          <p:cNvPr id="5" name="TextBox 4">
            <a:extLst>
              <a:ext uri="{FF2B5EF4-FFF2-40B4-BE49-F238E27FC236}">
                <a16:creationId xmlns:a16="http://schemas.microsoft.com/office/drawing/2014/main" id="{CFD08960-7A90-49BC-A29F-51BA3EDA13CF}"/>
              </a:ext>
            </a:extLst>
          </p:cNvPr>
          <p:cNvSpPr txBox="1"/>
          <p:nvPr/>
        </p:nvSpPr>
        <p:spPr>
          <a:xfrm>
            <a:off x="838201" y="895350"/>
            <a:ext cx="10191749" cy="892552"/>
          </a:xfrm>
          <a:prstGeom prst="rect">
            <a:avLst/>
          </a:prstGeom>
          <a:noFill/>
        </p:spPr>
        <p:txBody>
          <a:bodyPr wrap="square" rtlCol="0">
            <a:spAutoFit/>
          </a:bodyPr>
          <a:lstStyle/>
          <a:p>
            <a:r>
              <a:rPr lang="en-IE" sz="1600">
                <a:latin typeface="Bahnschrift" panose="020B0502040204020203" pitchFamily="34" charset="0"/>
                <a:hlinkClick r:id="rId3"/>
              </a:rPr>
              <a:t>https://cvs.preview.ted.europa.eu/swagger-ui/</a:t>
            </a:r>
            <a:endParaRPr lang="en-IE" sz="1600">
              <a:latin typeface="Bahnschrift" panose="020B0502040204020203" pitchFamily="34" charset="0"/>
            </a:endParaRPr>
          </a:p>
          <a:p>
            <a:endParaRPr lang="en-IE" sz="1200">
              <a:latin typeface="Bahnschrift" panose="020B0502040204020203" pitchFamily="34" charset="0"/>
            </a:endParaRPr>
          </a:p>
          <a:p>
            <a:endParaRPr lang="en-IE" sz="1200">
              <a:latin typeface="Bahnschrift" panose="020B0502040204020203" pitchFamily="34" charset="0"/>
            </a:endParaRPr>
          </a:p>
          <a:p>
            <a:endParaRPr lang="en-IE" sz="1200">
              <a:latin typeface="Bahnschrift" panose="020B0502040204020203" pitchFamily="34" charset="0"/>
            </a:endParaRPr>
          </a:p>
        </p:txBody>
      </p:sp>
      <p:pic>
        <p:nvPicPr>
          <p:cNvPr id="4" name="Picture 3">
            <a:extLst>
              <a:ext uri="{FF2B5EF4-FFF2-40B4-BE49-F238E27FC236}">
                <a16:creationId xmlns:a16="http://schemas.microsoft.com/office/drawing/2014/main" id="{E060E4FA-6DED-4F99-8D2F-8A205F509289}"/>
              </a:ext>
            </a:extLst>
          </p:cNvPr>
          <p:cNvPicPr>
            <a:picLocks noChangeAspect="1"/>
          </p:cNvPicPr>
          <p:nvPr/>
        </p:nvPicPr>
        <p:blipFill>
          <a:blip r:embed="rId4"/>
          <a:stretch>
            <a:fillRect/>
          </a:stretch>
        </p:blipFill>
        <p:spPr>
          <a:xfrm>
            <a:off x="453508" y="1448432"/>
            <a:ext cx="11284984" cy="2527220"/>
          </a:xfrm>
          <a:prstGeom prst="rect">
            <a:avLst/>
          </a:prstGeom>
        </p:spPr>
      </p:pic>
      <p:sp>
        <p:nvSpPr>
          <p:cNvPr id="9" name="Rectangle: Rounded Corners 8">
            <a:extLst>
              <a:ext uri="{FF2B5EF4-FFF2-40B4-BE49-F238E27FC236}">
                <a16:creationId xmlns:a16="http://schemas.microsoft.com/office/drawing/2014/main" id="{722F6CDC-08EA-4E7B-BFCC-DF513DD19670}"/>
              </a:ext>
            </a:extLst>
          </p:cNvPr>
          <p:cNvSpPr/>
          <p:nvPr/>
        </p:nvSpPr>
        <p:spPr>
          <a:xfrm>
            <a:off x="3985984" y="1401704"/>
            <a:ext cx="7043966" cy="96577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chemeClr val="bg1"/>
                </a:solidFill>
                <a:effectLst/>
                <a:latin typeface="Bahnschrift" panose="020B0502040204020203" pitchFamily="34" charset="0"/>
                <a:ea typeface="Times New Roman" panose="02020603050405020304" pitchFamily="18" charset="0"/>
              </a:rPr>
              <a:t>The SVRL will point to the location (XPath) of the error. </a:t>
            </a:r>
          </a:p>
          <a:p>
            <a:pPr algn="ctr"/>
            <a:r>
              <a:rPr lang="en-US">
                <a:solidFill>
                  <a:schemeClr val="bg1"/>
                </a:solidFill>
                <a:latin typeface="Bahnschrift" panose="020B0502040204020203" pitchFamily="34" charset="0"/>
                <a:ea typeface="Times New Roman" panose="02020603050405020304" pitchFamily="18" charset="0"/>
              </a:rPr>
              <a:t>T</a:t>
            </a:r>
            <a:r>
              <a:rPr lang="en-US" b="0" i="0">
                <a:solidFill>
                  <a:schemeClr val="bg1"/>
                </a:solidFill>
                <a:effectLst/>
                <a:latin typeface="Bahnschrift" panose="020B0502040204020203" pitchFamily="34" charset="0"/>
              </a:rPr>
              <a:t>he text of the fired rule is returned in the language you passed as a parameter to your request</a:t>
            </a:r>
            <a:endParaRPr lang="en-IE">
              <a:solidFill>
                <a:schemeClr val="bg1"/>
              </a:solidFill>
              <a:effectLst/>
              <a:latin typeface="Bahnschrift" panose="020B0502040204020203" pitchFamily="34" charset="0"/>
              <a:ea typeface="Calibri" panose="020F0502020204030204" pitchFamily="34" charset="0"/>
            </a:endParaRPr>
          </a:p>
        </p:txBody>
      </p:sp>
      <p:sp>
        <p:nvSpPr>
          <p:cNvPr id="6" name="Rectangle 5">
            <a:extLst>
              <a:ext uri="{FF2B5EF4-FFF2-40B4-BE49-F238E27FC236}">
                <a16:creationId xmlns:a16="http://schemas.microsoft.com/office/drawing/2014/main" id="{02B14E6B-9995-4D7F-95BE-55BE92A49905}"/>
              </a:ext>
            </a:extLst>
          </p:cNvPr>
          <p:cNvSpPr/>
          <p:nvPr/>
        </p:nvSpPr>
        <p:spPr>
          <a:xfrm>
            <a:off x="3807101" y="3260034"/>
            <a:ext cx="4565622" cy="1908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E6053836-E9A2-44B6-8D8A-10D5712A71EF}"/>
              </a:ext>
            </a:extLst>
          </p:cNvPr>
          <p:cNvSpPr/>
          <p:nvPr/>
        </p:nvSpPr>
        <p:spPr>
          <a:xfrm>
            <a:off x="1645920" y="3698682"/>
            <a:ext cx="8197795" cy="19083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5" name="Picture 14">
            <a:extLst>
              <a:ext uri="{FF2B5EF4-FFF2-40B4-BE49-F238E27FC236}">
                <a16:creationId xmlns:a16="http://schemas.microsoft.com/office/drawing/2014/main" id="{11426B67-A4FE-4122-BBB8-32837FA6BB90}"/>
              </a:ext>
            </a:extLst>
          </p:cNvPr>
          <p:cNvPicPr>
            <a:picLocks noChangeAspect="1"/>
          </p:cNvPicPr>
          <p:nvPr/>
        </p:nvPicPr>
        <p:blipFill>
          <a:blip r:embed="rId5"/>
          <a:stretch>
            <a:fillRect/>
          </a:stretch>
        </p:blipFill>
        <p:spPr>
          <a:xfrm>
            <a:off x="539935" y="4499660"/>
            <a:ext cx="11227366" cy="1896248"/>
          </a:xfrm>
          <a:prstGeom prst="rect">
            <a:avLst/>
          </a:prstGeom>
        </p:spPr>
      </p:pic>
      <p:sp>
        <p:nvSpPr>
          <p:cNvPr id="16" name="Rectangle: Rounded Corners 15">
            <a:extLst>
              <a:ext uri="{FF2B5EF4-FFF2-40B4-BE49-F238E27FC236}">
                <a16:creationId xmlns:a16="http://schemas.microsoft.com/office/drawing/2014/main" id="{95CF9A65-D665-4702-B5FC-B463FF48E2BE}"/>
              </a:ext>
            </a:extLst>
          </p:cNvPr>
          <p:cNvSpPr/>
          <p:nvPr/>
        </p:nvSpPr>
        <p:spPr>
          <a:xfrm>
            <a:off x="4056088" y="4137330"/>
            <a:ext cx="6973862" cy="131045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a:solidFill>
                  <a:schemeClr val="bg1"/>
                </a:solidFill>
                <a:latin typeface="Bahnschrift" panose="020B0502040204020203" pitchFamily="34" charset="0"/>
                <a:ea typeface="Calibri" panose="020F0502020204030204" pitchFamily="34" charset="0"/>
              </a:rPr>
              <a:t>I</a:t>
            </a:r>
            <a:r>
              <a:rPr lang="en-IE" sz="2000">
                <a:solidFill>
                  <a:schemeClr val="bg1"/>
                </a:solidFill>
                <a:effectLst/>
                <a:latin typeface="Bahnschrift" panose="020B0502040204020203" pitchFamily="34" charset="0"/>
                <a:ea typeface="Calibri" panose="020F0502020204030204" pitchFamily="34" charset="0"/>
              </a:rPr>
              <a:t>f a field is missing or forbidden, the location points to the container in which this field should be</a:t>
            </a:r>
          </a:p>
          <a:p>
            <a:pPr algn="ctr"/>
            <a:r>
              <a:rPr lang="en-IE" sz="2000">
                <a:solidFill>
                  <a:schemeClr val="bg1"/>
                </a:solidFill>
                <a:effectLst/>
                <a:latin typeface="Bahnschrift" panose="020B0502040204020203" pitchFamily="34" charset="0"/>
                <a:ea typeface="Calibri" panose="020F0502020204030204" pitchFamily="34" charset="0"/>
              </a:rPr>
              <a:t>and the diagnostic reference points to the precise XPath where this field is supposed to be</a:t>
            </a:r>
          </a:p>
        </p:txBody>
      </p:sp>
      <p:sp>
        <p:nvSpPr>
          <p:cNvPr id="17" name="Rectangle 16">
            <a:extLst>
              <a:ext uri="{FF2B5EF4-FFF2-40B4-BE49-F238E27FC236}">
                <a16:creationId xmlns:a16="http://schemas.microsoft.com/office/drawing/2014/main" id="{B67AC213-1C36-453D-B0E9-24AE9604ABD8}"/>
              </a:ext>
            </a:extLst>
          </p:cNvPr>
          <p:cNvSpPr/>
          <p:nvPr/>
        </p:nvSpPr>
        <p:spPr>
          <a:xfrm>
            <a:off x="1679803" y="5885788"/>
            <a:ext cx="3843174" cy="31384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Slide Number Placeholder 2">
            <a:extLst>
              <a:ext uri="{FF2B5EF4-FFF2-40B4-BE49-F238E27FC236}">
                <a16:creationId xmlns:a16="http://schemas.microsoft.com/office/drawing/2014/main" id="{1830F3A6-9491-8DBE-9614-9CBD0D0EE21F}"/>
              </a:ext>
            </a:extLst>
          </p:cNvPr>
          <p:cNvSpPr>
            <a:spLocks noGrp="1"/>
          </p:cNvSpPr>
          <p:nvPr>
            <p:ph type="sldNum" sz="quarter" idx="12"/>
          </p:nvPr>
        </p:nvSpPr>
        <p:spPr/>
        <p:txBody>
          <a:bodyPr/>
          <a:lstStyle/>
          <a:p>
            <a:fld id="{229B4BBC-BB84-A046-AB44-125112278BC9}" type="slidenum">
              <a:rPr lang="en-LU" smtClean="0"/>
              <a:t>21</a:t>
            </a:fld>
            <a:endParaRPr lang="en-US"/>
          </a:p>
        </p:txBody>
      </p:sp>
    </p:spTree>
    <p:extLst>
      <p:ext uri="{BB962C8B-B14F-4D97-AF65-F5344CB8AC3E}">
        <p14:creationId xmlns:p14="http://schemas.microsoft.com/office/powerpoint/2010/main" val="334154182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B1E4E-B405-4D4F-84A3-B3E9F53B6CC1}"/>
              </a:ext>
            </a:extLst>
          </p:cNvPr>
          <p:cNvSpPr>
            <a:spLocks noGrp="1"/>
          </p:cNvSpPr>
          <p:nvPr>
            <p:ph type="title"/>
          </p:nvPr>
        </p:nvSpPr>
        <p:spPr>
          <a:xfrm>
            <a:off x="838202" y="127583"/>
            <a:ext cx="10498014" cy="767767"/>
          </a:xfrm>
        </p:spPr>
        <p:txBody>
          <a:bodyPr/>
          <a:lstStyle/>
          <a:p>
            <a:r>
              <a:rPr lang="en-IE">
                <a:latin typeface="Bahnschrift" panose="020B0502040204020203" pitchFamily="34" charset="0"/>
              </a:rPr>
              <a:t>TED Viewer 2022 – API in Preview</a:t>
            </a:r>
          </a:p>
        </p:txBody>
      </p:sp>
      <p:pic>
        <p:nvPicPr>
          <p:cNvPr id="24" name="Picture 23">
            <a:extLst>
              <a:ext uri="{FF2B5EF4-FFF2-40B4-BE49-F238E27FC236}">
                <a16:creationId xmlns:a16="http://schemas.microsoft.com/office/drawing/2014/main" id="{11AD7CF4-7D85-43B8-AA80-970E570774F9}"/>
              </a:ext>
            </a:extLst>
          </p:cNvPr>
          <p:cNvPicPr>
            <a:picLocks noChangeAspect="1"/>
          </p:cNvPicPr>
          <p:nvPr/>
        </p:nvPicPr>
        <p:blipFill>
          <a:blip r:embed="rId3"/>
          <a:stretch>
            <a:fillRect/>
          </a:stretch>
        </p:blipFill>
        <p:spPr>
          <a:xfrm>
            <a:off x="415099" y="977742"/>
            <a:ext cx="7843076" cy="5733773"/>
          </a:xfrm>
          <a:prstGeom prst="rect">
            <a:avLst/>
          </a:prstGeom>
        </p:spPr>
      </p:pic>
      <p:grpSp>
        <p:nvGrpSpPr>
          <p:cNvPr id="4" name="Group 3">
            <a:extLst>
              <a:ext uri="{FF2B5EF4-FFF2-40B4-BE49-F238E27FC236}">
                <a16:creationId xmlns:a16="http://schemas.microsoft.com/office/drawing/2014/main" id="{0A216190-B5F2-465D-883B-700597F0BB16}"/>
              </a:ext>
            </a:extLst>
          </p:cNvPr>
          <p:cNvGrpSpPr/>
          <p:nvPr/>
        </p:nvGrpSpPr>
        <p:grpSpPr>
          <a:xfrm>
            <a:off x="9148336" y="1140826"/>
            <a:ext cx="1892034" cy="5145934"/>
            <a:chOff x="9148336" y="1140826"/>
            <a:chExt cx="1892034" cy="5145934"/>
          </a:xfrm>
        </p:grpSpPr>
        <p:grpSp>
          <p:nvGrpSpPr>
            <p:cNvPr id="7" name="Group 6">
              <a:extLst>
                <a:ext uri="{FF2B5EF4-FFF2-40B4-BE49-F238E27FC236}">
                  <a16:creationId xmlns:a16="http://schemas.microsoft.com/office/drawing/2014/main" id="{7B2861A6-6317-4462-B884-3CF5077AD8A7}"/>
                </a:ext>
              </a:extLst>
            </p:cNvPr>
            <p:cNvGrpSpPr/>
            <p:nvPr/>
          </p:nvGrpSpPr>
          <p:grpSpPr>
            <a:xfrm>
              <a:off x="9148337" y="1140826"/>
              <a:ext cx="1892033" cy="1659708"/>
              <a:chOff x="142119" y="264"/>
              <a:chExt cx="1892033" cy="1659708"/>
            </a:xfrm>
          </p:grpSpPr>
          <p:sp>
            <p:nvSpPr>
              <p:cNvPr id="21" name="Rectangle 20">
                <a:extLst>
                  <a:ext uri="{FF2B5EF4-FFF2-40B4-BE49-F238E27FC236}">
                    <a16:creationId xmlns:a16="http://schemas.microsoft.com/office/drawing/2014/main" id="{F53BD0C1-D6FF-4C16-9E86-81117DCADB17}"/>
                  </a:ext>
                </a:extLst>
              </p:cNvPr>
              <p:cNvSpPr/>
              <p:nvPr/>
            </p:nvSpPr>
            <p:spPr>
              <a:xfrm>
                <a:off x="142119" y="264"/>
                <a:ext cx="1892033" cy="165970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A849D90F-5759-4A4B-9AB0-17B0FE284879}"/>
                  </a:ext>
                </a:extLst>
              </p:cNvPr>
              <p:cNvSpPr txBox="1"/>
              <p:nvPr/>
            </p:nvSpPr>
            <p:spPr>
              <a:xfrm>
                <a:off x="142119" y="264"/>
                <a:ext cx="1892033" cy="16597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IE" sz="2000" kern="1200">
                    <a:latin typeface="Bahnschrift" panose="020B0502040204020203" pitchFamily="34" charset="0"/>
                  </a:rPr>
                  <a:t>Authorise via Preview API key</a:t>
                </a:r>
                <a:endParaRPr lang="en-IE" sz="2000" kern="1200"/>
              </a:p>
            </p:txBody>
          </p:sp>
        </p:grpSp>
        <p:grpSp>
          <p:nvGrpSpPr>
            <p:cNvPr id="9" name="Group 8">
              <a:extLst>
                <a:ext uri="{FF2B5EF4-FFF2-40B4-BE49-F238E27FC236}">
                  <a16:creationId xmlns:a16="http://schemas.microsoft.com/office/drawing/2014/main" id="{B36D4F58-DC21-4E2F-BAAD-764F5F589F9E}"/>
                </a:ext>
              </a:extLst>
            </p:cNvPr>
            <p:cNvGrpSpPr/>
            <p:nvPr/>
          </p:nvGrpSpPr>
          <p:grpSpPr>
            <a:xfrm>
              <a:off x="9148337" y="2883939"/>
              <a:ext cx="1892033" cy="1659708"/>
              <a:chOff x="142119" y="264"/>
              <a:chExt cx="1892033" cy="1659708"/>
            </a:xfrm>
          </p:grpSpPr>
          <p:sp>
            <p:nvSpPr>
              <p:cNvPr id="19" name="Rectangle 18">
                <a:extLst>
                  <a:ext uri="{FF2B5EF4-FFF2-40B4-BE49-F238E27FC236}">
                    <a16:creationId xmlns:a16="http://schemas.microsoft.com/office/drawing/2014/main" id="{31332BF7-7839-483D-86CD-75F6039E3649}"/>
                  </a:ext>
                </a:extLst>
              </p:cNvPr>
              <p:cNvSpPr/>
              <p:nvPr/>
            </p:nvSpPr>
            <p:spPr>
              <a:xfrm>
                <a:off x="142119" y="264"/>
                <a:ext cx="1892033" cy="165970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xtBox 19">
                <a:extLst>
                  <a:ext uri="{FF2B5EF4-FFF2-40B4-BE49-F238E27FC236}">
                    <a16:creationId xmlns:a16="http://schemas.microsoft.com/office/drawing/2014/main" id="{E58A2360-E675-4C16-8E35-AE7F7F3A8B4E}"/>
                  </a:ext>
                </a:extLst>
              </p:cNvPr>
              <p:cNvSpPr txBox="1"/>
              <p:nvPr/>
            </p:nvSpPr>
            <p:spPr>
              <a:xfrm>
                <a:off x="142119" y="264"/>
                <a:ext cx="1892033" cy="1659708"/>
              </a:xfrm>
              <a:prstGeom prst="rect">
                <a:avLst/>
              </a:prstGeom>
              <a:solidFill>
                <a:srgbClr val="002060"/>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IE" sz="2000">
                    <a:latin typeface="Bahnschrift" panose="020B0502040204020203" pitchFamily="34" charset="0"/>
                  </a:rPr>
                  <a:t>Render a notice in HTML or PDF</a:t>
                </a:r>
                <a:endParaRPr lang="en-IE" sz="2000" kern="1200"/>
              </a:p>
            </p:txBody>
          </p:sp>
        </p:grpSp>
        <p:grpSp>
          <p:nvGrpSpPr>
            <p:cNvPr id="23" name="Group 22">
              <a:extLst>
                <a:ext uri="{FF2B5EF4-FFF2-40B4-BE49-F238E27FC236}">
                  <a16:creationId xmlns:a16="http://schemas.microsoft.com/office/drawing/2014/main" id="{A24F689C-C0D1-4262-9D52-58418076EC2A}"/>
                </a:ext>
              </a:extLst>
            </p:cNvPr>
            <p:cNvGrpSpPr/>
            <p:nvPr/>
          </p:nvGrpSpPr>
          <p:grpSpPr>
            <a:xfrm>
              <a:off x="9148336" y="4627052"/>
              <a:ext cx="1892033" cy="1659708"/>
              <a:chOff x="142119" y="264"/>
              <a:chExt cx="1892033" cy="1659708"/>
            </a:xfrm>
            <a:solidFill>
              <a:srgbClr val="339900"/>
            </a:solidFill>
          </p:grpSpPr>
          <p:sp>
            <p:nvSpPr>
              <p:cNvPr id="25" name="Rectangle 24">
                <a:extLst>
                  <a:ext uri="{FF2B5EF4-FFF2-40B4-BE49-F238E27FC236}">
                    <a16:creationId xmlns:a16="http://schemas.microsoft.com/office/drawing/2014/main" id="{87D5C98D-1FB5-4224-9C8F-833EEE5A6D17}"/>
                  </a:ext>
                </a:extLst>
              </p:cNvPr>
              <p:cNvSpPr/>
              <p:nvPr/>
            </p:nvSpPr>
            <p:spPr>
              <a:xfrm>
                <a:off x="142119" y="264"/>
                <a:ext cx="1892033" cy="165970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TextBox 25">
                <a:extLst>
                  <a:ext uri="{FF2B5EF4-FFF2-40B4-BE49-F238E27FC236}">
                    <a16:creationId xmlns:a16="http://schemas.microsoft.com/office/drawing/2014/main" id="{3D2F934C-C812-4883-8DE3-737C4F738701}"/>
                  </a:ext>
                </a:extLst>
              </p:cNvPr>
              <p:cNvSpPr txBox="1"/>
              <p:nvPr/>
            </p:nvSpPr>
            <p:spPr>
              <a:xfrm>
                <a:off x="142119" y="264"/>
                <a:ext cx="1892033" cy="16597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IE" sz="2000" kern="1200">
                    <a:latin typeface="Bahnschrift" panose="020B0502040204020203" pitchFamily="34" charset="0"/>
                  </a:rPr>
                  <a:t>URL &amp; documentation to come</a:t>
                </a:r>
                <a:endParaRPr lang="en-IE" sz="2000" kern="1200"/>
              </a:p>
            </p:txBody>
          </p:sp>
        </p:grpSp>
      </p:grpSp>
      <p:sp>
        <p:nvSpPr>
          <p:cNvPr id="3" name="Slide Number Placeholder 2">
            <a:extLst>
              <a:ext uri="{FF2B5EF4-FFF2-40B4-BE49-F238E27FC236}">
                <a16:creationId xmlns:a16="http://schemas.microsoft.com/office/drawing/2014/main" id="{55E68BFC-9812-1C6C-D902-96CEE07A0601}"/>
              </a:ext>
            </a:extLst>
          </p:cNvPr>
          <p:cNvSpPr>
            <a:spLocks noGrp="1"/>
          </p:cNvSpPr>
          <p:nvPr>
            <p:ph type="sldNum" sz="quarter" idx="12"/>
          </p:nvPr>
        </p:nvSpPr>
        <p:spPr/>
        <p:txBody>
          <a:bodyPr/>
          <a:lstStyle/>
          <a:p>
            <a:fld id="{229B4BBC-BB84-A046-AB44-125112278BC9}" type="slidenum">
              <a:rPr lang="en-LU" smtClean="0"/>
              <a:t>22</a:t>
            </a:fld>
            <a:endParaRPr lang="en-US"/>
          </a:p>
        </p:txBody>
      </p:sp>
    </p:spTree>
    <p:extLst>
      <p:ext uri="{BB962C8B-B14F-4D97-AF65-F5344CB8AC3E}">
        <p14:creationId xmlns:p14="http://schemas.microsoft.com/office/powerpoint/2010/main" val="135941586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1EDA-2BD6-E94B-B284-A5CDC866409E}"/>
              </a:ext>
            </a:extLst>
          </p:cNvPr>
          <p:cNvSpPr>
            <a:spLocks noGrp="1"/>
          </p:cNvSpPr>
          <p:nvPr>
            <p:ph type="ctrTitle"/>
          </p:nvPr>
        </p:nvSpPr>
        <p:spPr>
          <a:xfrm>
            <a:off x="977705" y="2499123"/>
            <a:ext cx="6410647" cy="1384266"/>
          </a:xfrm>
        </p:spPr>
        <p:txBody>
          <a:bodyPr>
            <a:normAutofit/>
          </a:bodyPr>
          <a:lstStyle/>
          <a:p>
            <a:r>
              <a:rPr lang="en-IE" cap="none">
                <a:latin typeface="Bahnschrift" panose="020B0502040204020203" pitchFamily="34" charset="0"/>
              </a:rPr>
              <a:t>TED Developer Portal</a:t>
            </a:r>
            <a:br>
              <a:rPr lang="en-IE" cap="none">
                <a:latin typeface="Bahnschrift" panose="020B0502040204020203" pitchFamily="34" charset="0"/>
              </a:rPr>
            </a:br>
            <a:endParaRPr lang="en-LU" sz="3100" cap="none">
              <a:latin typeface="Bahnschrift" panose="020B0502040204020203" pitchFamily="34" charset="0"/>
            </a:endParaRPr>
          </a:p>
        </p:txBody>
      </p:sp>
      <p:sp>
        <p:nvSpPr>
          <p:cNvPr id="3" name="TextBox 2">
            <a:extLst>
              <a:ext uri="{FF2B5EF4-FFF2-40B4-BE49-F238E27FC236}">
                <a16:creationId xmlns:a16="http://schemas.microsoft.com/office/drawing/2014/main" id="{5121C286-3A17-4A49-98F4-7F83685EA4BA}"/>
              </a:ext>
            </a:extLst>
          </p:cNvPr>
          <p:cNvSpPr txBox="1"/>
          <p:nvPr/>
        </p:nvSpPr>
        <p:spPr>
          <a:xfrm>
            <a:off x="913697" y="3575304"/>
            <a:ext cx="5715703" cy="646331"/>
          </a:xfrm>
          <a:prstGeom prst="rect">
            <a:avLst/>
          </a:prstGeom>
          <a:noFill/>
        </p:spPr>
        <p:txBody>
          <a:bodyPr wrap="square" rtlCol="0">
            <a:spAutoFit/>
          </a:bodyPr>
          <a:lstStyle/>
          <a:p>
            <a:pPr marL="285750" indent="-285750">
              <a:buFont typeface="Arial" panose="020B0604020202020204" pitchFamily="34" charset="0"/>
              <a:buChar char="•"/>
            </a:pPr>
            <a:r>
              <a:rPr lang="en-IE" sz="1800" cap="none">
                <a:solidFill>
                  <a:schemeClr val="bg1"/>
                </a:solidFill>
                <a:latin typeface="Bahnschrift" panose="020B0502040204020203" pitchFamily="34" charset="0"/>
              </a:rPr>
              <a:t>Current Status in Preview</a:t>
            </a:r>
          </a:p>
          <a:p>
            <a:pPr marL="285750" indent="-285750">
              <a:buFont typeface="Arial" panose="020B0604020202020204" pitchFamily="34" charset="0"/>
              <a:buChar char="•"/>
            </a:pPr>
            <a:r>
              <a:rPr lang="en-IE">
                <a:solidFill>
                  <a:schemeClr val="bg1"/>
                </a:solidFill>
                <a:latin typeface="Bahnschrift" panose="020B0502040204020203" pitchFamily="34" charset="0"/>
              </a:rPr>
              <a:t>Further developments</a:t>
            </a:r>
            <a:endParaRPr lang="en-IE">
              <a:solidFill>
                <a:schemeClr val="bg1"/>
              </a:solidFill>
            </a:endParaRPr>
          </a:p>
        </p:txBody>
      </p:sp>
    </p:spTree>
    <p:extLst>
      <p:ext uri="{BB962C8B-B14F-4D97-AF65-F5344CB8AC3E}">
        <p14:creationId xmlns:p14="http://schemas.microsoft.com/office/powerpoint/2010/main" val="127118041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3"/>
            <a:ext cx="8991598" cy="658801"/>
          </a:xfrm>
        </p:spPr>
        <p:txBody>
          <a:bodyPr/>
          <a:lstStyle/>
          <a:p>
            <a:r>
              <a:rPr lang="en-IE">
                <a:latin typeface="Bahnschrift" panose="020B0502040204020203" pitchFamily="34" charset="0"/>
              </a:rPr>
              <a:t>TED Developer Portal: Current status in Preview</a:t>
            </a:r>
            <a:endParaRPr lang="en-LU">
              <a:latin typeface="Bahnschrift" panose="020B0502040204020203" pitchFamily="34" charset="0"/>
            </a:endParaRPr>
          </a:p>
        </p:txBody>
      </p:sp>
      <p:sp>
        <p:nvSpPr>
          <p:cNvPr id="3" name="Content Placeholder 2">
            <a:extLst>
              <a:ext uri="{FF2B5EF4-FFF2-40B4-BE49-F238E27FC236}">
                <a16:creationId xmlns:a16="http://schemas.microsoft.com/office/drawing/2014/main" id="{DE097F0F-A581-0C40-B0B3-F7CC4D968C50}"/>
              </a:ext>
            </a:extLst>
          </p:cNvPr>
          <p:cNvSpPr>
            <a:spLocks noGrp="1"/>
          </p:cNvSpPr>
          <p:nvPr>
            <p:ph sz="half" idx="1"/>
          </p:nvPr>
        </p:nvSpPr>
        <p:spPr>
          <a:xfrm>
            <a:off x="838202" y="764921"/>
            <a:ext cx="11058144" cy="658801"/>
          </a:xfrm>
        </p:spPr>
        <p:txBody>
          <a:bodyPr>
            <a:noAutofit/>
          </a:bodyPr>
          <a:lstStyle/>
          <a:p>
            <a:pPr marL="0" indent="0">
              <a:buNone/>
            </a:pPr>
            <a:r>
              <a:rPr lang="en-US" sz="1600">
                <a:solidFill>
                  <a:srgbClr val="333333"/>
                </a:solidFill>
                <a:latin typeface="Bahnschrift" panose="020B0502040204020203" pitchFamily="34" charset="0"/>
                <a:hlinkClick r:id="rId3"/>
              </a:rPr>
              <a:t>https://developer.preview.ted.europa.eu/home</a:t>
            </a:r>
            <a:r>
              <a:rPr lang="en-US" sz="1600">
                <a:solidFill>
                  <a:srgbClr val="333333"/>
                </a:solidFill>
                <a:latin typeface="Bahnschrift" panose="020B0502040204020203" pitchFamily="34" charset="0"/>
              </a:rPr>
              <a:t> </a:t>
            </a:r>
          </a:p>
          <a:p>
            <a:pPr marL="0" indent="0">
              <a:buNone/>
            </a:pPr>
            <a:r>
              <a:rPr lang="en-US" sz="1600">
                <a:solidFill>
                  <a:srgbClr val="333333"/>
                </a:solidFill>
                <a:latin typeface="Bahnschrift" panose="020B0502040204020203" pitchFamily="34" charset="0"/>
              </a:rPr>
              <a:t>T</a:t>
            </a:r>
            <a:r>
              <a:rPr lang="en-US" sz="1600" b="0" i="0">
                <a:solidFill>
                  <a:srgbClr val="333333"/>
                </a:solidFill>
                <a:effectLst/>
                <a:latin typeface="Bahnschrift" panose="020B0502040204020203" pitchFamily="34" charset="0"/>
              </a:rPr>
              <a:t>he portal currently allows eSenders to sign-up and obtain/manage their API key which is required for calling TED APIs.</a:t>
            </a:r>
            <a:endParaRPr lang="en-LU" sz="1600">
              <a:latin typeface="Bahnschrift" panose="020B0502040204020203" pitchFamily="34" charset="0"/>
            </a:endParaRPr>
          </a:p>
          <a:p>
            <a:pPr marL="0" indent="0">
              <a:buNone/>
            </a:pPr>
            <a:endParaRPr lang="en-US" sz="1600">
              <a:solidFill>
                <a:srgbClr val="333333"/>
              </a:solidFill>
              <a:latin typeface="Bahnschrift" panose="020B0502040204020203" pitchFamily="34" charset="0"/>
            </a:endParaRPr>
          </a:p>
        </p:txBody>
      </p:sp>
      <p:grpSp>
        <p:nvGrpSpPr>
          <p:cNvPr id="10" name="Group 9">
            <a:extLst>
              <a:ext uri="{FF2B5EF4-FFF2-40B4-BE49-F238E27FC236}">
                <a16:creationId xmlns:a16="http://schemas.microsoft.com/office/drawing/2014/main" id="{5486218B-6738-4BD7-8067-EDE10C2D091A}"/>
              </a:ext>
            </a:extLst>
          </p:cNvPr>
          <p:cNvGrpSpPr/>
          <p:nvPr/>
        </p:nvGrpSpPr>
        <p:grpSpPr>
          <a:xfrm>
            <a:off x="733043" y="1527048"/>
            <a:ext cx="10969227" cy="4773168"/>
            <a:chOff x="733043" y="1552341"/>
            <a:chExt cx="10969227" cy="4747875"/>
          </a:xfrm>
        </p:grpSpPr>
        <p:pic>
          <p:nvPicPr>
            <p:cNvPr id="8" name="Picture 7">
              <a:extLst>
                <a:ext uri="{FF2B5EF4-FFF2-40B4-BE49-F238E27FC236}">
                  <a16:creationId xmlns:a16="http://schemas.microsoft.com/office/drawing/2014/main" id="{ACD7B0C7-E37E-4BEF-8290-BE965BBFA926}"/>
                </a:ext>
              </a:extLst>
            </p:cNvPr>
            <p:cNvPicPr>
              <a:picLocks noChangeAspect="1"/>
            </p:cNvPicPr>
            <p:nvPr/>
          </p:nvPicPr>
          <p:blipFill>
            <a:blip r:embed="rId4"/>
            <a:stretch>
              <a:fillRect/>
            </a:stretch>
          </p:blipFill>
          <p:spPr>
            <a:xfrm>
              <a:off x="733043" y="1552341"/>
              <a:ext cx="10969227" cy="4747875"/>
            </a:xfrm>
            <a:prstGeom prst="rect">
              <a:avLst/>
            </a:prstGeom>
          </p:spPr>
        </p:pic>
        <p:sp>
          <p:nvSpPr>
            <p:cNvPr id="9" name="Rectangle: Rounded Corners 8">
              <a:extLst>
                <a:ext uri="{FF2B5EF4-FFF2-40B4-BE49-F238E27FC236}">
                  <a16:creationId xmlns:a16="http://schemas.microsoft.com/office/drawing/2014/main" id="{15ECA110-BBAD-4199-8900-7D941873D196}"/>
                </a:ext>
              </a:extLst>
            </p:cNvPr>
            <p:cNvSpPr/>
            <p:nvPr/>
          </p:nvSpPr>
          <p:spPr>
            <a:xfrm>
              <a:off x="5520690" y="1669389"/>
              <a:ext cx="5343048" cy="63788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chemeClr val="bg1"/>
                  </a:solidFill>
                  <a:latin typeface="Bahnschrift" panose="020B0502040204020203" pitchFamily="34" charset="0"/>
                </a:rPr>
                <a:t>For Preview, sign up with your Acceptance EU Login account</a:t>
              </a:r>
            </a:p>
          </p:txBody>
        </p:sp>
      </p:grpSp>
      <p:sp>
        <p:nvSpPr>
          <p:cNvPr id="4" name="Slide Number Placeholder 3">
            <a:extLst>
              <a:ext uri="{FF2B5EF4-FFF2-40B4-BE49-F238E27FC236}">
                <a16:creationId xmlns:a16="http://schemas.microsoft.com/office/drawing/2014/main" id="{928B53D4-FA6B-BCE7-FAD8-98448686F1DE}"/>
              </a:ext>
            </a:extLst>
          </p:cNvPr>
          <p:cNvSpPr>
            <a:spLocks noGrp="1"/>
          </p:cNvSpPr>
          <p:nvPr>
            <p:ph type="sldNum" sz="quarter" idx="12"/>
          </p:nvPr>
        </p:nvSpPr>
        <p:spPr/>
        <p:txBody>
          <a:bodyPr/>
          <a:lstStyle/>
          <a:p>
            <a:fld id="{229B4BBC-BB84-A046-AB44-125112278BC9}" type="slidenum">
              <a:rPr lang="en-LU" smtClean="0"/>
              <a:t>24</a:t>
            </a:fld>
            <a:endParaRPr lang="en-US"/>
          </a:p>
        </p:txBody>
      </p:sp>
    </p:spTree>
    <p:extLst>
      <p:ext uri="{BB962C8B-B14F-4D97-AF65-F5344CB8AC3E}">
        <p14:creationId xmlns:p14="http://schemas.microsoft.com/office/powerpoint/2010/main" val="197029359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3"/>
            <a:ext cx="8991598" cy="658801"/>
          </a:xfrm>
        </p:spPr>
        <p:txBody>
          <a:bodyPr/>
          <a:lstStyle/>
          <a:p>
            <a:r>
              <a:rPr lang="en-IE">
                <a:latin typeface="Bahnschrift" panose="020B0502040204020203" pitchFamily="34" charset="0"/>
              </a:rPr>
              <a:t>TED Developer Portal: Current status in Preview</a:t>
            </a:r>
            <a:endParaRPr lang="en-LU">
              <a:latin typeface="Bahnschrift" panose="020B0502040204020203" pitchFamily="34" charset="0"/>
            </a:endParaRPr>
          </a:p>
        </p:txBody>
      </p:sp>
      <p:sp>
        <p:nvSpPr>
          <p:cNvPr id="3" name="Content Placeholder 2">
            <a:extLst>
              <a:ext uri="{FF2B5EF4-FFF2-40B4-BE49-F238E27FC236}">
                <a16:creationId xmlns:a16="http://schemas.microsoft.com/office/drawing/2014/main" id="{DE097F0F-A581-0C40-B0B3-F7CC4D968C50}"/>
              </a:ext>
            </a:extLst>
          </p:cNvPr>
          <p:cNvSpPr>
            <a:spLocks noGrp="1"/>
          </p:cNvSpPr>
          <p:nvPr>
            <p:ph sz="half" idx="1"/>
          </p:nvPr>
        </p:nvSpPr>
        <p:spPr>
          <a:xfrm>
            <a:off x="838202" y="764921"/>
            <a:ext cx="11058144" cy="658801"/>
          </a:xfrm>
        </p:spPr>
        <p:txBody>
          <a:bodyPr vert="horz" lIns="0" tIns="45720" rIns="91440" bIns="45720" rtlCol="0" anchor="t">
            <a:noAutofit/>
          </a:bodyPr>
          <a:lstStyle/>
          <a:p>
            <a:pPr marL="0" indent="0">
              <a:buNone/>
            </a:pPr>
            <a:r>
              <a:rPr lang="en-US" sz="1600">
                <a:solidFill>
                  <a:srgbClr val="333333"/>
                </a:solidFill>
                <a:latin typeface="Bahnschrift" panose="020B0502040204020203" pitchFamily="34" charset="0"/>
                <a:hlinkClick r:id="rId3"/>
              </a:rPr>
              <a:t>https://developer.preview.ted.europa.eu/home</a:t>
            </a:r>
            <a:r>
              <a:rPr lang="en-US" sz="1600">
                <a:solidFill>
                  <a:srgbClr val="333333"/>
                </a:solidFill>
                <a:latin typeface="Bahnschrift" panose="020B0502040204020203" pitchFamily="34" charset="0"/>
              </a:rPr>
              <a:t> </a:t>
            </a:r>
          </a:p>
          <a:p>
            <a:pPr marL="0" indent="0">
              <a:buNone/>
            </a:pPr>
            <a:r>
              <a:rPr lang="en-US" sz="1600">
                <a:solidFill>
                  <a:srgbClr val="333333"/>
                </a:solidFill>
                <a:latin typeface="Bahnschrift"/>
              </a:rPr>
              <a:t>Only one API Key is allowed per EU Login account. Generating a new API Key will revoke an existing one.</a:t>
            </a:r>
            <a:endParaRPr lang="en-LU" sz="1600">
              <a:latin typeface="Bahnschrift"/>
            </a:endParaRPr>
          </a:p>
        </p:txBody>
      </p:sp>
      <p:pic>
        <p:nvPicPr>
          <p:cNvPr id="5" name="Picture 4">
            <a:extLst>
              <a:ext uri="{FF2B5EF4-FFF2-40B4-BE49-F238E27FC236}">
                <a16:creationId xmlns:a16="http://schemas.microsoft.com/office/drawing/2014/main" id="{C267C087-1563-4CA6-A4DF-5AB92B260B88}"/>
              </a:ext>
            </a:extLst>
          </p:cNvPr>
          <p:cNvPicPr>
            <a:picLocks noChangeAspect="1"/>
          </p:cNvPicPr>
          <p:nvPr/>
        </p:nvPicPr>
        <p:blipFill>
          <a:blip r:embed="rId4"/>
          <a:stretch>
            <a:fillRect/>
          </a:stretch>
        </p:blipFill>
        <p:spPr>
          <a:xfrm>
            <a:off x="207263" y="1916277"/>
            <a:ext cx="11777474" cy="3361423"/>
          </a:xfrm>
          <a:prstGeom prst="rect">
            <a:avLst/>
          </a:prstGeom>
        </p:spPr>
      </p:pic>
      <p:sp>
        <p:nvSpPr>
          <p:cNvPr id="7" name="Rectangle: Rounded Corners 6">
            <a:extLst>
              <a:ext uri="{FF2B5EF4-FFF2-40B4-BE49-F238E27FC236}">
                <a16:creationId xmlns:a16="http://schemas.microsoft.com/office/drawing/2014/main" id="{50BC0382-870D-4180-B3C7-EA3E8B4BBBCE}"/>
              </a:ext>
            </a:extLst>
          </p:cNvPr>
          <p:cNvSpPr/>
          <p:nvPr/>
        </p:nvSpPr>
        <p:spPr>
          <a:xfrm>
            <a:off x="5749290" y="2071290"/>
            <a:ext cx="5343048" cy="6412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chemeClr val="bg1"/>
                </a:solidFill>
                <a:latin typeface="Bahnschrift" panose="020B0502040204020203" pitchFamily="34" charset="0"/>
              </a:rPr>
              <a:t>For Preview, sign up with your Acceptance EU Login account</a:t>
            </a:r>
          </a:p>
        </p:txBody>
      </p:sp>
      <p:sp>
        <p:nvSpPr>
          <p:cNvPr id="4" name="Slide Number Placeholder 3">
            <a:extLst>
              <a:ext uri="{FF2B5EF4-FFF2-40B4-BE49-F238E27FC236}">
                <a16:creationId xmlns:a16="http://schemas.microsoft.com/office/drawing/2014/main" id="{CEA0EC01-9363-6B2C-669C-5186415846CD}"/>
              </a:ext>
            </a:extLst>
          </p:cNvPr>
          <p:cNvSpPr>
            <a:spLocks noGrp="1"/>
          </p:cNvSpPr>
          <p:nvPr>
            <p:ph type="sldNum" sz="quarter" idx="12"/>
          </p:nvPr>
        </p:nvSpPr>
        <p:spPr/>
        <p:txBody>
          <a:bodyPr/>
          <a:lstStyle/>
          <a:p>
            <a:fld id="{229B4BBC-BB84-A046-AB44-125112278BC9}" type="slidenum">
              <a:rPr lang="en-LU" smtClean="0"/>
              <a:t>25</a:t>
            </a:fld>
            <a:endParaRPr lang="en-US"/>
          </a:p>
        </p:txBody>
      </p:sp>
    </p:spTree>
    <p:extLst>
      <p:ext uri="{BB962C8B-B14F-4D97-AF65-F5344CB8AC3E}">
        <p14:creationId xmlns:p14="http://schemas.microsoft.com/office/powerpoint/2010/main" val="369188362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3"/>
            <a:ext cx="8991598" cy="658801"/>
          </a:xfrm>
        </p:spPr>
        <p:txBody>
          <a:bodyPr/>
          <a:lstStyle/>
          <a:p>
            <a:r>
              <a:rPr lang="en-IE">
                <a:latin typeface="Bahnschrift" panose="020B0502040204020203" pitchFamily="34" charset="0"/>
              </a:rPr>
              <a:t>TED Developer Portal: Further developments</a:t>
            </a:r>
            <a:endParaRPr lang="en-LU">
              <a:latin typeface="Bahnschrift" panose="020B0502040204020203" pitchFamily="34" charset="0"/>
            </a:endParaRPr>
          </a:p>
        </p:txBody>
      </p:sp>
      <p:sp>
        <p:nvSpPr>
          <p:cNvPr id="3" name="Content Placeholder 2">
            <a:extLst>
              <a:ext uri="{FF2B5EF4-FFF2-40B4-BE49-F238E27FC236}">
                <a16:creationId xmlns:a16="http://schemas.microsoft.com/office/drawing/2014/main" id="{DE097F0F-A581-0C40-B0B3-F7CC4D968C50}"/>
              </a:ext>
            </a:extLst>
          </p:cNvPr>
          <p:cNvSpPr>
            <a:spLocks noGrp="1"/>
          </p:cNvSpPr>
          <p:nvPr>
            <p:ph sz="half" idx="1"/>
          </p:nvPr>
        </p:nvSpPr>
        <p:spPr>
          <a:xfrm>
            <a:off x="3017520" y="2286000"/>
            <a:ext cx="8229597" cy="4078224"/>
          </a:xfrm>
        </p:spPr>
        <p:txBody>
          <a:bodyPr>
            <a:noAutofit/>
          </a:bodyPr>
          <a:lstStyle/>
          <a:p>
            <a:r>
              <a:rPr lang="en-US" b="0" i="0">
                <a:solidFill>
                  <a:srgbClr val="333333"/>
                </a:solidFill>
                <a:effectLst/>
                <a:latin typeface="Bahnschrift" panose="020B0502040204020203" pitchFamily="34" charset="0"/>
              </a:rPr>
              <a:t>A dedicated section of </a:t>
            </a:r>
            <a:r>
              <a:rPr lang="en-US" b="0" i="0">
                <a:solidFill>
                  <a:srgbClr val="333333"/>
                </a:solidFill>
                <a:effectLst/>
                <a:latin typeface="Bahnschrift" panose="020B0502040204020203" pitchFamily="34" charset="0"/>
                <a:hlinkClick r:id="rId3"/>
              </a:rPr>
              <a:t>docs.ted.europa.eu </a:t>
            </a:r>
            <a:r>
              <a:rPr lang="en-US" b="0" i="0">
                <a:solidFill>
                  <a:srgbClr val="333333"/>
                </a:solidFill>
                <a:effectLst/>
                <a:latin typeface="Bahnschrift" panose="020B0502040204020203" pitchFamily="34" charset="0"/>
              </a:rPr>
              <a:t>will document all APIs</a:t>
            </a:r>
            <a:endParaRPr lang="en-US">
              <a:solidFill>
                <a:srgbClr val="333333"/>
              </a:solidFill>
              <a:latin typeface="Bahnschrift" panose="020B0502040204020203" pitchFamily="34" charset="0"/>
            </a:endParaRPr>
          </a:p>
          <a:p>
            <a:r>
              <a:rPr lang="en-US">
                <a:solidFill>
                  <a:srgbClr val="444444"/>
                </a:solidFill>
                <a:latin typeface="Bahnschrift" panose="020B0502040204020203" pitchFamily="34" charset="0"/>
              </a:rPr>
              <a:t>TED Developer portal as a hub for TED developer services</a:t>
            </a:r>
          </a:p>
          <a:p>
            <a:r>
              <a:rPr lang="en-IE">
                <a:solidFill>
                  <a:srgbClr val="444444"/>
                </a:solidFill>
                <a:latin typeface="Bahnschrift" panose="020B0502040204020203" pitchFamily="34" charset="0"/>
              </a:rPr>
              <a:t>Developer Profile for eSenders:</a:t>
            </a:r>
          </a:p>
          <a:p>
            <a:pPr lvl="1"/>
            <a:r>
              <a:rPr lang="en-IE">
                <a:solidFill>
                  <a:srgbClr val="444444"/>
                </a:solidFill>
                <a:latin typeface="Bahnschrift" panose="020B0502040204020203" pitchFamily="34" charset="0"/>
              </a:rPr>
              <a:t>eSender profile</a:t>
            </a:r>
          </a:p>
          <a:p>
            <a:pPr lvl="1"/>
            <a:r>
              <a:rPr lang="en-IE">
                <a:solidFill>
                  <a:srgbClr val="444444"/>
                </a:solidFill>
                <a:latin typeface="Bahnschrift" panose="020B0502040204020203" pitchFamily="34" charset="0"/>
              </a:rPr>
              <a:t>Receive OP notifications</a:t>
            </a:r>
          </a:p>
          <a:p>
            <a:pPr lvl="1"/>
            <a:r>
              <a:rPr lang="en-IE">
                <a:solidFill>
                  <a:srgbClr val="444444"/>
                </a:solidFill>
                <a:latin typeface="Bahnschrift" panose="020B0502040204020203" pitchFamily="34" charset="0"/>
              </a:rPr>
              <a:t>Make profile public</a:t>
            </a:r>
          </a:p>
          <a:p>
            <a:pPr lvl="1"/>
            <a:endParaRPr lang="en-IE" sz="1600">
              <a:solidFill>
                <a:srgbClr val="444444"/>
              </a:solidFill>
              <a:latin typeface="Bahnschrift" panose="020B0502040204020203" pitchFamily="34" charset="0"/>
            </a:endParaRPr>
          </a:p>
          <a:p>
            <a:pPr marL="0" indent="0">
              <a:buNone/>
            </a:pPr>
            <a:endParaRPr lang="en-LU" sz="1600">
              <a:latin typeface="Bahnschrift" panose="020B0502040204020203" pitchFamily="34" charset="0"/>
            </a:endParaRPr>
          </a:p>
        </p:txBody>
      </p:sp>
      <p:grpSp>
        <p:nvGrpSpPr>
          <p:cNvPr id="16" name="Group 15">
            <a:extLst>
              <a:ext uri="{FF2B5EF4-FFF2-40B4-BE49-F238E27FC236}">
                <a16:creationId xmlns:a16="http://schemas.microsoft.com/office/drawing/2014/main" id="{0378C103-EB90-4503-977B-4ACBB4C162EA}"/>
              </a:ext>
            </a:extLst>
          </p:cNvPr>
          <p:cNvGrpSpPr/>
          <p:nvPr/>
        </p:nvGrpSpPr>
        <p:grpSpPr>
          <a:xfrm>
            <a:off x="838202" y="885709"/>
            <a:ext cx="10241279" cy="5504688"/>
            <a:chOff x="838202" y="885709"/>
            <a:chExt cx="10241279" cy="5504688"/>
          </a:xfrm>
        </p:grpSpPr>
        <p:grpSp>
          <p:nvGrpSpPr>
            <p:cNvPr id="15" name="Group 14">
              <a:extLst>
                <a:ext uri="{FF2B5EF4-FFF2-40B4-BE49-F238E27FC236}">
                  <a16:creationId xmlns:a16="http://schemas.microsoft.com/office/drawing/2014/main" id="{CA0346E1-624D-4834-9434-B30AE3F8AA17}"/>
                </a:ext>
              </a:extLst>
            </p:cNvPr>
            <p:cNvGrpSpPr/>
            <p:nvPr/>
          </p:nvGrpSpPr>
          <p:grpSpPr>
            <a:xfrm>
              <a:off x="838202" y="885709"/>
              <a:ext cx="10241279" cy="5504688"/>
              <a:chOff x="813817" y="786384"/>
              <a:chExt cx="10241279" cy="5504688"/>
            </a:xfrm>
          </p:grpSpPr>
          <p:pic>
            <p:nvPicPr>
              <p:cNvPr id="11" name="Picture 10">
                <a:extLst>
                  <a:ext uri="{FF2B5EF4-FFF2-40B4-BE49-F238E27FC236}">
                    <a16:creationId xmlns:a16="http://schemas.microsoft.com/office/drawing/2014/main" id="{C660DC82-4D7F-4F76-B4E9-E7055CB56AA4}"/>
                  </a:ext>
                </a:extLst>
              </p:cNvPr>
              <p:cNvPicPr>
                <a:picLocks noChangeAspect="1"/>
              </p:cNvPicPr>
              <p:nvPr/>
            </p:nvPicPr>
            <p:blipFill>
              <a:blip r:embed="rId4"/>
              <a:stretch>
                <a:fillRect/>
              </a:stretch>
            </p:blipFill>
            <p:spPr>
              <a:xfrm>
                <a:off x="813817" y="1572768"/>
                <a:ext cx="1946713" cy="4718304"/>
              </a:xfrm>
              <a:prstGeom prst="rect">
                <a:avLst/>
              </a:prstGeom>
            </p:spPr>
          </p:pic>
          <p:pic>
            <p:nvPicPr>
              <p:cNvPr id="13" name="Picture 12">
                <a:extLst>
                  <a:ext uri="{FF2B5EF4-FFF2-40B4-BE49-F238E27FC236}">
                    <a16:creationId xmlns:a16="http://schemas.microsoft.com/office/drawing/2014/main" id="{F8914391-1E3A-40A3-9754-4B5115B315AA}"/>
                  </a:ext>
                </a:extLst>
              </p:cNvPr>
              <p:cNvPicPr>
                <a:picLocks noChangeAspect="1"/>
              </p:cNvPicPr>
              <p:nvPr/>
            </p:nvPicPr>
            <p:blipFill>
              <a:blip r:embed="rId5"/>
              <a:stretch>
                <a:fillRect/>
              </a:stretch>
            </p:blipFill>
            <p:spPr>
              <a:xfrm>
                <a:off x="838202" y="786384"/>
                <a:ext cx="10216894" cy="878650"/>
              </a:xfrm>
              <a:prstGeom prst="rect">
                <a:avLst/>
              </a:prstGeom>
            </p:spPr>
          </p:pic>
        </p:grpSp>
        <p:sp>
          <p:nvSpPr>
            <p:cNvPr id="14" name="TextBox 13">
              <a:extLst>
                <a:ext uri="{FF2B5EF4-FFF2-40B4-BE49-F238E27FC236}">
                  <a16:creationId xmlns:a16="http://schemas.microsoft.com/office/drawing/2014/main" id="{A572B987-4E93-4413-BA5D-37E2F4D740DC}"/>
                </a:ext>
              </a:extLst>
            </p:cNvPr>
            <p:cNvSpPr txBox="1"/>
            <p:nvPr/>
          </p:nvSpPr>
          <p:spPr>
            <a:xfrm>
              <a:off x="862587" y="2550743"/>
              <a:ext cx="1712974" cy="369332"/>
            </a:xfrm>
            <a:prstGeom prst="rect">
              <a:avLst/>
            </a:prstGeom>
            <a:noFill/>
            <a:ln w="28575">
              <a:solidFill>
                <a:srgbClr val="C00000"/>
              </a:solidFill>
            </a:ln>
          </p:spPr>
          <p:txBody>
            <a:bodyPr wrap="square" rtlCol="0">
              <a:spAutoFit/>
            </a:bodyPr>
            <a:lstStyle/>
            <a:p>
              <a:endParaRPr lang="en-IE"/>
            </a:p>
          </p:txBody>
        </p:sp>
      </p:grpSp>
      <p:sp>
        <p:nvSpPr>
          <p:cNvPr id="4" name="Slide Number Placeholder 3">
            <a:extLst>
              <a:ext uri="{FF2B5EF4-FFF2-40B4-BE49-F238E27FC236}">
                <a16:creationId xmlns:a16="http://schemas.microsoft.com/office/drawing/2014/main" id="{50E3E837-C4B3-1DDE-66C6-8A6F8FCFCC2E}"/>
              </a:ext>
            </a:extLst>
          </p:cNvPr>
          <p:cNvSpPr>
            <a:spLocks noGrp="1"/>
          </p:cNvSpPr>
          <p:nvPr>
            <p:ph type="sldNum" sz="quarter" idx="12"/>
          </p:nvPr>
        </p:nvSpPr>
        <p:spPr/>
        <p:txBody>
          <a:bodyPr/>
          <a:lstStyle/>
          <a:p>
            <a:fld id="{229B4BBC-BB84-A046-AB44-125112278BC9}" type="slidenum">
              <a:rPr lang="en-LU" smtClean="0"/>
              <a:t>26</a:t>
            </a:fld>
            <a:endParaRPr lang="en-US"/>
          </a:p>
        </p:txBody>
      </p:sp>
    </p:spTree>
    <p:extLst>
      <p:ext uri="{BB962C8B-B14F-4D97-AF65-F5344CB8AC3E}">
        <p14:creationId xmlns:p14="http://schemas.microsoft.com/office/powerpoint/2010/main" val="26307634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3"/>
            <a:ext cx="8991598" cy="658801"/>
          </a:xfrm>
        </p:spPr>
        <p:txBody>
          <a:bodyPr/>
          <a:lstStyle/>
          <a:p>
            <a:r>
              <a:rPr lang="en-IE">
                <a:latin typeface="Bahnschrift" panose="020B0502040204020203" pitchFamily="34" charset="0"/>
              </a:rPr>
              <a:t>TED Developer Portal: Developer Profile</a:t>
            </a:r>
            <a:endParaRPr lang="en-LU">
              <a:latin typeface="Bahnschrift" panose="020B0502040204020203" pitchFamily="34" charset="0"/>
            </a:endParaRPr>
          </a:p>
        </p:txBody>
      </p:sp>
      <p:pic>
        <p:nvPicPr>
          <p:cNvPr id="11" name="Picture 10">
            <a:extLst>
              <a:ext uri="{FF2B5EF4-FFF2-40B4-BE49-F238E27FC236}">
                <a16:creationId xmlns:a16="http://schemas.microsoft.com/office/drawing/2014/main" id="{77F47E2B-9961-4BCF-80E4-42AD5C71DD0E}"/>
              </a:ext>
            </a:extLst>
          </p:cNvPr>
          <p:cNvPicPr>
            <a:picLocks noChangeAspect="1"/>
          </p:cNvPicPr>
          <p:nvPr/>
        </p:nvPicPr>
        <p:blipFill>
          <a:blip r:embed="rId3"/>
          <a:stretch>
            <a:fillRect/>
          </a:stretch>
        </p:blipFill>
        <p:spPr>
          <a:xfrm>
            <a:off x="838202" y="962129"/>
            <a:ext cx="10477498" cy="5522064"/>
          </a:xfrm>
          <a:prstGeom prst="rect">
            <a:avLst/>
          </a:prstGeom>
        </p:spPr>
      </p:pic>
      <p:sp>
        <p:nvSpPr>
          <p:cNvPr id="12" name="Rectangle: Rounded Corners 11">
            <a:extLst>
              <a:ext uri="{FF2B5EF4-FFF2-40B4-BE49-F238E27FC236}">
                <a16:creationId xmlns:a16="http://schemas.microsoft.com/office/drawing/2014/main" id="{DB93F2BA-8AEF-4214-8757-041598A93556}"/>
              </a:ext>
            </a:extLst>
          </p:cNvPr>
          <p:cNvSpPr/>
          <p:nvPr/>
        </p:nvSpPr>
        <p:spPr>
          <a:xfrm>
            <a:off x="3159348" y="845265"/>
            <a:ext cx="6144672" cy="88267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chemeClr val="bg1"/>
                </a:solidFill>
                <a:latin typeface="Bahnschrift" panose="020B0502040204020203" pitchFamily="34" charset="0"/>
              </a:rPr>
              <a:t>This mock-up of the Developer Profile is for visualisation purposes only and does not reflect the final development. </a:t>
            </a:r>
          </a:p>
        </p:txBody>
      </p:sp>
      <p:sp>
        <p:nvSpPr>
          <p:cNvPr id="3" name="Slide Number Placeholder 2">
            <a:extLst>
              <a:ext uri="{FF2B5EF4-FFF2-40B4-BE49-F238E27FC236}">
                <a16:creationId xmlns:a16="http://schemas.microsoft.com/office/drawing/2014/main" id="{C4D2B935-0979-7E28-00A6-4015BB889264}"/>
              </a:ext>
            </a:extLst>
          </p:cNvPr>
          <p:cNvSpPr>
            <a:spLocks noGrp="1"/>
          </p:cNvSpPr>
          <p:nvPr>
            <p:ph type="sldNum" sz="quarter" idx="12"/>
          </p:nvPr>
        </p:nvSpPr>
        <p:spPr/>
        <p:txBody>
          <a:bodyPr/>
          <a:lstStyle/>
          <a:p>
            <a:fld id="{229B4BBC-BB84-A046-AB44-125112278BC9}" type="slidenum">
              <a:rPr lang="en-LU" smtClean="0"/>
              <a:t>27</a:t>
            </a:fld>
            <a:endParaRPr lang="en-US"/>
          </a:p>
        </p:txBody>
      </p:sp>
    </p:spTree>
    <p:extLst>
      <p:ext uri="{BB962C8B-B14F-4D97-AF65-F5344CB8AC3E}">
        <p14:creationId xmlns:p14="http://schemas.microsoft.com/office/powerpoint/2010/main" val="184551309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3"/>
            <a:ext cx="8991598" cy="658801"/>
          </a:xfrm>
        </p:spPr>
        <p:txBody>
          <a:bodyPr/>
          <a:lstStyle/>
          <a:p>
            <a:r>
              <a:rPr lang="en-IE">
                <a:latin typeface="Bahnschrift" panose="020B0502040204020203" pitchFamily="34" charset="0"/>
              </a:rPr>
              <a:t>TED Developer Portal: What changes for eSenders</a:t>
            </a:r>
            <a:endParaRPr lang="en-LU">
              <a:latin typeface="Bahnschrift" panose="020B0502040204020203" pitchFamily="34" charset="0"/>
            </a:endParaRPr>
          </a:p>
        </p:txBody>
      </p:sp>
      <p:graphicFrame>
        <p:nvGraphicFramePr>
          <p:cNvPr id="8" name="Diagram 7">
            <a:extLst>
              <a:ext uri="{FF2B5EF4-FFF2-40B4-BE49-F238E27FC236}">
                <a16:creationId xmlns:a16="http://schemas.microsoft.com/office/drawing/2014/main" id="{ACDB5A4F-8414-4EFD-9C6D-B681BDB29AED}"/>
              </a:ext>
            </a:extLst>
          </p:cNvPr>
          <p:cNvGraphicFramePr/>
          <p:nvPr>
            <p:extLst>
              <p:ext uri="{D42A27DB-BD31-4B8C-83A1-F6EECF244321}">
                <p14:modId xmlns:p14="http://schemas.microsoft.com/office/powerpoint/2010/main" val="2371628104"/>
              </p:ext>
            </p:extLst>
          </p:nvPr>
        </p:nvGraphicFramePr>
        <p:xfrm>
          <a:off x="997284" y="1010653"/>
          <a:ext cx="10372558" cy="5127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ED5048F6-5A56-4FBC-A23A-AA6E700DDCA7}"/>
              </a:ext>
            </a:extLst>
          </p:cNvPr>
          <p:cNvPicPr>
            <a:picLocks noChangeAspect="1"/>
          </p:cNvPicPr>
          <p:nvPr/>
        </p:nvPicPr>
        <p:blipFill>
          <a:blip r:embed="rId8"/>
          <a:stretch>
            <a:fillRect/>
          </a:stretch>
        </p:blipFill>
        <p:spPr>
          <a:xfrm>
            <a:off x="997284" y="3429000"/>
            <a:ext cx="9361904" cy="1467548"/>
          </a:xfrm>
          <a:prstGeom prst="rect">
            <a:avLst/>
          </a:prstGeom>
        </p:spPr>
      </p:pic>
      <p:sp>
        <p:nvSpPr>
          <p:cNvPr id="15" name="Slide Number Placeholder 14">
            <a:extLst>
              <a:ext uri="{FF2B5EF4-FFF2-40B4-BE49-F238E27FC236}">
                <a16:creationId xmlns:a16="http://schemas.microsoft.com/office/drawing/2014/main" id="{4B986C3C-EDE5-7F95-91D9-C5CF6ECB76D5}"/>
              </a:ext>
            </a:extLst>
          </p:cNvPr>
          <p:cNvSpPr>
            <a:spLocks noGrp="1"/>
          </p:cNvSpPr>
          <p:nvPr>
            <p:ph type="sldNum" sz="quarter" idx="12"/>
          </p:nvPr>
        </p:nvSpPr>
        <p:spPr/>
        <p:txBody>
          <a:bodyPr/>
          <a:lstStyle/>
          <a:p>
            <a:fld id="{229B4BBC-BB84-A046-AB44-125112278BC9}" type="slidenum">
              <a:rPr lang="en-LU" smtClean="0"/>
              <a:t>28</a:t>
            </a:fld>
            <a:endParaRPr lang="en-US"/>
          </a:p>
        </p:txBody>
      </p:sp>
    </p:spTree>
    <p:extLst>
      <p:ext uri="{BB962C8B-B14F-4D97-AF65-F5344CB8AC3E}">
        <p14:creationId xmlns:p14="http://schemas.microsoft.com/office/powerpoint/2010/main" val="169829465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EA7D1-81A7-AC49-9E45-B6E9D3B3AB0C}"/>
              </a:ext>
            </a:extLst>
          </p:cNvPr>
          <p:cNvSpPr>
            <a:spLocks noGrp="1"/>
          </p:cNvSpPr>
          <p:nvPr>
            <p:ph type="ctrTitle"/>
          </p:nvPr>
        </p:nvSpPr>
        <p:spPr>
          <a:xfrm>
            <a:off x="477981" y="1122363"/>
            <a:ext cx="4470906" cy="1076901"/>
          </a:xfrm>
        </p:spPr>
        <p:txBody>
          <a:bodyPr anchor="b">
            <a:normAutofit/>
          </a:bodyPr>
          <a:lstStyle/>
          <a:p>
            <a:r>
              <a:rPr lang="fr-BE" sz="2400"/>
              <a:t>Thank you for your Attention</a:t>
            </a:r>
            <a:endParaRPr lang="en-LU" sz="2400"/>
          </a:p>
        </p:txBody>
      </p:sp>
      <p:sp>
        <p:nvSpPr>
          <p:cNvPr id="5" name="Subtitle 4">
            <a:extLst>
              <a:ext uri="{FF2B5EF4-FFF2-40B4-BE49-F238E27FC236}">
                <a16:creationId xmlns:a16="http://schemas.microsoft.com/office/drawing/2014/main" id="{0EB51BBF-29F1-CE47-81B0-088E4E273344}"/>
              </a:ext>
            </a:extLst>
          </p:cNvPr>
          <p:cNvSpPr>
            <a:spLocks noGrp="1"/>
          </p:cNvSpPr>
          <p:nvPr>
            <p:ph type="subTitle" idx="1"/>
          </p:nvPr>
        </p:nvSpPr>
        <p:spPr>
          <a:xfrm>
            <a:off x="477980" y="4872922"/>
            <a:ext cx="6276548" cy="1238219"/>
          </a:xfrm>
        </p:spPr>
        <p:txBody>
          <a:bodyPr vert="horz" lIns="0" tIns="45720" rIns="91440" bIns="45720" rtlCol="0" anchor="t">
            <a:normAutofit fontScale="92500"/>
          </a:bodyPr>
          <a:lstStyle/>
          <a:p>
            <a:r>
              <a:rPr lang="fr-BE" sz="2000">
                <a:latin typeface="Bahnschrift" panose="020B0502040204020203" pitchFamily="34" charset="0"/>
              </a:rPr>
              <a:t>Any questions?</a:t>
            </a:r>
          </a:p>
          <a:p>
            <a:r>
              <a:rPr lang="en-IE" b="0" i="0" u="none" strike="noStrike">
                <a:solidFill>
                  <a:srgbClr val="3B73AF"/>
                </a:solidFill>
                <a:effectLst/>
                <a:latin typeface="Bahnschrift" panose="020B0502040204020203" pitchFamily="34" charset="0"/>
                <a:hlinkClick r:id="rId3"/>
              </a:rPr>
              <a:t>ted@publications.europa.eu</a:t>
            </a:r>
            <a:r>
              <a:rPr lang="en-IE" b="0" i="0">
                <a:solidFill>
                  <a:srgbClr val="172B4D"/>
                </a:solidFill>
                <a:effectLst/>
                <a:latin typeface="Bahnschrift" panose="020B0502040204020203" pitchFamily="34" charset="0"/>
              </a:rPr>
              <a:t> </a:t>
            </a:r>
            <a:endParaRPr lang="en-LU" b="0" i="0">
              <a:solidFill>
                <a:srgbClr val="000000"/>
              </a:solidFill>
              <a:effectLst/>
              <a:latin typeface="Bahnschrift" panose="020B0502040204020203" pitchFamily="34" charset="0"/>
            </a:endParaRPr>
          </a:p>
          <a:p>
            <a:r>
              <a:rPr lang="en-IE" b="0" u="sng">
                <a:latin typeface="Bahnschrift" panose="020B0502040204020203" pitchFamily="34" charset="0"/>
                <a:ea typeface="+mn-lt"/>
                <a:cs typeface="+mn-lt"/>
                <a:hlinkClick r:id="rId4"/>
              </a:rPr>
              <a:t>https://github.com/OP-TED/eForms-SDK/discussions/18</a:t>
            </a:r>
            <a:endParaRPr lang="en-LU" b="0">
              <a:latin typeface="Bahnschrift" panose="020B0502040204020203" pitchFamily="34" charset="0"/>
              <a:ea typeface="+mn-lt"/>
              <a:cs typeface="+mn-lt"/>
            </a:endParaRPr>
          </a:p>
        </p:txBody>
      </p:sp>
      <p:pic>
        <p:nvPicPr>
          <p:cNvPr id="6" name="Picture 5">
            <a:extLst>
              <a:ext uri="{FF2B5EF4-FFF2-40B4-BE49-F238E27FC236}">
                <a16:creationId xmlns:a16="http://schemas.microsoft.com/office/drawing/2014/main" id="{DCE25741-F90E-4C70-B27C-4EB52EF787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7482" y="1492551"/>
            <a:ext cx="6196636" cy="3872897"/>
          </a:xfrm>
          <a:prstGeom prst="rect">
            <a:avLst/>
          </a:prstGeom>
        </p:spPr>
      </p:pic>
      <p:sp>
        <p:nvSpPr>
          <p:cNvPr id="2" name="TextBox 1">
            <a:extLst>
              <a:ext uri="{FF2B5EF4-FFF2-40B4-BE49-F238E27FC236}">
                <a16:creationId xmlns:a16="http://schemas.microsoft.com/office/drawing/2014/main" id="{B98FC49E-F4F0-4B7E-8424-5864E8E830AF}"/>
              </a:ext>
            </a:extLst>
          </p:cNvPr>
          <p:cNvSpPr txBox="1"/>
          <p:nvPr/>
        </p:nvSpPr>
        <p:spPr>
          <a:xfrm>
            <a:off x="477980" y="2527443"/>
            <a:ext cx="6185710" cy="2492990"/>
          </a:xfrm>
          <a:prstGeom prst="rect">
            <a:avLst/>
          </a:prstGeom>
          <a:noFill/>
        </p:spPr>
        <p:txBody>
          <a:bodyPr wrap="square" rtlCol="0">
            <a:spAutoFit/>
          </a:bodyPr>
          <a:lstStyle/>
          <a:p>
            <a:r>
              <a:rPr lang="en-IE" sz="2000">
                <a:latin typeface="Bahnschrift" panose="020B0502040204020203" pitchFamily="34" charset="0"/>
              </a:rPr>
              <a:t>Links:</a:t>
            </a:r>
          </a:p>
          <a:p>
            <a:endParaRPr lang="en-IE" sz="2000">
              <a:latin typeface="Bahnschrift" panose="020B0502040204020203" pitchFamily="34" charset="0"/>
            </a:endParaRPr>
          </a:p>
          <a:p>
            <a:r>
              <a:rPr lang="en-IE" sz="2000">
                <a:latin typeface="Bahnschrift" panose="020B0502040204020203" pitchFamily="34" charset="0"/>
                <a:hlinkClick r:id="rId6"/>
              </a:rPr>
              <a:t>https://docs.ted.europa.eu/home/</a:t>
            </a:r>
            <a:endParaRPr lang="en-IE" sz="2000">
              <a:latin typeface="Bahnschrift" panose="020B0502040204020203" pitchFamily="34" charset="0"/>
            </a:endParaRPr>
          </a:p>
          <a:p>
            <a:r>
              <a:rPr lang="en-IE" sz="2000">
                <a:latin typeface="Bahnschrift" panose="020B0502040204020203" pitchFamily="34" charset="0"/>
                <a:hlinkClick r:id="rId7"/>
              </a:rPr>
              <a:t>https://docs.ted.europa.eu/home/eforms/FAQ/</a:t>
            </a:r>
            <a:endParaRPr lang="en-IE" sz="2000">
              <a:latin typeface="Bahnschrift" panose="020B0502040204020203" pitchFamily="34" charset="0"/>
            </a:endParaRPr>
          </a:p>
          <a:p>
            <a:r>
              <a:rPr lang="en-IE" sz="2000">
                <a:latin typeface="Bahnschrift" panose="020B0502040204020203" pitchFamily="34" charset="0"/>
                <a:hlinkClick r:id="rId8"/>
              </a:rPr>
              <a:t>https://docs.ted.europa.eu/home/eforms/preview/</a:t>
            </a:r>
            <a:endParaRPr lang="en-IE" sz="2000">
              <a:latin typeface="Bahnschrift" panose="020B0502040204020203" pitchFamily="34" charset="0"/>
            </a:endParaRPr>
          </a:p>
          <a:p>
            <a:r>
              <a:rPr lang="en-IE" sz="2000">
                <a:latin typeface="Bahnschrift" panose="020B0502040204020203" pitchFamily="34" charset="0"/>
                <a:hlinkClick r:id="rId9"/>
              </a:rPr>
              <a:t>https://github.com/OP-TED</a:t>
            </a:r>
            <a:endParaRPr lang="en-IE" sz="2000">
              <a:latin typeface="Bahnschrift" panose="020B0502040204020203" pitchFamily="34" charset="0"/>
            </a:endParaRPr>
          </a:p>
          <a:p>
            <a:endParaRPr lang="en-IE"/>
          </a:p>
          <a:p>
            <a:endParaRPr lang="en-IE"/>
          </a:p>
        </p:txBody>
      </p:sp>
    </p:spTree>
    <p:extLst>
      <p:ext uri="{BB962C8B-B14F-4D97-AF65-F5344CB8AC3E}">
        <p14:creationId xmlns:p14="http://schemas.microsoft.com/office/powerpoint/2010/main" val="221785492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4"/>
            <a:ext cx="10498014" cy="961477"/>
          </a:xfrm>
        </p:spPr>
        <p:txBody>
          <a:bodyPr>
            <a:normAutofit/>
          </a:bodyPr>
          <a:lstStyle/>
          <a:p>
            <a:pPr marL="0" indent="0">
              <a:buNone/>
            </a:pPr>
            <a:r>
              <a:rPr lang="en-US" sz="2800" b="0" i="0">
                <a:solidFill>
                  <a:srgbClr val="333333"/>
                </a:solidFill>
                <a:effectLst/>
                <a:latin typeface="Bahnschrift" panose="020B0502040204020203" pitchFamily="34" charset="0"/>
              </a:rPr>
              <a:t>Points for eSenders to consider</a:t>
            </a:r>
            <a:br>
              <a:rPr lang="en-US" sz="2800" b="0" i="0">
                <a:solidFill>
                  <a:srgbClr val="333333"/>
                </a:solidFill>
                <a:effectLst/>
                <a:latin typeface="Bahnschrift" panose="020B0502040204020203" pitchFamily="34" charset="0"/>
              </a:rPr>
            </a:br>
            <a:endParaRPr lang="en-US" sz="1800" b="0">
              <a:solidFill>
                <a:srgbClr val="333333"/>
              </a:solidFill>
              <a:latin typeface="Bahnschrift" panose="020B0502040204020203" pitchFamily="34" charset="0"/>
            </a:endParaRPr>
          </a:p>
        </p:txBody>
      </p:sp>
      <p:graphicFrame>
        <p:nvGraphicFramePr>
          <p:cNvPr id="7" name="Diagram 6">
            <a:extLst>
              <a:ext uri="{FF2B5EF4-FFF2-40B4-BE49-F238E27FC236}">
                <a16:creationId xmlns:a16="http://schemas.microsoft.com/office/drawing/2014/main" id="{7DEF1CCC-1A72-4E95-8C7E-CDE41911CE60}"/>
              </a:ext>
            </a:extLst>
          </p:cNvPr>
          <p:cNvGraphicFramePr/>
          <p:nvPr>
            <p:extLst>
              <p:ext uri="{D42A27DB-BD31-4B8C-83A1-F6EECF244321}">
                <p14:modId xmlns:p14="http://schemas.microsoft.com/office/powerpoint/2010/main" val="2742714437"/>
              </p:ext>
            </p:extLst>
          </p:nvPr>
        </p:nvGraphicFramePr>
        <p:xfrm>
          <a:off x="855784" y="924672"/>
          <a:ext cx="10782034" cy="4852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Slide Number Placeholder 17">
            <a:extLst>
              <a:ext uri="{FF2B5EF4-FFF2-40B4-BE49-F238E27FC236}">
                <a16:creationId xmlns:a16="http://schemas.microsoft.com/office/drawing/2014/main" id="{59F7177F-1E4F-F32E-80BD-A774665221BD}"/>
              </a:ext>
            </a:extLst>
          </p:cNvPr>
          <p:cNvSpPr>
            <a:spLocks noGrp="1"/>
          </p:cNvSpPr>
          <p:nvPr>
            <p:ph type="sldNum" sz="quarter" idx="12"/>
          </p:nvPr>
        </p:nvSpPr>
        <p:spPr/>
        <p:txBody>
          <a:bodyPr/>
          <a:lstStyle/>
          <a:p>
            <a:fld id="{229B4BBC-BB84-A046-AB44-125112278BC9}" type="slidenum">
              <a:rPr lang="en-LU" smtClean="0"/>
              <a:t>3</a:t>
            </a:fld>
            <a:endParaRPr lang="en-US"/>
          </a:p>
        </p:txBody>
      </p:sp>
    </p:spTree>
    <p:extLst>
      <p:ext uri="{BB962C8B-B14F-4D97-AF65-F5344CB8AC3E}">
        <p14:creationId xmlns:p14="http://schemas.microsoft.com/office/powerpoint/2010/main" val="63096382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46993" y="129478"/>
            <a:ext cx="10498014" cy="701091"/>
          </a:xfrm>
        </p:spPr>
        <p:txBody>
          <a:bodyPr/>
          <a:lstStyle/>
          <a:p>
            <a:pPr marL="0" indent="0">
              <a:buNone/>
            </a:pPr>
            <a:r>
              <a:rPr lang="en-US" sz="2800" b="0" i="0">
                <a:solidFill>
                  <a:srgbClr val="333333"/>
                </a:solidFill>
                <a:effectLst/>
                <a:latin typeface="Bahnschrift" panose="020B0502040204020203" pitchFamily="34" charset="0"/>
              </a:rPr>
              <a:t>Points for eSenders to consider</a:t>
            </a:r>
            <a:endParaRPr lang="en-US" b="0">
              <a:solidFill>
                <a:srgbClr val="333333"/>
              </a:solidFill>
              <a:latin typeface="Bahnschrift" panose="020B0502040204020203" pitchFamily="34" charset="0"/>
            </a:endParaRPr>
          </a:p>
        </p:txBody>
      </p:sp>
      <p:grpSp>
        <p:nvGrpSpPr>
          <p:cNvPr id="25" name="Group 24">
            <a:extLst>
              <a:ext uri="{FF2B5EF4-FFF2-40B4-BE49-F238E27FC236}">
                <a16:creationId xmlns:a16="http://schemas.microsoft.com/office/drawing/2014/main" id="{F23EEAC6-9B16-4F28-8656-AB05A2B2C19A}"/>
              </a:ext>
            </a:extLst>
          </p:cNvPr>
          <p:cNvGrpSpPr/>
          <p:nvPr/>
        </p:nvGrpSpPr>
        <p:grpSpPr>
          <a:xfrm>
            <a:off x="303750" y="830569"/>
            <a:ext cx="11584499" cy="5640707"/>
            <a:chOff x="-405959" y="828673"/>
            <a:chExt cx="11584499" cy="5640707"/>
          </a:xfrm>
        </p:grpSpPr>
        <p:sp>
          <p:nvSpPr>
            <p:cNvPr id="5" name="Block Arc 4">
              <a:extLst>
                <a:ext uri="{FF2B5EF4-FFF2-40B4-BE49-F238E27FC236}">
                  <a16:creationId xmlns:a16="http://schemas.microsoft.com/office/drawing/2014/main" id="{6EB23A56-C1B4-4851-9A3F-8064CBF191BD}"/>
                </a:ext>
              </a:extLst>
            </p:cNvPr>
            <p:cNvSpPr/>
            <p:nvPr/>
          </p:nvSpPr>
          <p:spPr>
            <a:xfrm rot="10800000">
              <a:off x="2468268" y="828674"/>
              <a:ext cx="6630012" cy="5640706"/>
            </a:xfrm>
            <a:prstGeom prst="blockArc">
              <a:avLst>
                <a:gd name="adj1" fmla="val 17527788"/>
                <a:gd name="adj2" fmla="val 4119114"/>
                <a:gd name="adj3" fmla="val 575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10">
              <a:extLst>
                <a:ext uri="{FF2B5EF4-FFF2-40B4-BE49-F238E27FC236}">
                  <a16:creationId xmlns:a16="http://schemas.microsoft.com/office/drawing/2014/main" id="{1648703A-1F92-44FE-B52A-49B77FDF4CE9}"/>
                </a:ext>
              </a:extLst>
            </p:cNvPr>
            <p:cNvSpPr/>
            <p:nvPr/>
          </p:nvSpPr>
          <p:spPr>
            <a:xfrm>
              <a:off x="4088191" y="2274214"/>
              <a:ext cx="2760002" cy="26045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800">
                  <a:latin typeface="Bahnschrift" panose="020B0502040204020203" pitchFamily="34" charset="0"/>
                </a:rPr>
                <a:t>Takeaways from the May 2022 eForms Technical Workshop</a:t>
              </a:r>
            </a:p>
          </p:txBody>
        </p:sp>
        <p:sp>
          <p:nvSpPr>
            <p:cNvPr id="12" name="Rectangle: Rounded Corners 11">
              <a:extLst>
                <a:ext uri="{FF2B5EF4-FFF2-40B4-BE49-F238E27FC236}">
                  <a16:creationId xmlns:a16="http://schemas.microsoft.com/office/drawing/2014/main" id="{81E31C15-E15E-45D2-9647-00B9C0A4A317}"/>
                </a:ext>
              </a:extLst>
            </p:cNvPr>
            <p:cNvSpPr/>
            <p:nvPr/>
          </p:nvSpPr>
          <p:spPr>
            <a:xfrm>
              <a:off x="415409" y="1656015"/>
              <a:ext cx="3878729" cy="701091"/>
            </a:xfrm>
            <a:prstGeom prst="roundRect">
              <a:avLst/>
            </a:prstGeom>
            <a:solidFill>
              <a:srgbClr val="6699C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Bahnschrift" panose="020B0502040204020203" pitchFamily="34" charset="0"/>
                </a:rPr>
                <a:t>N</a:t>
              </a:r>
              <a:r>
                <a:rPr lang="en-US" sz="1800" b="0" i="0">
                  <a:solidFill>
                    <a:schemeClr val="bg1"/>
                  </a:solidFill>
                  <a:effectLst/>
                  <a:latin typeface="Bahnschrift" panose="020B0502040204020203" pitchFamily="34" charset="0"/>
                </a:rPr>
                <a:t>o eSender qualification procedure</a:t>
              </a:r>
              <a:endParaRPr lang="en-IE">
                <a:solidFill>
                  <a:schemeClr val="bg1"/>
                </a:solidFill>
              </a:endParaRPr>
            </a:p>
          </p:txBody>
        </p:sp>
        <p:sp>
          <p:nvSpPr>
            <p:cNvPr id="17" name="Rectangle: Rounded Corners 16">
              <a:extLst>
                <a:ext uri="{FF2B5EF4-FFF2-40B4-BE49-F238E27FC236}">
                  <a16:creationId xmlns:a16="http://schemas.microsoft.com/office/drawing/2014/main" id="{44DDE771-CE7C-4B17-8C3C-F4573FC0A0E8}"/>
                </a:ext>
              </a:extLst>
            </p:cNvPr>
            <p:cNvSpPr/>
            <p:nvPr/>
          </p:nvSpPr>
          <p:spPr>
            <a:xfrm>
              <a:off x="-405959" y="3103272"/>
              <a:ext cx="3878729" cy="701091"/>
            </a:xfrm>
            <a:prstGeom prst="roundRect">
              <a:avLst/>
            </a:prstGeom>
            <a:solidFill>
              <a:srgbClr val="6699C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bg1"/>
                  </a:solidFill>
                  <a:latin typeface="Bahnschrift" panose="020B0502040204020203" pitchFamily="34" charset="0"/>
                </a:rPr>
                <a:t>Production (live) &amp; Preview (test)</a:t>
              </a:r>
              <a:endParaRPr lang="en-IE">
                <a:solidFill>
                  <a:schemeClr val="bg1"/>
                </a:solidFill>
              </a:endParaRPr>
            </a:p>
          </p:txBody>
        </p:sp>
        <p:sp>
          <p:nvSpPr>
            <p:cNvPr id="20" name="Rectangle: Rounded Corners 19">
              <a:extLst>
                <a:ext uri="{FF2B5EF4-FFF2-40B4-BE49-F238E27FC236}">
                  <a16:creationId xmlns:a16="http://schemas.microsoft.com/office/drawing/2014/main" id="{4F286F07-2886-4165-A709-46A3F4BEBC31}"/>
                </a:ext>
              </a:extLst>
            </p:cNvPr>
            <p:cNvSpPr/>
            <p:nvPr/>
          </p:nvSpPr>
          <p:spPr>
            <a:xfrm>
              <a:off x="45662" y="4710850"/>
              <a:ext cx="3878729" cy="701091"/>
            </a:xfrm>
            <a:prstGeom prst="roundRect">
              <a:avLst/>
            </a:prstGeom>
            <a:solidFill>
              <a:srgbClr val="6699C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latin typeface="Bahnschrift" panose="020B0502040204020203" pitchFamily="34" charset="0"/>
                </a:rPr>
                <a:t>No n</a:t>
              </a:r>
              <a:r>
                <a:rPr lang="en-US" sz="1800">
                  <a:solidFill>
                    <a:schemeClr val="bg1"/>
                  </a:solidFill>
                  <a:latin typeface="Bahnschrift" panose="020B0502040204020203" pitchFamily="34" charset="0"/>
                </a:rPr>
                <a:t>otification emails to eSenders</a:t>
              </a:r>
              <a:endParaRPr lang="en-IE">
                <a:solidFill>
                  <a:schemeClr val="bg1"/>
                </a:solidFill>
              </a:endParaRPr>
            </a:p>
          </p:txBody>
        </p:sp>
        <p:sp>
          <p:nvSpPr>
            <p:cNvPr id="22" name="Block Arc 21">
              <a:extLst>
                <a:ext uri="{FF2B5EF4-FFF2-40B4-BE49-F238E27FC236}">
                  <a16:creationId xmlns:a16="http://schemas.microsoft.com/office/drawing/2014/main" id="{ED6CB158-325B-46A6-8A32-D6B9A8E9DD4D}"/>
                </a:ext>
              </a:extLst>
            </p:cNvPr>
            <p:cNvSpPr/>
            <p:nvPr/>
          </p:nvSpPr>
          <p:spPr>
            <a:xfrm>
              <a:off x="1858878" y="828673"/>
              <a:ext cx="6630012" cy="5640706"/>
            </a:xfrm>
            <a:prstGeom prst="blockArc">
              <a:avLst>
                <a:gd name="adj1" fmla="val 17527788"/>
                <a:gd name="adj2" fmla="val 4119114"/>
                <a:gd name="adj3" fmla="val 5750"/>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Rectangle: Rounded Corners 20">
              <a:extLst>
                <a:ext uri="{FF2B5EF4-FFF2-40B4-BE49-F238E27FC236}">
                  <a16:creationId xmlns:a16="http://schemas.microsoft.com/office/drawing/2014/main" id="{35F1D0E7-0A8B-4736-B8A0-CAB51AC96319}"/>
                </a:ext>
              </a:extLst>
            </p:cNvPr>
            <p:cNvSpPr/>
            <p:nvPr/>
          </p:nvSpPr>
          <p:spPr>
            <a:xfrm>
              <a:off x="6854221" y="1659291"/>
              <a:ext cx="3878729" cy="701091"/>
            </a:xfrm>
            <a:prstGeom prst="roundRect">
              <a:avLst/>
            </a:prstGeom>
            <a:solidFill>
              <a:srgbClr val="6699C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a:solidFill>
                    <a:schemeClr val="bg1"/>
                  </a:solidFill>
                  <a:effectLst/>
                  <a:latin typeface="Bahnschrift" panose="020B0502040204020203" pitchFamily="34" charset="0"/>
                </a:rPr>
                <a:t>API Key for calling TED APIs</a:t>
              </a:r>
              <a:endParaRPr lang="en-IE">
                <a:solidFill>
                  <a:schemeClr val="bg1"/>
                </a:solidFill>
              </a:endParaRPr>
            </a:p>
          </p:txBody>
        </p:sp>
        <p:sp>
          <p:nvSpPr>
            <p:cNvPr id="23" name="Rectangle: Rounded Corners 22">
              <a:extLst>
                <a:ext uri="{FF2B5EF4-FFF2-40B4-BE49-F238E27FC236}">
                  <a16:creationId xmlns:a16="http://schemas.microsoft.com/office/drawing/2014/main" id="{29657DD8-6ED1-40FC-BFB3-C1CA8A9A111F}"/>
                </a:ext>
              </a:extLst>
            </p:cNvPr>
            <p:cNvSpPr/>
            <p:nvPr/>
          </p:nvSpPr>
          <p:spPr>
            <a:xfrm>
              <a:off x="7299811" y="3103272"/>
              <a:ext cx="3878729" cy="701091"/>
            </a:xfrm>
            <a:prstGeom prst="roundRect">
              <a:avLst/>
            </a:prstGeom>
            <a:solidFill>
              <a:srgbClr val="6699C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a:solidFill>
                    <a:schemeClr val="bg1"/>
                  </a:solidFill>
                  <a:effectLst/>
                  <a:latin typeface="Bahnschrift" panose="020B0502040204020203" pitchFamily="34" charset="0"/>
                </a:rPr>
                <a:t>TED Developer Portal for API Key</a:t>
              </a:r>
              <a:endParaRPr lang="en-IE">
                <a:solidFill>
                  <a:schemeClr val="bg1"/>
                </a:solidFill>
              </a:endParaRPr>
            </a:p>
          </p:txBody>
        </p:sp>
        <p:sp>
          <p:nvSpPr>
            <p:cNvPr id="24" name="Rectangle: Rounded Corners 23">
              <a:extLst>
                <a:ext uri="{FF2B5EF4-FFF2-40B4-BE49-F238E27FC236}">
                  <a16:creationId xmlns:a16="http://schemas.microsoft.com/office/drawing/2014/main" id="{7F9C43E2-3B74-412D-8A4D-1E5375BF8FE2}"/>
                </a:ext>
              </a:extLst>
            </p:cNvPr>
            <p:cNvSpPr/>
            <p:nvPr/>
          </p:nvSpPr>
          <p:spPr>
            <a:xfrm>
              <a:off x="6854221" y="4716583"/>
              <a:ext cx="3878729" cy="701091"/>
            </a:xfrm>
            <a:prstGeom prst="roundRect">
              <a:avLst/>
            </a:prstGeom>
            <a:solidFill>
              <a:srgbClr val="6699C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a:solidFill>
                    <a:schemeClr val="bg1"/>
                  </a:solidFill>
                  <a:effectLst/>
                  <a:latin typeface="Bahnschrift" panose="020B0502040204020203" pitchFamily="34" charset="0"/>
                </a:rPr>
                <a:t>One EU Login/ eNotices2 account</a:t>
              </a:r>
              <a:endParaRPr lang="en-IE">
                <a:solidFill>
                  <a:schemeClr val="bg1"/>
                </a:solidFill>
              </a:endParaRPr>
            </a:p>
          </p:txBody>
        </p:sp>
      </p:grpSp>
      <p:sp>
        <p:nvSpPr>
          <p:cNvPr id="3" name="Slide Number Placeholder 2">
            <a:extLst>
              <a:ext uri="{FF2B5EF4-FFF2-40B4-BE49-F238E27FC236}">
                <a16:creationId xmlns:a16="http://schemas.microsoft.com/office/drawing/2014/main" id="{B9395E43-ED3B-FFB5-D541-A02FD079244A}"/>
              </a:ext>
            </a:extLst>
          </p:cNvPr>
          <p:cNvSpPr>
            <a:spLocks noGrp="1"/>
          </p:cNvSpPr>
          <p:nvPr>
            <p:ph type="sldNum" sz="quarter" idx="12"/>
          </p:nvPr>
        </p:nvSpPr>
        <p:spPr/>
        <p:txBody>
          <a:bodyPr/>
          <a:lstStyle/>
          <a:p>
            <a:fld id="{229B4BBC-BB84-A046-AB44-125112278BC9}" type="slidenum">
              <a:rPr lang="en-LU" smtClean="0"/>
              <a:t>4</a:t>
            </a:fld>
            <a:endParaRPr lang="en-US"/>
          </a:p>
        </p:txBody>
      </p:sp>
    </p:spTree>
    <p:extLst>
      <p:ext uri="{BB962C8B-B14F-4D97-AF65-F5344CB8AC3E}">
        <p14:creationId xmlns:p14="http://schemas.microsoft.com/office/powerpoint/2010/main" val="372292282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4"/>
            <a:ext cx="10498014" cy="701091"/>
          </a:xfrm>
        </p:spPr>
        <p:txBody>
          <a:bodyPr/>
          <a:lstStyle/>
          <a:p>
            <a:pPr marL="0" indent="0">
              <a:buNone/>
            </a:pPr>
            <a:r>
              <a:rPr lang="en-US" sz="2800" b="0" i="0">
                <a:solidFill>
                  <a:srgbClr val="333333"/>
                </a:solidFill>
                <a:effectLst/>
                <a:latin typeface="Bahnschrift" panose="020B0502040204020203" pitchFamily="34" charset="0"/>
              </a:rPr>
              <a:t>Points for eSenders to consider</a:t>
            </a:r>
            <a:endParaRPr lang="en-US" b="0">
              <a:solidFill>
                <a:srgbClr val="333333"/>
              </a:solidFill>
              <a:latin typeface="Bahnschrift" panose="020B0502040204020203" pitchFamily="34" charset="0"/>
            </a:endParaRPr>
          </a:p>
        </p:txBody>
      </p:sp>
      <p:graphicFrame>
        <p:nvGraphicFramePr>
          <p:cNvPr id="4" name="Diagram 3">
            <a:extLst>
              <a:ext uri="{FF2B5EF4-FFF2-40B4-BE49-F238E27FC236}">
                <a16:creationId xmlns:a16="http://schemas.microsoft.com/office/drawing/2014/main" id="{E4558077-A09D-4CDD-9677-5E14AB9A38A7}"/>
              </a:ext>
            </a:extLst>
          </p:cNvPr>
          <p:cNvGraphicFramePr/>
          <p:nvPr>
            <p:extLst>
              <p:ext uri="{D42A27DB-BD31-4B8C-83A1-F6EECF244321}">
                <p14:modId xmlns:p14="http://schemas.microsoft.com/office/powerpoint/2010/main" val="3755032666"/>
              </p:ext>
            </p:extLst>
          </p:nvPr>
        </p:nvGraphicFramePr>
        <p:xfrm>
          <a:off x="838202" y="934948"/>
          <a:ext cx="10596935" cy="5203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1">
            <a:extLst>
              <a:ext uri="{FF2B5EF4-FFF2-40B4-BE49-F238E27FC236}">
                <a16:creationId xmlns:a16="http://schemas.microsoft.com/office/drawing/2014/main" id="{F09D0445-D844-1C22-4E12-B104BFEA3648}"/>
              </a:ext>
            </a:extLst>
          </p:cNvPr>
          <p:cNvSpPr>
            <a:spLocks noGrp="1"/>
          </p:cNvSpPr>
          <p:nvPr>
            <p:ph type="sldNum" sz="quarter" idx="12"/>
          </p:nvPr>
        </p:nvSpPr>
        <p:spPr/>
        <p:txBody>
          <a:bodyPr/>
          <a:lstStyle/>
          <a:p>
            <a:fld id="{229B4BBC-BB84-A046-AB44-125112278BC9}" type="slidenum">
              <a:rPr lang="en-LU" smtClean="0"/>
              <a:t>5</a:t>
            </a:fld>
            <a:endParaRPr lang="en-US"/>
          </a:p>
        </p:txBody>
      </p:sp>
    </p:spTree>
    <p:extLst>
      <p:ext uri="{BB962C8B-B14F-4D97-AF65-F5344CB8AC3E}">
        <p14:creationId xmlns:p14="http://schemas.microsoft.com/office/powerpoint/2010/main" val="232110929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4"/>
            <a:ext cx="10498014" cy="701091"/>
          </a:xfrm>
        </p:spPr>
        <p:txBody>
          <a:bodyPr/>
          <a:lstStyle/>
          <a:p>
            <a:pPr marL="0" indent="0">
              <a:buNone/>
            </a:pPr>
            <a:r>
              <a:rPr lang="en-US" sz="2800" b="0" i="0">
                <a:solidFill>
                  <a:srgbClr val="333333"/>
                </a:solidFill>
                <a:effectLst/>
                <a:latin typeface="Bahnschrift" panose="020B0502040204020203" pitchFamily="34" charset="0"/>
              </a:rPr>
              <a:t>Points for eSenders to consider</a:t>
            </a:r>
            <a:endParaRPr lang="en-US" b="0">
              <a:solidFill>
                <a:srgbClr val="333333"/>
              </a:solidFill>
              <a:latin typeface="Bahnschrift" panose="020B0502040204020203" pitchFamily="34" charset="0"/>
            </a:endParaRPr>
          </a:p>
        </p:txBody>
      </p:sp>
      <p:graphicFrame>
        <p:nvGraphicFramePr>
          <p:cNvPr id="4" name="Diagram 3">
            <a:extLst>
              <a:ext uri="{FF2B5EF4-FFF2-40B4-BE49-F238E27FC236}">
                <a16:creationId xmlns:a16="http://schemas.microsoft.com/office/drawing/2014/main" id="{E4558077-A09D-4CDD-9677-5E14AB9A38A7}"/>
              </a:ext>
            </a:extLst>
          </p:cNvPr>
          <p:cNvGraphicFramePr/>
          <p:nvPr>
            <p:extLst>
              <p:ext uri="{D42A27DB-BD31-4B8C-83A1-F6EECF244321}">
                <p14:modId xmlns:p14="http://schemas.microsoft.com/office/powerpoint/2010/main" val="125873971"/>
              </p:ext>
            </p:extLst>
          </p:nvPr>
        </p:nvGraphicFramePr>
        <p:xfrm>
          <a:off x="838202" y="934948"/>
          <a:ext cx="10596935" cy="5203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Slide Number Placeholder 11">
            <a:extLst>
              <a:ext uri="{FF2B5EF4-FFF2-40B4-BE49-F238E27FC236}">
                <a16:creationId xmlns:a16="http://schemas.microsoft.com/office/drawing/2014/main" id="{A399BC33-41B5-C2C2-A044-1EA234635B75}"/>
              </a:ext>
            </a:extLst>
          </p:cNvPr>
          <p:cNvSpPr>
            <a:spLocks noGrp="1"/>
          </p:cNvSpPr>
          <p:nvPr>
            <p:ph type="sldNum" sz="quarter" idx="12"/>
          </p:nvPr>
        </p:nvSpPr>
        <p:spPr/>
        <p:txBody>
          <a:bodyPr/>
          <a:lstStyle/>
          <a:p>
            <a:fld id="{229B4BBC-BB84-A046-AB44-125112278BC9}" type="slidenum">
              <a:rPr lang="en-LU" smtClean="0"/>
              <a:t>6</a:t>
            </a:fld>
            <a:endParaRPr lang="en-US"/>
          </a:p>
        </p:txBody>
      </p:sp>
    </p:spTree>
    <p:extLst>
      <p:ext uri="{BB962C8B-B14F-4D97-AF65-F5344CB8AC3E}">
        <p14:creationId xmlns:p14="http://schemas.microsoft.com/office/powerpoint/2010/main" val="52790185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4"/>
            <a:ext cx="10498014" cy="701091"/>
          </a:xfrm>
        </p:spPr>
        <p:txBody>
          <a:bodyPr/>
          <a:lstStyle/>
          <a:p>
            <a:pPr marL="0" indent="0">
              <a:buNone/>
            </a:pPr>
            <a:r>
              <a:rPr lang="en-US" sz="2800" b="0" i="0">
                <a:solidFill>
                  <a:srgbClr val="333333"/>
                </a:solidFill>
                <a:effectLst/>
                <a:latin typeface="Bahnschrift" panose="020B0502040204020203" pitchFamily="34" charset="0"/>
              </a:rPr>
              <a:t>eSenders’ applications</a:t>
            </a:r>
            <a:endParaRPr lang="en-US" b="0">
              <a:solidFill>
                <a:srgbClr val="333333"/>
              </a:solidFill>
              <a:latin typeface="Bahnschrift" panose="020B0502040204020203" pitchFamily="34" charset="0"/>
            </a:endParaRPr>
          </a:p>
        </p:txBody>
      </p:sp>
      <p:graphicFrame>
        <p:nvGraphicFramePr>
          <p:cNvPr id="4" name="Diagram 3">
            <a:extLst>
              <a:ext uri="{FF2B5EF4-FFF2-40B4-BE49-F238E27FC236}">
                <a16:creationId xmlns:a16="http://schemas.microsoft.com/office/drawing/2014/main" id="{B7A36D98-F051-41ED-8DE6-EE77123AD907}"/>
              </a:ext>
            </a:extLst>
          </p:cNvPr>
          <p:cNvGraphicFramePr/>
          <p:nvPr>
            <p:extLst>
              <p:ext uri="{D42A27DB-BD31-4B8C-83A1-F6EECF244321}">
                <p14:modId xmlns:p14="http://schemas.microsoft.com/office/powerpoint/2010/main" val="3413875355"/>
              </p:ext>
            </p:extLst>
          </p:nvPr>
        </p:nvGraphicFramePr>
        <p:xfrm>
          <a:off x="838202" y="1277553"/>
          <a:ext cx="10469260" cy="4972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Slide Number Placeholder 13">
            <a:extLst>
              <a:ext uri="{FF2B5EF4-FFF2-40B4-BE49-F238E27FC236}">
                <a16:creationId xmlns:a16="http://schemas.microsoft.com/office/drawing/2014/main" id="{FFA4C981-BBDB-1389-43B4-A89425B88347}"/>
              </a:ext>
            </a:extLst>
          </p:cNvPr>
          <p:cNvSpPr>
            <a:spLocks noGrp="1"/>
          </p:cNvSpPr>
          <p:nvPr>
            <p:ph type="sldNum" sz="quarter" idx="12"/>
          </p:nvPr>
        </p:nvSpPr>
        <p:spPr/>
        <p:txBody>
          <a:bodyPr/>
          <a:lstStyle/>
          <a:p>
            <a:fld id="{229B4BBC-BB84-A046-AB44-125112278BC9}" type="slidenum">
              <a:rPr lang="en-LU" smtClean="0"/>
              <a:t>7</a:t>
            </a:fld>
            <a:endParaRPr lang="en-US"/>
          </a:p>
        </p:txBody>
      </p:sp>
    </p:spTree>
    <p:extLst>
      <p:ext uri="{BB962C8B-B14F-4D97-AF65-F5344CB8AC3E}">
        <p14:creationId xmlns:p14="http://schemas.microsoft.com/office/powerpoint/2010/main" val="180510238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4A6F-49CA-774C-8F2D-6932DA422E4D}"/>
              </a:ext>
            </a:extLst>
          </p:cNvPr>
          <p:cNvSpPr>
            <a:spLocks noGrp="1"/>
          </p:cNvSpPr>
          <p:nvPr>
            <p:ph type="title"/>
          </p:nvPr>
        </p:nvSpPr>
        <p:spPr>
          <a:xfrm>
            <a:off x="838202" y="127584"/>
            <a:ext cx="10498014" cy="701091"/>
          </a:xfrm>
        </p:spPr>
        <p:txBody>
          <a:bodyPr/>
          <a:lstStyle/>
          <a:p>
            <a:pPr marL="0" indent="0">
              <a:buNone/>
            </a:pPr>
            <a:r>
              <a:rPr lang="en-US" sz="2800" b="0" i="0">
                <a:solidFill>
                  <a:srgbClr val="333333"/>
                </a:solidFill>
                <a:effectLst/>
                <a:latin typeface="Bahnschrift" panose="020B0502040204020203" pitchFamily="34" charset="0"/>
              </a:rPr>
              <a:t>Preview environment</a:t>
            </a:r>
            <a:endParaRPr lang="en-US" b="0">
              <a:solidFill>
                <a:srgbClr val="333333"/>
              </a:solidFill>
              <a:latin typeface="Bahnschrift" panose="020B0502040204020203" pitchFamily="34" charset="0"/>
            </a:endParaRPr>
          </a:p>
        </p:txBody>
      </p:sp>
      <p:grpSp>
        <p:nvGrpSpPr>
          <p:cNvPr id="38" name="Group 37">
            <a:extLst>
              <a:ext uri="{FF2B5EF4-FFF2-40B4-BE49-F238E27FC236}">
                <a16:creationId xmlns:a16="http://schemas.microsoft.com/office/drawing/2014/main" id="{78E6845E-44A6-4B91-A7FA-01B30291C56C}"/>
              </a:ext>
            </a:extLst>
          </p:cNvPr>
          <p:cNvGrpSpPr/>
          <p:nvPr/>
        </p:nvGrpSpPr>
        <p:grpSpPr>
          <a:xfrm>
            <a:off x="661670" y="965200"/>
            <a:ext cx="5434330" cy="1363418"/>
            <a:chOff x="661670" y="965200"/>
            <a:chExt cx="5434330" cy="1363418"/>
          </a:xfrm>
        </p:grpSpPr>
        <p:pic>
          <p:nvPicPr>
            <p:cNvPr id="6" name="Picture 5">
              <a:extLst>
                <a:ext uri="{FF2B5EF4-FFF2-40B4-BE49-F238E27FC236}">
                  <a16:creationId xmlns:a16="http://schemas.microsoft.com/office/drawing/2014/main" id="{F450FDEF-9DDB-4F09-8088-8F2EDBE1FD6A}"/>
                </a:ext>
              </a:extLst>
            </p:cNvPr>
            <p:cNvPicPr>
              <a:picLocks noChangeAspect="1"/>
            </p:cNvPicPr>
            <p:nvPr/>
          </p:nvPicPr>
          <p:blipFill>
            <a:blip r:embed="rId3"/>
            <a:stretch>
              <a:fillRect/>
            </a:stretch>
          </p:blipFill>
          <p:spPr>
            <a:xfrm>
              <a:off x="661670" y="1148131"/>
              <a:ext cx="1075182" cy="1036320"/>
            </a:xfrm>
            <a:prstGeom prst="rect">
              <a:avLst/>
            </a:prstGeom>
          </p:spPr>
        </p:pic>
        <p:grpSp>
          <p:nvGrpSpPr>
            <p:cNvPr id="7" name="Group 6">
              <a:extLst>
                <a:ext uri="{FF2B5EF4-FFF2-40B4-BE49-F238E27FC236}">
                  <a16:creationId xmlns:a16="http://schemas.microsoft.com/office/drawing/2014/main" id="{303C6E3F-9C16-4AD2-8A0B-127F7209E77B}"/>
                </a:ext>
              </a:extLst>
            </p:cNvPr>
            <p:cNvGrpSpPr/>
            <p:nvPr/>
          </p:nvGrpSpPr>
          <p:grpSpPr>
            <a:xfrm>
              <a:off x="2040554" y="965200"/>
              <a:ext cx="4055446" cy="1363418"/>
              <a:chOff x="1921202" y="822521"/>
              <a:chExt cx="3213772" cy="1363418"/>
            </a:xfrm>
          </p:grpSpPr>
          <p:sp>
            <p:nvSpPr>
              <p:cNvPr id="8" name="Rectangle 7">
                <a:extLst>
                  <a:ext uri="{FF2B5EF4-FFF2-40B4-BE49-F238E27FC236}">
                    <a16:creationId xmlns:a16="http://schemas.microsoft.com/office/drawing/2014/main" id="{793699E5-4540-4F05-83D7-29E27DDD649E}"/>
                  </a:ext>
                </a:extLst>
              </p:cNvPr>
              <p:cNvSpPr/>
              <p:nvPr/>
            </p:nvSpPr>
            <p:spPr>
              <a:xfrm>
                <a:off x="1921202" y="822521"/>
                <a:ext cx="3213772" cy="13634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FB7F5712-FB15-4CC2-8604-4BB211A002FA}"/>
                  </a:ext>
                </a:extLst>
              </p:cNvPr>
              <p:cNvSpPr txBox="1"/>
              <p:nvPr/>
            </p:nvSpPr>
            <p:spPr>
              <a:xfrm>
                <a:off x="2005266" y="822521"/>
                <a:ext cx="2879607" cy="13634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2000" kern="1200">
                    <a:latin typeface="Bahnschrift" panose="020B0502040204020203" pitchFamily="34" charset="0"/>
                  </a:rPr>
                  <a:t>"TED Apps for eForms“ </a:t>
                </a:r>
                <a:r>
                  <a:rPr lang="en-IE" sz="2000" kern="1200">
                    <a:latin typeface="Bahnschrift" panose="020B0502040204020203" pitchFamily="34" charset="0"/>
                  </a:rPr>
                  <a:t>go into production on 14 November 2022</a:t>
                </a:r>
                <a:endParaRPr lang="en-US" sz="2000" kern="1200">
                  <a:latin typeface="Bahnschrift" panose="020B0502040204020203" pitchFamily="34" charset="0"/>
                </a:endParaRPr>
              </a:p>
            </p:txBody>
          </p:sp>
        </p:grpSp>
      </p:grpSp>
      <p:sp>
        <p:nvSpPr>
          <p:cNvPr id="14" name="Rectangle 13">
            <a:extLst>
              <a:ext uri="{FF2B5EF4-FFF2-40B4-BE49-F238E27FC236}">
                <a16:creationId xmlns:a16="http://schemas.microsoft.com/office/drawing/2014/main" id="{750D6490-BF7A-49BF-AABD-77B01F4C59A1}"/>
              </a:ext>
            </a:extLst>
          </p:cNvPr>
          <p:cNvSpPr/>
          <p:nvPr/>
        </p:nvSpPr>
        <p:spPr>
          <a:xfrm>
            <a:off x="7557434" y="1060731"/>
            <a:ext cx="3400214" cy="13634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9" name="Group 38">
            <a:extLst>
              <a:ext uri="{FF2B5EF4-FFF2-40B4-BE49-F238E27FC236}">
                <a16:creationId xmlns:a16="http://schemas.microsoft.com/office/drawing/2014/main" id="{8E7F52A7-3CAE-4763-9F02-53AE1F63FAE6}"/>
              </a:ext>
            </a:extLst>
          </p:cNvPr>
          <p:cNvGrpSpPr/>
          <p:nvPr/>
        </p:nvGrpSpPr>
        <p:grpSpPr>
          <a:xfrm>
            <a:off x="741883" y="4509760"/>
            <a:ext cx="5038516" cy="1363418"/>
            <a:chOff x="741883" y="4509760"/>
            <a:chExt cx="4456161" cy="1363418"/>
          </a:xfrm>
        </p:grpSpPr>
        <p:pic>
          <p:nvPicPr>
            <p:cNvPr id="17" name="Picture 16">
              <a:extLst>
                <a:ext uri="{FF2B5EF4-FFF2-40B4-BE49-F238E27FC236}">
                  <a16:creationId xmlns:a16="http://schemas.microsoft.com/office/drawing/2014/main" id="{B5348FAE-D4E6-4210-81C4-F43A22E4779A}"/>
                </a:ext>
              </a:extLst>
            </p:cNvPr>
            <p:cNvPicPr>
              <a:picLocks noChangeAspect="1"/>
            </p:cNvPicPr>
            <p:nvPr/>
          </p:nvPicPr>
          <p:blipFill>
            <a:blip r:embed="rId4"/>
            <a:stretch>
              <a:fillRect/>
            </a:stretch>
          </p:blipFill>
          <p:spPr>
            <a:xfrm>
              <a:off x="741883" y="4673069"/>
              <a:ext cx="1051506" cy="1036800"/>
            </a:xfrm>
            <a:prstGeom prst="rect">
              <a:avLst/>
            </a:prstGeom>
          </p:spPr>
        </p:pic>
        <p:grpSp>
          <p:nvGrpSpPr>
            <p:cNvPr id="18" name="Group 17">
              <a:extLst>
                <a:ext uri="{FF2B5EF4-FFF2-40B4-BE49-F238E27FC236}">
                  <a16:creationId xmlns:a16="http://schemas.microsoft.com/office/drawing/2014/main" id="{068A4C90-4261-47EA-B62E-EF29B7627E0C}"/>
                </a:ext>
              </a:extLst>
            </p:cNvPr>
            <p:cNvGrpSpPr/>
            <p:nvPr/>
          </p:nvGrpSpPr>
          <p:grpSpPr>
            <a:xfrm>
              <a:off x="1984272" y="4509760"/>
              <a:ext cx="3213772" cy="1363418"/>
              <a:chOff x="1921202" y="3081385"/>
              <a:chExt cx="3213772" cy="1363418"/>
            </a:xfrm>
          </p:grpSpPr>
          <p:sp>
            <p:nvSpPr>
              <p:cNvPr id="19" name="Rectangle 18">
                <a:extLst>
                  <a:ext uri="{FF2B5EF4-FFF2-40B4-BE49-F238E27FC236}">
                    <a16:creationId xmlns:a16="http://schemas.microsoft.com/office/drawing/2014/main" id="{3D5AB10D-6D8E-499A-A417-EDD4509AC980}"/>
                  </a:ext>
                </a:extLst>
              </p:cNvPr>
              <p:cNvSpPr/>
              <p:nvPr/>
            </p:nvSpPr>
            <p:spPr>
              <a:xfrm>
                <a:off x="1921202" y="3081385"/>
                <a:ext cx="3213772" cy="136341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a:extLst>
                  <a:ext uri="{FF2B5EF4-FFF2-40B4-BE49-F238E27FC236}">
                    <a16:creationId xmlns:a16="http://schemas.microsoft.com/office/drawing/2014/main" id="{68ABCEC7-6D2C-42E6-9A50-1D4C552DA1A7}"/>
                  </a:ext>
                </a:extLst>
              </p:cNvPr>
              <p:cNvSpPr txBox="1"/>
              <p:nvPr/>
            </p:nvSpPr>
            <p:spPr>
              <a:xfrm>
                <a:off x="1921202" y="3081385"/>
                <a:ext cx="3213772" cy="13634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IE" sz="2000" kern="1200">
                    <a:latin typeface="Bahnschrift" panose="020B0502040204020203" pitchFamily="34" charset="0"/>
                  </a:rPr>
                  <a:t>Before testing, consult the </a:t>
                </a:r>
                <a:r>
                  <a:rPr lang="en-IE" sz="2000" kern="1200">
                    <a:latin typeface="Bahnschrift" panose="020B0502040204020203" pitchFamily="34" charset="0"/>
                    <a:hlinkClick r:id="rId5"/>
                  </a:rPr>
                  <a:t>eForms Preview environment</a:t>
                </a:r>
                <a:r>
                  <a:rPr lang="en-IE" sz="2000" kern="1200">
                    <a:latin typeface="Bahnschrift" panose="020B0502040204020203" pitchFamily="34" charset="0"/>
                  </a:rPr>
                  <a:t> for URLs and important information.</a:t>
                </a:r>
                <a:endParaRPr lang="en-US" sz="2000" kern="1200">
                  <a:latin typeface="Bahnschrift" panose="020B0502040204020203" pitchFamily="34" charset="0"/>
                </a:endParaRPr>
              </a:p>
            </p:txBody>
          </p:sp>
        </p:grpSp>
      </p:grpSp>
      <p:grpSp>
        <p:nvGrpSpPr>
          <p:cNvPr id="44" name="Group 43">
            <a:extLst>
              <a:ext uri="{FF2B5EF4-FFF2-40B4-BE49-F238E27FC236}">
                <a16:creationId xmlns:a16="http://schemas.microsoft.com/office/drawing/2014/main" id="{81AE8BF3-7D9D-4239-B9C4-1EE6437B626F}"/>
              </a:ext>
            </a:extLst>
          </p:cNvPr>
          <p:cNvGrpSpPr/>
          <p:nvPr/>
        </p:nvGrpSpPr>
        <p:grpSpPr>
          <a:xfrm>
            <a:off x="661670" y="2822369"/>
            <a:ext cx="5164660" cy="1292662"/>
            <a:chOff x="661670" y="2733675"/>
            <a:chExt cx="5164660" cy="1292662"/>
          </a:xfrm>
        </p:grpSpPr>
        <p:pic>
          <p:nvPicPr>
            <p:cNvPr id="12" name="Picture 11">
              <a:extLst>
                <a:ext uri="{FF2B5EF4-FFF2-40B4-BE49-F238E27FC236}">
                  <a16:creationId xmlns:a16="http://schemas.microsoft.com/office/drawing/2014/main" id="{CF847946-7B55-4234-96FA-77B34EBC4989}"/>
                </a:ext>
              </a:extLst>
            </p:cNvPr>
            <p:cNvPicPr>
              <a:picLocks noChangeAspect="1"/>
            </p:cNvPicPr>
            <p:nvPr/>
          </p:nvPicPr>
          <p:blipFill>
            <a:blip r:embed="rId6"/>
            <a:stretch>
              <a:fillRect/>
            </a:stretch>
          </p:blipFill>
          <p:spPr>
            <a:xfrm>
              <a:off x="661670" y="2861181"/>
              <a:ext cx="1131719" cy="1036800"/>
            </a:xfrm>
            <a:prstGeom prst="rect">
              <a:avLst/>
            </a:prstGeom>
          </p:spPr>
        </p:pic>
        <p:sp>
          <p:nvSpPr>
            <p:cNvPr id="43" name="TextBox 42">
              <a:extLst>
                <a:ext uri="{FF2B5EF4-FFF2-40B4-BE49-F238E27FC236}">
                  <a16:creationId xmlns:a16="http://schemas.microsoft.com/office/drawing/2014/main" id="{89236F5A-7E20-4577-8FCE-3ACD5DE9A3D8}"/>
                </a:ext>
              </a:extLst>
            </p:cNvPr>
            <p:cNvSpPr txBox="1"/>
            <p:nvPr/>
          </p:nvSpPr>
          <p:spPr>
            <a:xfrm>
              <a:off x="2146633" y="2733675"/>
              <a:ext cx="3679697" cy="1292662"/>
            </a:xfrm>
            <a:prstGeom prst="rect">
              <a:avLst/>
            </a:prstGeom>
            <a:noFill/>
          </p:spPr>
          <p:txBody>
            <a:bodyPr wrap="square" rtlCol="0">
              <a:spAutoFit/>
            </a:bodyPr>
            <a:lstStyle/>
            <a:p>
              <a:r>
                <a:rPr lang="en-IE" sz="2000" kern="1200">
                  <a:latin typeface="Bahnschrift" panose="020B0502040204020203" pitchFamily="34" charset="0"/>
                </a:rPr>
                <a:t>Early versions of the TED Apps for eForms in Preview environment.</a:t>
              </a:r>
              <a:endParaRPr lang="en-US" sz="2000" kern="1200">
                <a:latin typeface="Bahnschrift" panose="020B0502040204020203" pitchFamily="34" charset="0"/>
              </a:endParaRPr>
            </a:p>
            <a:p>
              <a:endParaRPr lang="en-IE"/>
            </a:p>
          </p:txBody>
        </p:sp>
      </p:grpSp>
      <p:sp>
        <p:nvSpPr>
          <p:cNvPr id="3" name="Slide Number Placeholder 2">
            <a:extLst>
              <a:ext uri="{FF2B5EF4-FFF2-40B4-BE49-F238E27FC236}">
                <a16:creationId xmlns:a16="http://schemas.microsoft.com/office/drawing/2014/main" id="{A1EEDF1A-8ECC-46C3-C5F8-8700CE31F978}"/>
              </a:ext>
            </a:extLst>
          </p:cNvPr>
          <p:cNvSpPr>
            <a:spLocks noGrp="1"/>
          </p:cNvSpPr>
          <p:nvPr>
            <p:ph type="sldNum" sz="quarter" idx="12"/>
          </p:nvPr>
        </p:nvSpPr>
        <p:spPr/>
        <p:txBody>
          <a:bodyPr/>
          <a:lstStyle/>
          <a:p>
            <a:fld id="{229B4BBC-BB84-A046-AB44-125112278BC9}" type="slidenum">
              <a:rPr lang="en-LU" smtClean="0"/>
              <a:t>8</a:t>
            </a:fld>
            <a:endParaRPr lang="en-US"/>
          </a:p>
        </p:txBody>
      </p:sp>
      <p:grpSp>
        <p:nvGrpSpPr>
          <p:cNvPr id="10" name="Group 9">
            <a:extLst>
              <a:ext uri="{FF2B5EF4-FFF2-40B4-BE49-F238E27FC236}">
                <a16:creationId xmlns:a16="http://schemas.microsoft.com/office/drawing/2014/main" id="{5164A660-8699-C570-9B5A-8CDAD3B43207}"/>
              </a:ext>
            </a:extLst>
          </p:cNvPr>
          <p:cNvGrpSpPr/>
          <p:nvPr/>
        </p:nvGrpSpPr>
        <p:grpSpPr>
          <a:xfrm>
            <a:off x="6141931" y="1060731"/>
            <a:ext cx="5563935" cy="4756576"/>
            <a:chOff x="6141931" y="1060731"/>
            <a:chExt cx="5563935" cy="4756576"/>
          </a:xfrm>
        </p:grpSpPr>
        <p:grpSp>
          <p:nvGrpSpPr>
            <p:cNvPr id="5" name="Group 4">
              <a:extLst>
                <a:ext uri="{FF2B5EF4-FFF2-40B4-BE49-F238E27FC236}">
                  <a16:creationId xmlns:a16="http://schemas.microsoft.com/office/drawing/2014/main" id="{1D0C6B45-A7AD-3330-A2C8-9AD02C7A7DFA}"/>
                </a:ext>
              </a:extLst>
            </p:cNvPr>
            <p:cNvGrpSpPr/>
            <p:nvPr/>
          </p:nvGrpSpPr>
          <p:grpSpPr>
            <a:xfrm>
              <a:off x="6141931" y="1060731"/>
              <a:ext cx="5563935" cy="4756576"/>
              <a:chOff x="6141931" y="1060731"/>
              <a:chExt cx="5563935" cy="4756576"/>
            </a:xfrm>
          </p:grpSpPr>
          <p:grpSp>
            <p:nvGrpSpPr>
              <p:cNvPr id="45" name="Group 44">
                <a:extLst>
                  <a:ext uri="{FF2B5EF4-FFF2-40B4-BE49-F238E27FC236}">
                    <a16:creationId xmlns:a16="http://schemas.microsoft.com/office/drawing/2014/main" id="{7D5EF585-8B07-4FD2-9300-20FFE3050558}"/>
                  </a:ext>
                </a:extLst>
              </p:cNvPr>
              <p:cNvGrpSpPr/>
              <p:nvPr/>
            </p:nvGrpSpPr>
            <p:grpSpPr>
              <a:xfrm>
                <a:off x="6169437" y="1060731"/>
                <a:ext cx="5536429" cy="1111853"/>
                <a:chOff x="6169437" y="1060731"/>
                <a:chExt cx="5536429" cy="1111853"/>
              </a:xfrm>
            </p:grpSpPr>
            <p:pic>
              <p:nvPicPr>
                <p:cNvPr id="23" name="Picture 22">
                  <a:extLst>
                    <a:ext uri="{FF2B5EF4-FFF2-40B4-BE49-F238E27FC236}">
                      <a16:creationId xmlns:a16="http://schemas.microsoft.com/office/drawing/2014/main" id="{AD46472D-D9C6-44E6-9C4E-F18523B97A89}"/>
                    </a:ext>
                  </a:extLst>
                </p:cNvPr>
                <p:cNvPicPr>
                  <a:picLocks noChangeAspect="1"/>
                </p:cNvPicPr>
                <p:nvPr/>
              </p:nvPicPr>
              <p:blipFill>
                <a:blip r:embed="rId7"/>
                <a:stretch>
                  <a:fillRect/>
                </a:stretch>
              </p:blipFill>
              <p:spPr>
                <a:xfrm>
                  <a:off x="6320739" y="1231966"/>
                  <a:ext cx="5104582" cy="827955"/>
                </a:xfrm>
                <a:prstGeom prst="rect">
                  <a:avLst/>
                </a:prstGeom>
              </p:spPr>
            </p:pic>
            <p:sp>
              <p:nvSpPr>
                <p:cNvPr id="32" name="Rectangle: Rounded Corners 31">
                  <a:extLst>
                    <a:ext uri="{FF2B5EF4-FFF2-40B4-BE49-F238E27FC236}">
                      <a16:creationId xmlns:a16="http://schemas.microsoft.com/office/drawing/2014/main" id="{F0C440C4-F823-4E04-90D1-9EC203792CE4}"/>
                    </a:ext>
                  </a:extLst>
                </p:cNvPr>
                <p:cNvSpPr/>
                <p:nvPr/>
              </p:nvSpPr>
              <p:spPr>
                <a:xfrm>
                  <a:off x="6169437" y="1060731"/>
                  <a:ext cx="5536429" cy="11118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6" name="Group 45">
                <a:extLst>
                  <a:ext uri="{FF2B5EF4-FFF2-40B4-BE49-F238E27FC236}">
                    <a16:creationId xmlns:a16="http://schemas.microsoft.com/office/drawing/2014/main" id="{007C21B6-C1A2-4860-B1CA-40CB6ECBD5BF}"/>
                  </a:ext>
                </a:extLst>
              </p:cNvPr>
              <p:cNvGrpSpPr/>
              <p:nvPr/>
            </p:nvGrpSpPr>
            <p:grpSpPr>
              <a:xfrm>
                <a:off x="6141932" y="2267728"/>
                <a:ext cx="5536429" cy="1111853"/>
                <a:chOff x="6141932" y="2267728"/>
                <a:chExt cx="5536429" cy="1111853"/>
              </a:xfrm>
            </p:grpSpPr>
            <p:pic>
              <p:nvPicPr>
                <p:cNvPr id="31" name="Picture 30">
                  <a:extLst>
                    <a:ext uri="{FF2B5EF4-FFF2-40B4-BE49-F238E27FC236}">
                      <a16:creationId xmlns:a16="http://schemas.microsoft.com/office/drawing/2014/main" id="{DCF2A2D2-31D9-422C-AA59-8C2D4AA4C63C}"/>
                    </a:ext>
                  </a:extLst>
                </p:cNvPr>
                <p:cNvPicPr>
                  <a:picLocks noChangeAspect="1"/>
                </p:cNvPicPr>
                <p:nvPr/>
              </p:nvPicPr>
              <p:blipFill>
                <a:blip r:embed="rId8"/>
                <a:stretch>
                  <a:fillRect/>
                </a:stretch>
              </p:blipFill>
              <p:spPr>
                <a:xfrm>
                  <a:off x="6947996" y="2630944"/>
                  <a:ext cx="3924300" cy="438150"/>
                </a:xfrm>
                <a:prstGeom prst="rect">
                  <a:avLst/>
                </a:prstGeom>
              </p:spPr>
            </p:pic>
            <p:sp>
              <p:nvSpPr>
                <p:cNvPr id="33" name="Rectangle: Rounded Corners 32">
                  <a:extLst>
                    <a:ext uri="{FF2B5EF4-FFF2-40B4-BE49-F238E27FC236}">
                      <a16:creationId xmlns:a16="http://schemas.microsoft.com/office/drawing/2014/main" id="{D36BD876-E6CF-416B-9973-411FF5561325}"/>
                    </a:ext>
                  </a:extLst>
                </p:cNvPr>
                <p:cNvSpPr/>
                <p:nvPr/>
              </p:nvSpPr>
              <p:spPr>
                <a:xfrm>
                  <a:off x="6141932" y="2267728"/>
                  <a:ext cx="5536429" cy="11118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35" name="Rectangle: Rounded Corners 34">
                <a:extLst>
                  <a:ext uri="{FF2B5EF4-FFF2-40B4-BE49-F238E27FC236}">
                    <a16:creationId xmlns:a16="http://schemas.microsoft.com/office/drawing/2014/main" id="{CAFF4F31-A8EE-4BA7-92D8-7EE73BE5DE61}"/>
                  </a:ext>
                </a:extLst>
              </p:cNvPr>
              <p:cNvSpPr/>
              <p:nvPr/>
            </p:nvSpPr>
            <p:spPr>
              <a:xfrm>
                <a:off x="6141931" y="4705454"/>
                <a:ext cx="5536429" cy="11118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47" name="Group 46">
                <a:extLst>
                  <a:ext uri="{FF2B5EF4-FFF2-40B4-BE49-F238E27FC236}">
                    <a16:creationId xmlns:a16="http://schemas.microsoft.com/office/drawing/2014/main" id="{33D2596D-20F7-4762-8332-263E81B65269}"/>
                  </a:ext>
                </a:extLst>
              </p:cNvPr>
              <p:cNvGrpSpPr/>
              <p:nvPr/>
            </p:nvGrpSpPr>
            <p:grpSpPr>
              <a:xfrm>
                <a:off x="6160646" y="3486591"/>
                <a:ext cx="5536429" cy="1111853"/>
                <a:chOff x="6160646" y="3486591"/>
                <a:chExt cx="5536429" cy="1111853"/>
              </a:xfrm>
            </p:grpSpPr>
            <p:sp>
              <p:nvSpPr>
                <p:cNvPr id="34" name="Rectangle: Rounded Corners 33">
                  <a:extLst>
                    <a:ext uri="{FF2B5EF4-FFF2-40B4-BE49-F238E27FC236}">
                      <a16:creationId xmlns:a16="http://schemas.microsoft.com/office/drawing/2014/main" id="{21D82CEC-E9C2-4D0F-AE56-65301BABC6AD}"/>
                    </a:ext>
                  </a:extLst>
                </p:cNvPr>
                <p:cNvSpPr/>
                <p:nvPr/>
              </p:nvSpPr>
              <p:spPr>
                <a:xfrm>
                  <a:off x="6160646" y="3486591"/>
                  <a:ext cx="5536429" cy="11118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7" name="Picture 36">
                  <a:extLst>
                    <a:ext uri="{FF2B5EF4-FFF2-40B4-BE49-F238E27FC236}">
                      <a16:creationId xmlns:a16="http://schemas.microsoft.com/office/drawing/2014/main" id="{CB4885BF-0743-4FEB-8EC8-E8FCBB01A091}"/>
                    </a:ext>
                  </a:extLst>
                </p:cNvPr>
                <p:cNvPicPr>
                  <a:picLocks noChangeAspect="1"/>
                </p:cNvPicPr>
                <p:nvPr/>
              </p:nvPicPr>
              <p:blipFill>
                <a:blip r:embed="rId9"/>
                <a:stretch>
                  <a:fillRect/>
                </a:stretch>
              </p:blipFill>
              <p:spPr>
                <a:xfrm>
                  <a:off x="6402502" y="3836016"/>
                  <a:ext cx="5022819" cy="373365"/>
                </a:xfrm>
                <a:prstGeom prst="rect">
                  <a:avLst/>
                </a:prstGeom>
              </p:spPr>
            </p:pic>
          </p:grpSp>
        </p:grpSp>
        <p:pic>
          <p:nvPicPr>
            <p:cNvPr id="4" name="Picture 4">
              <a:extLst>
                <a:ext uri="{FF2B5EF4-FFF2-40B4-BE49-F238E27FC236}">
                  <a16:creationId xmlns:a16="http://schemas.microsoft.com/office/drawing/2014/main" id="{A3D74B3D-83DA-A96B-6F7B-0A54E1C1CB19}"/>
                </a:ext>
              </a:extLst>
            </p:cNvPr>
            <p:cNvPicPr>
              <a:picLocks noChangeAspect="1"/>
            </p:cNvPicPr>
            <p:nvPr/>
          </p:nvPicPr>
          <p:blipFill>
            <a:blip r:embed="rId10"/>
            <a:stretch>
              <a:fillRect/>
            </a:stretch>
          </p:blipFill>
          <p:spPr>
            <a:xfrm>
              <a:off x="6403383" y="4846234"/>
              <a:ext cx="4887131" cy="833461"/>
            </a:xfrm>
            <a:prstGeom prst="rect">
              <a:avLst/>
            </a:prstGeom>
          </p:spPr>
        </p:pic>
      </p:grpSp>
    </p:spTree>
    <p:extLst>
      <p:ext uri="{BB962C8B-B14F-4D97-AF65-F5344CB8AC3E}">
        <p14:creationId xmlns:p14="http://schemas.microsoft.com/office/powerpoint/2010/main" val="2637427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53" presetClass="entr" presetSubtype="16" fill="hold" nodeType="afterEffect">
                                  <p:stCondLst>
                                    <p:cond delay="800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ppt_w</p:attrName>
                                        </p:attrNameLst>
                                      </p:cBhvr>
                                      <p:tavLst>
                                        <p:tav tm="0">
                                          <p:val>
                                            <p:fltVal val="0"/>
                                          </p:val>
                                        </p:tav>
                                        <p:tav tm="100000">
                                          <p:val>
                                            <p:strVal val="#ppt_w"/>
                                          </p:val>
                                        </p:tav>
                                      </p:tavLst>
                                    </p:anim>
                                    <p:anim calcmode="lin" valueType="num">
                                      <p:cBhvr>
                                        <p:cTn id="14" dur="500" fill="hold"/>
                                        <p:tgtEl>
                                          <p:spTgt spid="44"/>
                                        </p:tgtEl>
                                        <p:attrNameLst>
                                          <p:attrName>ppt_h</p:attrName>
                                        </p:attrNameLst>
                                      </p:cBhvr>
                                      <p:tavLst>
                                        <p:tav tm="0">
                                          <p:val>
                                            <p:fltVal val="0"/>
                                          </p:val>
                                        </p:tav>
                                        <p:tav tm="100000">
                                          <p:val>
                                            <p:strVal val="#ppt_h"/>
                                          </p:val>
                                        </p:tav>
                                      </p:tavLst>
                                    </p:anim>
                                    <p:animEffect transition="in" filter="fade">
                                      <p:cBhvr>
                                        <p:cTn id="15" dur="500"/>
                                        <p:tgtEl>
                                          <p:spTgt spid="44"/>
                                        </p:tgtEl>
                                      </p:cBhvr>
                                    </p:animEffect>
                                  </p:childTnLst>
                                </p:cTn>
                              </p:par>
                            </p:childTnLst>
                          </p:cTn>
                        </p:par>
                        <p:par>
                          <p:cTn id="16" fill="hold">
                            <p:stCondLst>
                              <p:cond delay="9000"/>
                            </p:stCondLst>
                            <p:childTnLst>
                              <p:par>
                                <p:cTn id="17" presetID="53" presetClass="entr" presetSubtype="16" fill="hold" nodeType="afterEffect">
                                  <p:stCondLst>
                                    <p:cond delay="800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1EDA-2BD6-E94B-B284-A5CDC866409E}"/>
              </a:ext>
            </a:extLst>
          </p:cNvPr>
          <p:cNvSpPr>
            <a:spLocks noGrp="1"/>
          </p:cNvSpPr>
          <p:nvPr>
            <p:ph type="ctrTitle"/>
          </p:nvPr>
        </p:nvSpPr>
        <p:spPr>
          <a:xfrm>
            <a:off x="977705" y="3002043"/>
            <a:ext cx="6410647" cy="1384266"/>
          </a:xfrm>
        </p:spPr>
        <p:txBody>
          <a:bodyPr>
            <a:normAutofit fontScale="90000"/>
          </a:bodyPr>
          <a:lstStyle/>
          <a:p>
            <a:r>
              <a:rPr lang="en-IE" cap="none">
                <a:latin typeface="Bahnschrift" panose="020B0502040204020203" pitchFamily="34" charset="0"/>
              </a:rPr>
              <a:t>Using eForms APIs in Preview:</a:t>
            </a:r>
            <a:br>
              <a:rPr lang="en-IE" cap="none">
                <a:latin typeface="Bahnschrift" panose="020B0502040204020203" pitchFamily="34" charset="0"/>
              </a:rPr>
            </a:br>
            <a:br>
              <a:rPr lang="en-IE" cap="none">
                <a:latin typeface="Bahnschrift" panose="020B0502040204020203" pitchFamily="34" charset="0"/>
              </a:rPr>
            </a:br>
            <a:endParaRPr lang="en-LU" sz="3100" cap="none">
              <a:latin typeface="Bahnschrift" panose="020B0502040204020203" pitchFamily="34" charset="0"/>
            </a:endParaRPr>
          </a:p>
        </p:txBody>
      </p:sp>
      <p:sp>
        <p:nvSpPr>
          <p:cNvPr id="3" name="TextBox 2">
            <a:extLst>
              <a:ext uri="{FF2B5EF4-FFF2-40B4-BE49-F238E27FC236}">
                <a16:creationId xmlns:a16="http://schemas.microsoft.com/office/drawing/2014/main" id="{5121C286-3A17-4A49-98F4-7F83685EA4BA}"/>
              </a:ext>
            </a:extLst>
          </p:cNvPr>
          <p:cNvSpPr txBox="1"/>
          <p:nvPr/>
        </p:nvSpPr>
        <p:spPr>
          <a:xfrm>
            <a:off x="913697" y="3575304"/>
            <a:ext cx="5715703" cy="923330"/>
          </a:xfrm>
          <a:prstGeom prst="rect">
            <a:avLst/>
          </a:prstGeom>
          <a:noFill/>
        </p:spPr>
        <p:txBody>
          <a:bodyPr wrap="square" rtlCol="0">
            <a:spAutoFit/>
          </a:bodyPr>
          <a:lstStyle/>
          <a:p>
            <a:pPr marL="285750" indent="-285750">
              <a:buFont typeface="Arial" panose="020B0604020202020204" pitchFamily="34" charset="0"/>
              <a:buChar char="•"/>
            </a:pPr>
            <a:r>
              <a:rPr lang="en-IE" sz="1800" cap="none">
                <a:solidFill>
                  <a:schemeClr val="bg1"/>
                </a:solidFill>
                <a:latin typeface="Bahnschrift" panose="020B0502040204020203" pitchFamily="34" charset="0"/>
              </a:rPr>
              <a:t>eNotices2</a:t>
            </a:r>
          </a:p>
          <a:p>
            <a:pPr marL="285750" indent="-285750">
              <a:buFont typeface="Arial" panose="020B0604020202020204" pitchFamily="34" charset="0"/>
              <a:buChar char="•"/>
            </a:pPr>
            <a:r>
              <a:rPr lang="en-IE" sz="1800" cap="none">
                <a:solidFill>
                  <a:schemeClr val="bg1"/>
                </a:solidFill>
                <a:latin typeface="Bahnschrift" panose="020B0502040204020203" pitchFamily="34" charset="0"/>
              </a:rPr>
              <a:t>TED CVS</a:t>
            </a:r>
          </a:p>
          <a:p>
            <a:pPr marL="285750" indent="-285750">
              <a:buFont typeface="Arial" panose="020B0604020202020204" pitchFamily="34" charset="0"/>
              <a:buChar char="•"/>
            </a:pPr>
            <a:r>
              <a:rPr lang="en-IE" sz="1800" cap="none">
                <a:solidFill>
                  <a:schemeClr val="bg1"/>
                </a:solidFill>
                <a:latin typeface="Bahnschrift" panose="020B0502040204020203" pitchFamily="34" charset="0"/>
              </a:rPr>
              <a:t>TED Viewer 2022</a:t>
            </a:r>
            <a:endParaRPr lang="en-IE">
              <a:solidFill>
                <a:schemeClr val="bg1"/>
              </a:solidFill>
            </a:endParaRPr>
          </a:p>
        </p:txBody>
      </p:sp>
    </p:spTree>
    <p:extLst>
      <p:ext uri="{BB962C8B-B14F-4D97-AF65-F5344CB8AC3E}">
        <p14:creationId xmlns:p14="http://schemas.microsoft.com/office/powerpoint/2010/main" val="1208691562"/>
      </p:ext>
    </p:extLst>
  </p:cSld>
  <p:clrMapOvr>
    <a:masterClrMapping/>
  </p:clrMapOvr>
  <p:transition spd="slow">
    <p:push dir="u"/>
  </p:transition>
</p:sld>
</file>

<file path=ppt/theme/theme1.xml><?xml version="1.0" encoding="utf-8"?>
<a:theme xmlns:a="http://schemas.openxmlformats.org/drawingml/2006/main" name="Office Theme">
  <a:themeElements>
    <a:clrScheme name="OP Ted">
      <a:dk1>
        <a:srgbClr val="000000"/>
      </a:dk1>
      <a:lt1>
        <a:srgbClr val="FFFFFF"/>
      </a:lt1>
      <a:dk2>
        <a:srgbClr val="44546A"/>
      </a:dk2>
      <a:lt2>
        <a:srgbClr val="DFE9F2"/>
      </a:lt2>
      <a:accent1>
        <a:srgbClr val="339900"/>
      </a:accent1>
      <a:accent2>
        <a:srgbClr val="6699CC"/>
      </a:accent2>
      <a:accent3>
        <a:srgbClr val="BFD850"/>
      </a:accent3>
      <a:accent4>
        <a:srgbClr val="E1EDAE"/>
      </a:accent4>
      <a:accent5>
        <a:srgbClr val="AAD5F9"/>
      </a:accent5>
      <a:accent6>
        <a:srgbClr val="D3EBF9"/>
      </a:accent6>
      <a:hlink>
        <a:srgbClr val="6699CC"/>
      </a:hlink>
      <a:folHlink>
        <a:srgbClr val="9922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d white background 2" id="{D84E67A1-9B38-A140-BD12-60B38496D76E}" vid="{6947EBDF-D656-7048-A9FD-29ACDCEB38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a7f24e-e0df-4592-b6e0-4a62e251a0e5" xsi:nil="true"/>
    <lcf76f155ced4ddcb4097134ff3c332f xmlns="cce4269c-1bca-4c47-bcbd-0ca0cb14aa6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A6791DDFFC024DAA4136D92359EB10" ma:contentTypeVersion="13" ma:contentTypeDescription="Create a new document." ma:contentTypeScope="" ma:versionID="ea321b4f234790b1dcdfd2c0a034191a">
  <xsd:schema xmlns:xsd="http://www.w3.org/2001/XMLSchema" xmlns:xs="http://www.w3.org/2001/XMLSchema" xmlns:p="http://schemas.microsoft.com/office/2006/metadata/properties" xmlns:ns2="cce4269c-1bca-4c47-bcbd-0ca0cb14aa6e" xmlns:ns3="96a7f24e-e0df-4592-b6e0-4a62e251a0e5" targetNamespace="http://schemas.microsoft.com/office/2006/metadata/properties" ma:root="true" ma:fieldsID="c0bc2ca0a0231eb86a586464861eb478" ns2:_="" ns3:_="">
    <xsd:import namespace="cce4269c-1bca-4c47-bcbd-0ca0cb14aa6e"/>
    <xsd:import namespace="96a7f24e-e0df-4592-b6e0-4a62e251a0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4269c-1bca-4c47-bcbd-0ca0cb14aa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6a7f24e-e0df-4592-b6e0-4a62e251a0e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752f0e4-ce4d-4dd6-bee9-8d6d8b668caa}" ma:internalName="TaxCatchAll" ma:showField="CatchAllData" ma:web="96a7f24e-e0df-4592-b6e0-4a62e251a0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8D353C-2F49-42CB-80AC-71BB645F312F}">
  <ds:schemaRefs>
    <ds:schemaRef ds:uri="96a7f24e-e0df-4592-b6e0-4a62e251a0e5"/>
    <ds:schemaRef ds:uri="cce4269c-1bca-4c47-bcbd-0ca0cb14aa6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9ECE38F-EB15-46DE-9E3F-A47FAAD5D592}">
  <ds:schemaRefs>
    <ds:schemaRef ds:uri="http://schemas.microsoft.com/sharepoint/v3/contenttype/forms"/>
  </ds:schemaRefs>
</ds:datastoreItem>
</file>

<file path=customXml/itemProps3.xml><?xml version="1.0" encoding="utf-8"?>
<ds:datastoreItem xmlns:ds="http://schemas.openxmlformats.org/officeDocument/2006/customXml" ds:itemID="{45FC7106-9AE4-41F3-A6F5-4987BC5E6A63}">
  <ds:schemaRefs>
    <ds:schemaRef ds:uri="96a7f24e-e0df-4592-b6e0-4a62e251a0e5"/>
    <ds:schemaRef ds:uri="cce4269c-1bca-4c47-bcbd-0ca0cb14aa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29</Slides>
  <Notes>26</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Using eForms APIs &amp; the TED Developer Portal</vt:lpstr>
      <vt:lpstr>Agenda</vt:lpstr>
      <vt:lpstr>Points for eSenders to consider </vt:lpstr>
      <vt:lpstr>Points for eSenders to consider</vt:lpstr>
      <vt:lpstr>Points for eSenders to consider</vt:lpstr>
      <vt:lpstr>Points for eSenders to consider</vt:lpstr>
      <vt:lpstr>eSenders’ applications</vt:lpstr>
      <vt:lpstr>Preview environment</vt:lpstr>
      <vt:lpstr>Using eForms APIs in Preview:  </vt:lpstr>
      <vt:lpstr>Steps for testing eNotices2 Preview APIs</vt:lpstr>
      <vt:lpstr>eNotices2 – APIs in Preview</vt:lpstr>
      <vt:lpstr>eNotices2 – APIs in Preview: Submit XML notice</vt:lpstr>
      <vt:lpstr>eNotices2 – APIs in Preview: Submit XML notice</vt:lpstr>
      <vt:lpstr>eNotices2 – APIs in Preview: Submit XML notice</vt:lpstr>
      <vt:lpstr>eNotices2 – APIs in Preview: Stop publication</vt:lpstr>
      <vt:lpstr>eNotices2 – APIs in Preview: Stop publication</vt:lpstr>
      <vt:lpstr>eNotices2 – APIs in Preview: Search notices</vt:lpstr>
      <vt:lpstr>eNotices2 – APIs in Preview: Search notices</vt:lpstr>
      <vt:lpstr>CVS – API in Preview</vt:lpstr>
      <vt:lpstr>CVS – API in Preview</vt:lpstr>
      <vt:lpstr>CVS – API in Preview</vt:lpstr>
      <vt:lpstr>TED Viewer 2022 – API in Preview</vt:lpstr>
      <vt:lpstr>TED Developer Portal </vt:lpstr>
      <vt:lpstr>TED Developer Portal: Current status in Preview</vt:lpstr>
      <vt:lpstr>TED Developer Portal: Current status in Preview</vt:lpstr>
      <vt:lpstr>TED Developer Portal: Further developments</vt:lpstr>
      <vt:lpstr>TED Developer Portal: Developer Profile</vt:lpstr>
      <vt:lpstr>TED Developer Portal: What changes for eSenders</vt:lpstr>
      <vt:lpstr>Thank you for your Attention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for thematic Powerpoint presentation</dc:title>
  <dc:creator>IOANNIDOU Evgenia (OP)</dc:creator>
  <cp:revision>2</cp:revision>
  <dcterms:created xsi:type="dcterms:W3CDTF">2022-08-18T06:58:17Z</dcterms:created>
  <dcterms:modified xsi:type="dcterms:W3CDTF">2022-09-29T05:58:45Z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0x0101008BA6791DDFFC024DAA4136D92359EB10</vt:lpwstr>
  </property>
  <property fmtid="{D5CDD505-2E9C-101B-9397-08002B2CF9AE}" pid="3" name="MSIP_Label_6bd9ddd1-4d20-43f6-abfa-fc3c07406f94_Enabled">
    <vt:lpwstr>true</vt:lpwstr>
  </property>
  <property fmtid="{D5CDD505-2E9C-101B-9397-08002B2CF9AE}" pid="4" name="MSIP_Label_6bd9ddd1-4d20-43f6-abfa-fc3c07406f94_SetDate">
    <vt:lpwstr>2022-08-18T06:58:18Z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1239b07a-f3c0-4b7a-b1eb-253e3b70211e</vt:lpwstr>
  </property>
  <property fmtid="{D5CDD505-2E9C-101B-9397-08002B2CF9AE}" pid="9" name="MSIP_Label_6bd9ddd1-4d20-43f6-abfa-fc3c07406f94_ContentBits">
    <vt:lpwstr>0</vt:lpwstr>
  </property>
  <property fmtid="{D5CDD505-2E9C-101B-9397-08002B2CF9AE}" pid="10" name="MediaServiceImageTags">
    <vt:lpwstr/>
  </property>
</Properties>
</file>