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18" r:id="rId4"/>
    <p:sldMasterId id="2147484020" r:id="rId5"/>
    <p:sldMasterId id="2147484032" r:id="rId6"/>
  </p:sldMasterIdLst>
  <p:notesMasterIdLst>
    <p:notesMasterId r:id="rId17"/>
  </p:notesMasterIdLst>
  <p:handoutMasterIdLst>
    <p:handoutMasterId r:id="rId18"/>
  </p:handoutMasterIdLst>
  <p:sldIdLst>
    <p:sldId id="256" r:id="rId7"/>
    <p:sldId id="279" r:id="rId8"/>
    <p:sldId id="267" r:id="rId9"/>
    <p:sldId id="276" r:id="rId10"/>
    <p:sldId id="285" r:id="rId11"/>
    <p:sldId id="275" r:id="rId12"/>
    <p:sldId id="277" r:id="rId13"/>
    <p:sldId id="283" r:id="rId14"/>
    <p:sldId id="284" r:id="rId15"/>
    <p:sldId id="286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A24"/>
    <a:srgbClr val="F39300"/>
    <a:srgbClr val="F7FCFF"/>
    <a:srgbClr val="E7F6FF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36" autoAdjust="0"/>
  </p:normalViewPr>
  <p:slideViewPr>
    <p:cSldViewPr snapToGrid="0">
      <p:cViewPr varScale="1">
        <p:scale>
          <a:sx n="89" d="100"/>
          <a:sy n="89" d="100"/>
        </p:scale>
        <p:origin x="62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LNAR Bence (OP-EXT)" userId="88eeff7a-802d-4848-bceb-f98f6f0d5313" providerId="ADAL" clId="{6C478D93-83CF-4BEA-8E09-59852B4F39B5}"/>
    <pc:docChg chg="modSld">
      <pc:chgData name="MOLNAR Bence (OP-EXT)" userId="88eeff7a-802d-4848-bceb-f98f6f0d5313" providerId="ADAL" clId="{6C478D93-83CF-4BEA-8E09-59852B4F39B5}" dt="2025-09-18T08:46:51.739" v="9" actId="20577"/>
      <pc:docMkLst>
        <pc:docMk/>
      </pc:docMkLst>
      <pc:sldChg chg="modNotesTx">
        <pc:chgData name="MOLNAR Bence (OP-EXT)" userId="88eeff7a-802d-4848-bceb-f98f6f0d5313" providerId="ADAL" clId="{6C478D93-83CF-4BEA-8E09-59852B4F39B5}" dt="2025-09-18T08:46:29.844" v="0" actId="20577"/>
        <pc:sldMkLst>
          <pc:docMk/>
          <pc:sldMk cId="4181552627" sldId="256"/>
        </pc:sldMkLst>
      </pc:sldChg>
      <pc:sldChg chg="modNotesTx">
        <pc:chgData name="MOLNAR Bence (OP-EXT)" userId="88eeff7a-802d-4848-bceb-f98f6f0d5313" providerId="ADAL" clId="{6C478D93-83CF-4BEA-8E09-59852B4F39B5}" dt="2025-09-18T08:46:51.739" v="9" actId="20577"/>
        <pc:sldMkLst>
          <pc:docMk/>
          <pc:sldMk cId="1870397542" sldId="264"/>
        </pc:sldMkLst>
      </pc:sldChg>
      <pc:sldChg chg="modNotesTx">
        <pc:chgData name="MOLNAR Bence (OP-EXT)" userId="88eeff7a-802d-4848-bceb-f98f6f0d5313" providerId="ADAL" clId="{6C478D93-83CF-4BEA-8E09-59852B4F39B5}" dt="2025-09-18T08:46:34.552" v="2" actId="20577"/>
        <pc:sldMkLst>
          <pc:docMk/>
          <pc:sldMk cId="2781941183" sldId="267"/>
        </pc:sldMkLst>
      </pc:sldChg>
      <pc:sldChg chg="modNotesTx">
        <pc:chgData name="MOLNAR Bence (OP-EXT)" userId="88eeff7a-802d-4848-bceb-f98f6f0d5313" providerId="ADAL" clId="{6C478D93-83CF-4BEA-8E09-59852B4F39B5}" dt="2025-09-18T08:46:42.977" v="5" actId="20577"/>
        <pc:sldMkLst>
          <pc:docMk/>
          <pc:sldMk cId="3581166506" sldId="275"/>
        </pc:sldMkLst>
      </pc:sldChg>
      <pc:sldChg chg="modNotesTx">
        <pc:chgData name="MOLNAR Bence (OP-EXT)" userId="88eeff7a-802d-4848-bceb-f98f6f0d5313" providerId="ADAL" clId="{6C478D93-83CF-4BEA-8E09-59852B4F39B5}" dt="2025-09-18T08:46:36.707" v="3" actId="20577"/>
        <pc:sldMkLst>
          <pc:docMk/>
          <pc:sldMk cId="3477514493" sldId="276"/>
        </pc:sldMkLst>
      </pc:sldChg>
      <pc:sldChg chg="modNotesTx">
        <pc:chgData name="MOLNAR Bence (OP-EXT)" userId="88eeff7a-802d-4848-bceb-f98f6f0d5313" providerId="ADAL" clId="{6C478D93-83CF-4BEA-8E09-59852B4F39B5}" dt="2025-09-18T08:46:45.122" v="6" actId="20577"/>
        <pc:sldMkLst>
          <pc:docMk/>
          <pc:sldMk cId="436311983" sldId="277"/>
        </pc:sldMkLst>
      </pc:sldChg>
      <pc:sldChg chg="modNotesTx">
        <pc:chgData name="MOLNAR Bence (OP-EXT)" userId="88eeff7a-802d-4848-bceb-f98f6f0d5313" providerId="ADAL" clId="{6C478D93-83CF-4BEA-8E09-59852B4F39B5}" dt="2025-09-18T08:46:32.227" v="1" actId="20577"/>
        <pc:sldMkLst>
          <pc:docMk/>
          <pc:sldMk cId="300547337" sldId="279"/>
        </pc:sldMkLst>
      </pc:sldChg>
      <pc:sldChg chg="modNotesTx">
        <pc:chgData name="MOLNAR Bence (OP-EXT)" userId="88eeff7a-802d-4848-bceb-f98f6f0d5313" providerId="ADAL" clId="{6C478D93-83CF-4BEA-8E09-59852B4F39B5}" dt="2025-09-18T08:46:47.497" v="7" actId="20577"/>
        <pc:sldMkLst>
          <pc:docMk/>
          <pc:sldMk cId="1303891334" sldId="283"/>
        </pc:sldMkLst>
      </pc:sldChg>
      <pc:sldChg chg="modNotesTx">
        <pc:chgData name="MOLNAR Bence (OP-EXT)" userId="88eeff7a-802d-4848-bceb-f98f6f0d5313" providerId="ADAL" clId="{6C478D93-83CF-4BEA-8E09-59852B4F39B5}" dt="2025-09-18T08:46:49.571" v="8" actId="20577"/>
        <pc:sldMkLst>
          <pc:docMk/>
          <pc:sldMk cId="591972462" sldId="284"/>
        </pc:sldMkLst>
      </pc:sldChg>
      <pc:sldChg chg="modNotesTx">
        <pc:chgData name="MOLNAR Bence (OP-EXT)" userId="88eeff7a-802d-4848-bceb-f98f6f0d5313" providerId="ADAL" clId="{6C478D93-83CF-4BEA-8E09-59852B4F39B5}" dt="2025-09-18T08:46:38.889" v="4" actId="20577"/>
        <pc:sldMkLst>
          <pc:docMk/>
          <pc:sldMk cId="2904309320" sldId="28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0942E0-1499-4E12-89A8-FE3C08F4A8F4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81B1E4E7-0318-48BE-9FD6-D8B5CD129730}">
      <dgm:prSet phldrT="[Text]"/>
      <dgm:spPr/>
      <dgm:t>
        <a:bodyPr/>
        <a:lstStyle/>
        <a:p>
          <a:r>
            <a:rPr lang="de-DE" dirty="0">
              <a:solidFill>
                <a:srgbClr val="FF0000"/>
              </a:solidFill>
            </a:rPr>
            <a:t>         </a:t>
          </a:r>
          <a:r>
            <a:rPr lang="de-DE" dirty="0">
              <a:solidFill>
                <a:srgbClr val="F15A24"/>
              </a:solidFill>
            </a:rPr>
            <a:t>Status Quo</a:t>
          </a:r>
          <a:endParaRPr lang="en-IE" dirty="0">
            <a:solidFill>
              <a:srgbClr val="F15A24"/>
            </a:solidFill>
          </a:endParaRPr>
        </a:p>
      </dgm:t>
    </dgm:pt>
    <dgm:pt modelId="{7839F272-2577-490B-A155-22569836A52C}" type="parTrans" cxnId="{3B2AF448-1BB5-4AFF-B021-16EF084F1402}">
      <dgm:prSet/>
      <dgm:spPr/>
      <dgm:t>
        <a:bodyPr/>
        <a:lstStyle/>
        <a:p>
          <a:endParaRPr lang="en-IE"/>
        </a:p>
      </dgm:t>
    </dgm:pt>
    <dgm:pt modelId="{DA6E7559-39D4-42E4-98A9-44D07B71BE78}" type="sibTrans" cxnId="{3B2AF448-1BB5-4AFF-B021-16EF084F1402}">
      <dgm:prSet/>
      <dgm:spPr/>
      <dgm:t>
        <a:bodyPr/>
        <a:lstStyle/>
        <a:p>
          <a:endParaRPr lang="en-IE"/>
        </a:p>
      </dgm:t>
    </dgm:pt>
    <dgm:pt modelId="{A5421957-8330-46C2-A66E-ADBEBD0E2917}">
      <dgm:prSet phldrT="[Text]"/>
      <dgm:spPr/>
      <dgm:t>
        <a:bodyPr/>
        <a:lstStyle/>
        <a:p>
          <a:r>
            <a:rPr lang="de-DE" dirty="0">
              <a:solidFill>
                <a:srgbClr val="00B050"/>
              </a:solidFill>
            </a:rPr>
            <a:t>       Change</a:t>
          </a:r>
          <a:endParaRPr lang="en-IE" dirty="0">
            <a:solidFill>
              <a:srgbClr val="00B050"/>
            </a:solidFill>
          </a:endParaRPr>
        </a:p>
      </dgm:t>
    </dgm:pt>
    <dgm:pt modelId="{949FEB81-9EB7-4529-AA56-A4CB6F5DA4C3}" type="parTrans" cxnId="{FCC20958-C446-4252-834C-39F3721CBF8B}">
      <dgm:prSet/>
      <dgm:spPr/>
      <dgm:t>
        <a:bodyPr/>
        <a:lstStyle/>
        <a:p>
          <a:endParaRPr lang="en-IE"/>
        </a:p>
      </dgm:t>
    </dgm:pt>
    <dgm:pt modelId="{2B23400A-D633-46C8-8F05-BED17A0F6F74}" type="sibTrans" cxnId="{FCC20958-C446-4252-834C-39F3721CBF8B}">
      <dgm:prSet/>
      <dgm:spPr/>
      <dgm:t>
        <a:bodyPr/>
        <a:lstStyle/>
        <a:p>
          <a:endParaRPr lang="en-IE"/>
        </a:p>
      </dgm:t>
    </dgm:pt>
    <dgm:pt modelId="{EE83B390-C6F2-47DC-BF40-59FC9061F86F}" type="pres">
      <dgm:prSet presAssocID="{9F0942E0-1499-4E12-89A8-FE3C08F4A8F4}" presName="compositeShape" presStyleCnt="0">
        <dgm:presLayoutVars>
          <dgm:chMax val="2"/>
          <dgm:dir/>
          <dgm:resizeHandles val="exact"/>
        </dgm:presLayoutVars>
      </dgm:prSet>
      <dgm:spPr/>
    </dgm:pt>
    <dgm:pt modelId="{C248DA5C-182A-4E5C-9785-9407DDEEC5B6}" type="pres">
      <dgm:prSet presAssocID="{9F0942E0-1499-4E12-89A8-FE3C08F4A8F4}" presName="ribbon" presStyleLbl="node1" presStyleIdx="0" presStyleCnt="1" custLinFactNeighborX="18713" custLinFactNeighborY="-7097"/>
      <dgm:spPr/>
    </dgm:pt>
    <dgm:pt modelId="{0DCDB852-A373-42F0-86B0-94A7578F80AE}" type="pres">
      <dgm:prSet presAssocID="{9F0942E0-1499-4E12-89A8-FE3C08F4A8F4}" presName="leftArrowText" presStyleLbl="node1" presStyleIdx="0" presStyleCnt="1" custAng="0" custScaleX="155830">
        <dgm:presLayoutVars>
          <dgm:chMax val="0"/>
          <dgm:bulletEnabled val="1"/>
        </dgm:presLayoutVars>
      </dgm:prSet>
      <dgm:spPr/>
    </dgm:pt>
    <dgm:pt modelId="{99849232-74FA-4A62-94B9-548908FD1653}" type="pres">
      <dgm:prSet presAssocID="{9F0942E0-1499-4E12-89A8-FE3C08F4A8F4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B2AF448-1BB5-4AFF-B021-16EF084F1402}" srcId="{9F0942E0-1499-4E12-89A8-FE3C08F4A8F4}" destId="{81B1E4E7-0318-48BE-9FD6-D8B5CD129730}" srcOrd="0" destOrd="0" parTransId="{7839F272-2577-490B-A155-22569836A52C}" sibTransId="{DA6E7559-39D4-42E4-98A9-44D07B71BE78}"/>
    <dgm:cxn modelId="{B9E7A572-295A-4851-88D5-D9C91FDD18F2}" type="presOf" srcId="{9F0942E0-1499-4E12-89A8-FE3C08F4A8F4}" destId="{EE83B390-C6F2-47DC-BF40-59FC9061F86F}" srcOrd="0" destOrd="0" presId="urn:microsoft.com/office/officeart/2005/8/layout/arrow6"/>
    <dgm:cxn modelId="{FCC20958-C446-4252-834C-39F3721CBF8B}" srcId="{9F0942E0-1499-4E12-89A8-FE3C08F4A8F4}" destId="{A5421957-8330-46C2-A66E-ADBEBD0E2917}" srcOrd="1" destOrd="0" parTransId="{949FEB81-9EB7-4529-AA56-A4CB6F5DA4C3}" sibTransId="{2B23400A-D633-46C8-8F05-BED17A0F6F74}"/>
    <dgm:cxn modelId="{33622E94-1C79-46C9-90EC-A63E19017965}" type="presOf" srcId="{81B1E4E7-0318-48BE-9FD6-D8B5CD129730}" destId="{0DCDB852-A373-42F0-86B0-94A7578F80AE}" srcOrd="0" destOrd="0" presId="urn:microsoft.com/office/officeart/2005/8/layout/arrow6"/>
    <dgm:cxn modelId="{7F203BFF-9A7E-4702-84CC-2C8B706A6834}" type="presOf" srcId="{A5421957-8330-46C2-A66E-ADBEBD0E2917}" destId="{99849232-74FA-4A62-94B9-548908FD1653}" srcOrd="0" destOrd="0" presId="urn:microsoft.com/office/officeart/2005/8/layout/arrow6"/>
    <dgm:cxn modelId="{4CB00A02-AFBC-4E86-96A9-52B7A56A029F}" type="presParOf" srcId="{EE83B390-C6F2-47DC-BF40-59FC9061F86F}" destId="{C248DA5C-182A-4E5C-9785-9407DDEEC5B6}" srcOrd="0" destOrd="0" presId="urn:microsoft.com/office/officeart/2005/8/layout/arrow6"/>
    <dgm:cxn modelId="{DB96E15D-63B4-4FB4-A63E-046E8BA1729F}" type="presParOf" srcId="{EE83B390-C6F2-47DC-BF40-59FC9061F86F}" destId="{0DCDB852-A373-42F0-86B0-94A7578F80AE}" srcOrd="1" destOrd="0" presId="urn:microsoft.com/office/officeart/2005/8/layout/arrow6"/>
    <dgm:cxn modelId="{E3C162F8-7D1F-4A7B-96DD-2FFD4BAC5D0F}" type="presParOf" srcId="{EE83B390-C6F2-47DC-BF40-59FC9061F86F}" destId="{99849232-74FA-4A62-94B9-548908FD1653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4B4E68-71A5-4076-9FE1-A19BA9969BB7}" type="doc">
      <dgm:prSet loTypeId="urn:microsoft.com/office/officeart/2005/8/layout/arrow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E"/>
        </a:p>
      </dgm:t>
    </dgm:pt>
    <dgm:pt modelId="{3114086D-71CB-4292-B132-A897DABC39B6}">
      <dgm:prSet phldrT="[Text]" custT="1"/>
      <dgm:spPr/>
      <dgm:t>
        <a:bodyPr/>
        <a:lstStyle/>
        <a:p>
          <a:r>
            <a:rPr lang="de-DE" sz="2000" b="1" dirty="0"/>
            <a:t>2021</a:t>
          </a:r>
        </a:p>
        <a:p>
          <a:r>
            <a:rPr lang="de-DE" sz="1400" dirty="0"/>
            <a:t>Evaluation </a:t>
          </a:r>
          <a:br>
            <a:rPr lang="hu-HU" sz="1400" dirty="0"/>
          </a:br>
          <a:r>
            <a:rPr lang="de-DE" sz="1400" dirty="0" err="1"/>
            <a:t>of</a:t>
          </a:r>
          <a:r>
            <a:rPr lang="de-DE" sz="1400" dirty="0"/>
            <a:t> ATTO </a:t>
          </a:r>
          <a:r>
            <a:rPr lang="de-DE" sz="1400" dirty="0" err="1"/>
            <a:t>tables</a:t>
          </a:r>
          <a:endParaRPr lang="en-IE" sz="1400" dirty="0"/>
        </a:p>
      </dgm:t>
    </dgm:pt>
    <dgm:pt modelId="{5A1647E8-5BC5-4F90-BD99-750148AD5106}" type="parTrans" cxnId="{E009BC68-8BA5-4C29-8EBA-476F2F7C6E21}">
      <dgm:prSet/>
      <dgm:spPr/>
      <dgm:t>
        <a:bodyPr/>
        <a:lstStyle/>
        <a:p>
          <a:endParaRPr lang="en-IE"/>
        </a:p>
      </dgm:t>
    </dgm:pt>
    <dgm:pt modelId="{0659D7BD-A3AD-4A87-8D14-7BEE169B089D}" type="sibTrans" cxnId="{E009BC68-8BA5-4C29-8EBA-476F2F7C6E21}">
      <dgm:prSet/>
      <dgm:spPr/>
      <dgm:t>
        <a:bodyPr/>
        <a:lstStyle/>
        <a:p>
          <a:endParaRPr lang="en-IE"/>
        </a:p>
      </dgm:t>
    </dgm:pt>
    <dgm:pt modelId="{FDE6452E-AA9A-4344-9948-F4D7A2D3F060}">
      <dgm:prSet phldrT="[Text]" custT="1"/>
      <dgm:spPr/>
      <dgm:t>
        <a:bodyPr/>
        <a:lstStyle/>
        <a:p>
          <a:r>
            <a:rPr lang="de-DE" sz="2100" b="1" dirty="0"/>
            <a:t>2022</a:t>
          </a:r>
        </a:p>
        <a:p>
          <a:r>
            <a:rPr lang="en-IE" sz="1400" dirty="0"/>
            <a:t>Start mapping CDM to MARC21</a:t>
          </a:r>
        </a:p>
        <a:p>
          <a:r>
            <a:rPr lang="en-IE" sz="1400" dirty="0"/>
            <a:t>Work on ATTO tables</a:t>
          </a:r>
        </a:p>
      </dgm:t>
    </dgm:pt>
    <dgm:pt modelId="{E1B04C55-1D86-4F8E-9051-79B4DFA5BEFD}" type="parTrans" cxnId="{0BA91208-6818-4FA3-BC57-5875370A67DF}">
      <dgm:prSet/>
      <dgm:spPr/>
      <dgm:t>
        <a:bodyPr/>
        <a:lstStyle/>
        <a:p>
          <a:endParaRPr lang="en-IE"/>
        </a:p>
      </dgm:t>
    </dgm:pt>
    <dgm:pt modelId="{3D73C662-0F70-4DCF-9A2A-851E34196018}" type="sibTrans" cxnId="{0BA91208-6818-4FA3-BC57-5875370A67DF}">
      <dgm:prSet/>
      <dgm:spPr/>
      <dgm:t>
        <a:bodyPr/>
        <a:lstStyle/>
        <a:p>
          <a:endParaRPr lang="en-IE"/>
        </a:p>
      </dgm:t>
    </dgm:pt>
    <dgm:pt modelId="{37F5B34B-8987-4704-A0BF-BB85E08600AF}">
      <dgm:prSet phldrT="[Text]" custT="1"/>
      <dgm:spPr/>
      <dgm:t>
        <a:bodyPr/>
        <a:lstStyle/>
        <a:p>
          <a:r>
            <a:rPr lang="de-DE" sz="2200" b="1" dirty="0"/>
            <a:t>2023</a:t>
          </a:r>
        </a:p>
        <a:p>
          <a:r>
            <a:rPr lang="de-DE" sz="1400" dirty="0" err="1"/>
            <a:t>Creation</a:t>
          </a:r>
          <a:r>
            <a:rPr lang="de-DE" sz="1400" dirty="0"/>
            <a:t> and </a:t>
          </a:r>
          <a:r>
            <a:rPr lang="de-DE" sz="1400" dirty="0" err="1"/>
            <a:t>mapping</a:t>
          </a:r>
          <a:r>
            <a:rPr lang="de-DE" sz="1400" dirty="0"/>
            <a:t> </a:t>
          </a:r>
          <a:r>
            <a:rPr lang="de-DE" sz="1400" dirty="0" err="1"/>
            <a:t>of</a:t>
          </a:r>
          <a:r>
            <a:rPr lang="de-DE" sz="1400" dirty="0"/>
            <a:t> </a:t>
          </a:r>
          <a:r>
            <a:rPr lang="de-DE" sz="1400" dirty="0" err="1"/>
            <a:t>new</a:t>
          </a:r>
          <a:r>
            <a:rPr lang="de-DE" sz="1400" dirty="0"/>
            <a:t> ATs</a:t>
          </a:r>
        </a:p>
      </dgm:t>
    </dgm:pt>
    <dgm:pt modelId="{A7991EA8-BE56-4C6C-87D2-0E78DB1441C5}" type="parTrans" cxnId="{9EF00950-FF11-4B85-BC7A-76DEE0A9CA54}">
      <dgm:prSet/>
      <dgm:spPr/>
      <dgm:t>
        <a:bodyPr/>
        <a:lstStyle/>
        <a:p>
          <a:endParaRPr lang="en-IE"/>
        </a:p>
      </dgm:t>
    </dgm:pt>
    <dgm:pt modelId="{892D2088-ED6D-4629-9313-E611074C8A82}" type="sibTrans" cxnId="{9EF00950-FF11-4B85-BC7A-76DEE0A9CA54}">
      <dgm:prSet/>
      <dgm:spPr/>
      <dgm:t>
        <a:bodyPr/>
        <a:lstStyle/>
        <a:p>
          <a:endParaRPr lang="en-IE"/>
        </a:p>
      </dgm:t>
    </dgm:pt>
    <dgm:pt modelId="{2AE7EB70-608C-4B21-8C95-9320D4D6E1EF}">
      <dgm:prSet phldrT="[Text]" custT="1"/>
      <dgm:spPr/>
      <dgm:t>
        <a:bodyPr/>
        <a:lstStyle/>
        <a:p>
          <a:r>
            <a:rPr lang="de-DE" sz="2300" b="1" dirty="0"/>
            <a:t>2024</a:t>
          </a:r>
        </a:p>
        <a:p>
          <a:r>
            <a:rPr lang="de-DE" sz="1400" dirty="0"/>
            <a:t>Work on </a:t>
          </a:r>
          <a:r>
            <a:rPr lang="de-DE" sz="1400" dirty="0" err="1"/>
            <a:t>remaining</a:t>
          </a:r>
          <a:r>
            <a:rPr lang="de-DE" sz="1400" dirty="0"/>
            <a:t> ATTO </a:t>
          </a:r>
          <a:r>
            <a:rPr lang="de-DE" sz="1400" dirty="0" err="1"/>
            <a:t>tables</a:t>
          </a:r>
          <a:r>
            <a:rPr lang="de-DE" sz="1400" dirty="0"/>
            <a:t> and </a:t>
          </a:r>
          <a:r>
            <a:rPr lang="de-DE" sz="1400" dirty="0" err="1"/>
            <a:t>mapping</a:t>
          </a:r>
          <a:r>
            <a:rPr lang="de-DE" sz="1400" dirty="0"/>
            <a:t> </a:t>
          </a:r>
          <a:r>
            <a:rPr lang="de-DE" sz="1400" dirty="0" err="1"/>
            <a:t>to</a:t>
          </a:r>
          <a:r>
            <a:rPr lang="de-DE" sz="1400" dirty="0"/>
            <a:t> AT</a:t>
          </a:r>
          <a:endParaRPr lang="en-IE" sz="1400" dirty="0"/>
        </a:p>
      </dgm:t>
    </dgm:pt>
    <dgm:pt modelId="{8EB03AEA-02CF-4EAB-9805-D89AE3DA4015}" type="parTrans" cxnId="{52500EDE-D510-4146-8DF8-FB927544688A}">
      <dgm:prSet/>
      <dgm:spPr/>
      <dgm:t>
        <a:bodyPr/>
        <a:lstStyle/>
        <a:p>
          <a:endParaRPr lang="en-IE"/>
        </a:p>
      </dgm:t>
    </dgm:pt>
    <dgm:pt modelId="{49C6A163-09C8-47DE-9DD5-EE45BA142203}" type="sibTrans" cxnId="{52500EDE-D510-4146-8DF8-FB927544688A}">
      <dgm:prSet/>
      <dgm:spPr/>
      <dgm:t>
        <a:bodyPr/>
        <a:lstStyle/>
        <a:p>
          <a:endParaRPr lang="en-IE"/>
        </a:p>
      </dgm:t>
    </dgm:pt>
    <dgm:pt modelId="{275224D0-F7BF-4048-B97B-F4310F979B1E}">
      <dgm:prSet phldrT="[Text]" custT="1"/>
      <dgm:spPr/>
      <dgm:t>
        <a:bodyPr/>
        <a:lstStyle/>
        <a:p>
          <a:r>
            <a:rPr lang="de-DE" sz="2400" b="1" dirty="0"/>
            <a:t>2025</a:t>
          </a:r>
        </a:p>
        <a:p>
          <a:r>
            <a:rPr lang="de-DE" sz="1400" dirty="0"/>
            <a:t>New </a:t>
          </a:r>
          <a:r>
            <a:rPr lang="de-DE" sz="1400" dirty="0" err="1"/>
            <a:t>tool</a:t>
          </a:r>
          <a:r>
            <a:rPr lang="de-DE" sz="1400" dirty="0"/>
            <a:t> – </a:t>
          </a:r>
          <a:r>
            <a:rPr lang="de-DE" sz="1400" dirty="0" err="1"/>
            <a:t>abandon</a:t>
          </a:r>
          <a:r>
            <a:rPr lang="de-DE" sz="1400" dirty="0"/>
            <a:t> ATTO </a:t>
          </a:r>
          <a:r>
            <a:rPr lang="de-DE" sz="1400" dirty="0" err="1"/>
            <a:t>tables</a:t>
          </a:r>
          <a:endParaRPr lang="en-IE" sz="1400" dirty="0"/>
        </a:p>
      </dgm:t>
    </dgm:pt>
    <dgm:pt modelId="{589BC312-7197-44D0-96B7-19A22283CD8C}" type="parTrans" cxnId="{99853670-7E89-4139-8B5F-AA642D9176E9}">
      <dgm:prSet/>
      <dgm:spPr/>
      <dgm:t>
        <a:bodyPr/>
        <a:lstStyle/>
        <a:p>
          <a:endParaRPr lang="en-IE"/>
        </a:p>
      </dgm:t>
    </dgm:pt>
    <dgm:pt modelId="{D1A1F3D2-0E34-4C8F-81B5-13DEAD9B8507}" type="sibTrans" cxnId="{99853670-7E89-4139-8B5F-AA642D9176E9}">
      <dgm:prSet/>
      <dgm:spPr/>
      <dgm:t>
        <a:bodyPr/>
        <a:lstStyle/>
        <a:p>
          <a:endParaRPr lang="en-IE"/>
        </a:p>
      </dgm:t>
    </dgm:pt>
    <dgm:pt modelId="{AA761956-210C-48FB-9F42-1BE38DE65BE3}" type="pres">
      <dgm:prSet presAssocID="{014B4E68-71A5-4076-9FE1-A19BA9969BB7}" presName="arrowDiagram" presStyleCnt="0">
        <dgm:presLayoutVars>
          <dgm:chMax val="5"/>
          <dgm:dir/>
          <dgm:resizeHandles val="exact"/>
        </dgm:presLayoutVars>
      </dgm:prSet>
      <dgm:spPr/>
    </dgm:pt>
    <dgm:pt modelId="{65ACA736-9221-47B4-B3F4-D9076C9793B6}" type="pres">
      <dgm:prSet presAssocID="{014B4E68-71A5-4076-9FE1-A19BA9969BB7}" presName="arrow" presStyleLbl="bgShp" presStyleIdx="0" presStyleCnt="1"/>
      <dgm:spPr/>
    </dgm:pt>
    <dgm:pt modelId="{0C702C94-8F54-4BF9-8737-505EB63204E9}" type="pres">
      <dgm:prSet presAssocID="{014B4E68-71A5-4076-9FE1-A19BA9969BB7}" presName="arrowDiagram5" presStyleCnt="0"/>
      <dgm:spPr/>
    </dgm:pt>
    <dgm:pt modelId="{74E88081-255F-4A9D-931B-86EABF0E8256}" type="pres">
      <dgm:prSet presAssocID="{3114086D-71CB-4292-B132-A897DABC39B6}" presName="bullet5a" presStyleLbl="node1" presStyleIdx="0" presStyleCnt="5"/>
      <dgm:spPr>
        <a:solidFill>
          <a:srgbClr val="F15A24"/>
        </a:solidFill>
      </dgm:spPr>
    </dgm:pt>
    <dgm:pt modelId="{859F26B0-4DB7-49AF-B4FA-306F3E0D35A9}" type="pres">
      <dgm:prSet presAssocID="{3114086D-71CB-4292-B132-A897DABC39B6}" presName="textBox5a" presStyleLbl="revTx" presStyleIdx="0" presStyleCnt="5" custScaleX="206357" custScaleY="70186">
        <dgm:presLayoutVars>
          <dgm:bulletEnabled val="1"/>
        </dgm:presLayoutVars>
      </dgm:prSet>
      <dgm:spPr/>
    </dgm:pt>
    <dgm:pt modelId="{4122D8BF-6158-4A94-B1D1-62E40302831A}" type="pres">
      <dgm:prSet presAssocID="{FDE6452E-AA9A-4344-9948-F4D7A2D3F060}" presName="bullet5b" presStyleLbl="node1" presStyleIdx="1" presStyleCnt="5"/>
      <dgm:spPr>
        <a:solidFill>
          <a:srgbClr val="F15A24"/>
        </a:solidFill>
      </dgm:spPr>
    </dgm:pt>
    <dgm:pt modelId="{84D344B5-6B25-4533-ACB4-D262DDE2F216}" type="pres">
      <dgm:prSet presAssocID="{FDE6452E-AA9A-4344-9948-F4D7A2D3F060}" presName="textBox5b" presStyleLbl="revTx" presStyleIdx="1" presStyleCnt="5">
        <dgm:presLayoutVars>
          <dgm:bulletEnabled val="1"/>
        </dgm:presLayoutVars>
      </dgm:prSet>
      <dgm:spPr/>
    </dgm:pt>
    <dgm:pt modelId="{EAEDEBA9-76C1-4343-869D-5C80A7A9478B}" type="pres">
      <dgm:prSet presAssocID="{37F5B34B-8987-4704-A0BF-BB85E08600AF}" presName="bullet5c" presStyleLbl="node1" presStyleIdx="2" presStyleCnt="5"/>
      <dgm:spPr>
        <a:solidFill>
          <a:srgbClr val="F15A24"/>
        </a:solidFill>
      </dgm:spPr>
    </dgm:pt>
    <dgm:pt modelId="{7345AADA-59B9-42BC-B379-379917F2D8C6}" type="pres">
      <dgm:prSet presAssocID="{37F5B34B-8987-4704-A0BF-BB85E08600AF}" presName="textBox5c" presStyleLbl="revTx" presStyleIdx="2" presStyleCnt="5">
        <dgm:presLayoutVars>
          <dgm:bulletEnabled val="1"/>
        </dgm:presLayoutVars>
      </dgm:prSet>
      <dgm:spPr/>
    </dgm:pt>
    <dgm:pt modelId="{A8FBF2B1-4ACC-4585-92FB-779F62C101B5}" type="pres">
      <dgm:prSet presAssocID="{2AE7EB70-608C-4B21-8C95-9320D4D6E1EF}" presName="bullet5d" presStyleLbl="node1" presStyleIdx="3" presStyleCnt="5"/>
      <dgm:spPr>
        <a:solidFill>
          <a:srgbClr val="F15A24"/>
        </a:solidFill>
      </dgm:spPr>
    </dgm:pt>
    <dgm:pt modelId="{C245B5ED-5883-40F0-B502-E6298F818B36}" type="pres">
      <dgm:prSet presAssocID="{2AE7EB70-608C-4B21-8C95-9320D4D6E1EF}" presName="textBox5d" presStyleLbl="revTx" presStyleIdx="3" presStyleCnt="5">
        <dgm:presLayoutVars>
          <dgm:bulletEnabled val="1"/>
        </dgm:presLayoutVars>
      </dgm:prSet>
      <dgm:spPr/>
    </dgm:pt>
    <dgm:pt modelId="{A44933FE-9734-4992-BC57-79597C48EC9F}" type="pres">
      <dgm:prSet presAssocID="{275224D0-F7BF-4048-B97B-F4310F979B1E}" presName="bullet5e" presStyleLbl="node1" presStyleIdx="4" presStyleCnt="5"/>
      <dgm:spPr>
        <a:solidFill>
          <a:srgbClr val="F15A24"/>
        </a:solidFill>
      </dgm:spPr>
    </dgm:pt>
    <dgm:pt modelId="{7020B9E4-5E30-478E-9EA1-93957B7C8204}" type="pres">
      <dgm:prSet presAssocID="{275224D0-F7BF-4048-B97B-F4310F979B1E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0BA91208-6818-4FA3-BC57-5875370A67DF}" srcId="{014B4E68-71A5-4076-9FE1-A19BA9969BB7}" destId="{FDE6452E-AA9A-4344-9948-F4D7A2D3F060}" srcOrd="1" destOrd="0" parTransId="{E1B04C55-1D86-4F8E-9051-79B4DFA5BEFD}" sibTransId="{3D73C662-0F70-4DCF-9A2A-851E34196018}"/>
    <dgm:cxn modelId="{4321B61D-53C9-4D4F-9EE7-1E5B00B8B166}" type="presOf" srcId="{37F5B34B-8987-4704-A0BF-BB85E08600AF}" destId="{7345AADA-59B9-42BC-B379-379917F2D8C6}" srcOrd="0" destOrd="0" presId="urn:microsoft.com/office/officeart/2005/8/layout/arrow2"/>
    <dgm:cxn modelId="{05A42C33-24E0-4CF2-8A7B-92B051E2E8AF}" type="presOf" srcId="{014B4E68-71A5-4076-9FE1-A19BA9969BB7}" destId="{AA761956-210C-48FB-9F42-1BE38DE65BE3}" srcOrd="0" destOrd="0" presId="urn:microsoft.com/office/officeart/2005/8/layout/arrow2"/>
    <dgm:cxn modelId="{0509C83B-2039-424E-B4A0-A867A751B4E9}" type="presOf" srcId="{3114086D-71CB-4292-B132-A897DABC39B6}" destId="{859F26B0-4DB7-49AF-B4FA-306F3E0D35A9}" srcOrd="0" destOrd="0" presId="urn:microsoft.com/office/officeart/2005/8/layout/arrow2"/>
    <dgm:cxn modelId="{E009BC68-8BA5-4C29-8EBA-476F2F7C6E21}" srcId="{014B4E68-71A5-4076-9FE1-A19BA9969BB7}" destId="{3114086D-71CB-4292-B132-A897DABC39B6}" srcOrd="0" destOrd="0" parTransId="{5A1647E8-5BC5-4F90-BD99-750148AD5106}" sibTransId="{0659D7BD-A3AD-4A87-8D14-7BEE169B089D}"/>
    <dgm:cxn modelId="{9EF00950-FF11-4B85-BC7A-76DEE0A9CA54}" srcId="{014B4E68-71A5-4076-9FE1-A19BA9969BB7}" destId="{37F5B34B-8987-4704-A0BF-BB85E08600AF}" srcOrd="2" destOrd="0" parTransId="{A7991EA8-BE56-4C6C-87D2-0E78DB1441C5}" sibTransId="{892D2088-ED6D-4629-9313-E611074C8A82}"/>
    <dgm:cxn modelId="{99853670-7E89-4139-8B5F-AA642D9176E9}" srcId="{014B4E68-71A5-4076-9FE1-A19BA9969BB7}" destId="{275224D0-F7BF-4048-B97B-F4310F979B1E}" srcOrd="4" destOrd="0" parTransId="{589BC312-7197-44D0-96B7-19A22283CD8C}" sibTransId="{D1A1F3D2-0E34-4C8F-81B5-13DEAD9B8507}"/>
    <dgm:cxn modelId="{E79E4877-1BCB-4B2B-9B59-7095EB7A17BA}" type="presOf" srcId="{2AE7EB70-608C-4B21-8C95-9320D4D6E1EF}" destId="{C245B5ED-5883-40F0-B502-E6298F818B36}" srcOrd="0" destOrd="0" presId="urn:microsoft.com/office/officeart/2005/8/layout/arrow2"/>
    <dgm:cxn modelId="{E1A781D4-CD98-4AA7-9903-8F2A9AF45091}" type="presOf" srcId="{275224D0-F7BF-4048-B97B-F4310F979B1E}" destId="{7020B9E4-5E30-478E-9EA1-93957B7C8204}" srcOrd="0" destOrd="0" presId="urn:microsoft.com/office/officeart/2005/8/layout/arrow2"/>
    <dgm:cxn modelId="{0B1C47DC-721E-42A1-A978-A5D6CAF19988}" type="presOf" srcId="{FDE6452E-AA9A-4344-9948-F4D7A2D3F060}" destId="{84D344B5-6B25-4533-ACB4-D262DDE2F216}" srcOrd="0" destOrd="0" presId="urn:microsoft.com/office/officeart/2005/8/layout/arrow2"/>
    <dgm:cxn modelId="{52500EDE-D510-4146-8DF8-FB927544688A}" srcId="{014B4E68-71A5-4076-9FE1-A19BA9969BB7}" destId="{2AE7EB70-608C-4B21-8C95-9320D4D6E1EF}" srcOrd="3" destOrd="0" parTransId="{8EB03AEA-02CF-4EAB-9805-D89AE3DA4015}" sibTransId="{49C6A163-09C8-47DE-9DD5-EE45BA142203}"/>
    <dgm:cxn modelId="{0FC3B290-FF6E-48D5-9CD3-2E0D2DE098C2}" type="presParOf" srcId="{AA761956-210C-48FB-9F42-1BE38DE65BE3}" destId="{65ACA736-9221-47B4-B3F4-D9076C9793B6}" srcOrd="0" destOrd="0" presId="urn:microsoft.com/office/officeart/2005/8/layout/arrow2"/>
    <dgm:cxn modelId="{CC4D25E0-FA57-4CA9-99C7-5D27D450B185}" type="presParOf" srcId="{AA761956-210C-48FB-9F42-1BE38DE65BE3}" destId="{0C702C94-8F54-4BF9-8737-505EB63204E9}" srcOrd="1" destOrd="0" presId="urn:microsoft.com/office/officeart/2005/8/layout/arrow2"/>
    <dgm:cxn modelId="{F1AE73EE-2191-454C-97E9-01E46F973A27}" type="presParOf" srcId="{0C702C94-8F54-4BF9-8737-505EB63204E9}" destId="{74E88081-255F-4A9D-931B-86EABF0E8256}" srcOrd="0" destOrd="0" presId="urn:microsoft.com/office/officeart/2005/8/layout/arrow2"/>
    <dgm:cxn modelId="{D73BF466-F6B5-4FA7-9DFF-9D2BC0B8DBC4}" type="presParOf" srcId="{0C702C94-8F54-4BF9-8737-505EB63204E9}" destId="{859F26B0-4DB7-49AF-B4FA-306F3E0D35A9}" srcOrd="1" destOrd="0" presId="urn:microsoft.com/office/officeart/2005/8/layout/arrow2"/>
    <dgm:cxn modelId="{195FB081-37BD-4568-85FA-5A16EBAC0088}" type="presParOf" srcId="{0C702C94-8F54-4BF9-8737-505EB63204E9}" destId="{4122D8BF-6158-4A94-B1D1-62E40302831A}" srcOrd="2" destOrd="0" presId="urn:microsoft.com/office/officeart/2005/8/layout/arrow2"/>
    <dgm:cxn modelId="{5C59257D-636B-4E81-A16C-A4712949E203}" type="presParOf" srcId="{0C702C94-8F54-4BF9-8737-505EB63204E9}" destId="{84D344B5-6B25-4533-ACB4-D262DDE2F216}" srcOrd="3" destOrd="0" presId="urn:microsoft.com/office/officeart/2005/8/layout/arrow2"/>
    <dgm:cxn modelId="{2075AC1A-D81B-4B7E-A6EB-D3AB57962454}" type="presParOf" srcId="{0C702C94-8F54-4BF9-8737-505EB63204E9}" destId="{EAEDEBA9-76C1-4343-869D-5C80A7A9478B}" srcOrd="4" destOrd="0" presId="urn:microsoft.com/office/officeart/2005/8/layout/arrow2"/>
    <dgm:cxn modelId="{E99EAA27-1434-404C-A385-BD732C370C7B}" type="presParOf" srcId="{0C702C94-8F54-4BF9-8737-505EB63204E9}" destId="{7345AADA-59B9-42BC-B379-379917F2D8C6}" srcOrd="5" destOrd="0" presId="urn:microsoft.com/office/officeart/2005/8/layout/arrow2"/>
    <dgm:cxn modelId="{D3209854-307B-418E-BEDD-16167BA93054}" type="presParOf" srcId="{0C702C94-8F54-4BF9-8737-505EB63204E9}" destId="{A8FBF2B1-4ACC-4585-92FB-779F62C101B5}" srcOrd="6" destOrd="0" presId="urn:microsoft.com/office/officeart/2005/8/layout/arrow2"/>
    <dgm:cxn modelId="{0CDBB3FF-BC23-4A37-A604-C8C0303CF5E5}" type="presParOf" srcId="{0C702C94-8F54-4BF9-8737-505EB63204E9}" destId="{C245B5ED-5883-40F0-B502-E6298F818B36}" srcOrd="7" destOrd="0" presId="urn:microsoft.com/office/officeart/2005/8/layout/arrow2"/>
    <dgm:cxn modelId="{E2E95271-ACAD-4036-AA8F-C4ADE2D9EF4F}" type="presParOf" srcId="{0C702C94-8F54-4BF9-8737-505EB63204E9}" destId="{A44933FE-9734-4992-BC57-79597C48EC9F}" srcOrd="8" destOrd="0" presId="urn:microsoft.com/office/officeart/2005/8/layout/arrow2"/>
    <dgm:cxn modelId="{38AD4FF4-C34F-4BF4-952B-D80E8532603F}" type="presParOf" srcId="{0C702C94-8F54-4BF9-8737-505EB63204E9}" destId="{7020B9E4-5E30-478E-9EA1-93957B7C8204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63D4AC-824F-4888-AD2B-70A533CF759D}" type="doc">
      <dgm:prSet loTypeId="urn:microsoft.com/office/officeart/2005/8/layout/radial5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6476C112-C024-434A-A83B-903F4490E1DC}">
      <dgm:prSet phldrT="[Text]"/>
      <dgm:spPr>
        <a:solidFill>
          <a:srgbClr val="00B050"/>
        </a:solidFill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AT</a:t>
          </a:r>
          <a:endParaRPr lang="en-IE" dirty="0">
            <a:solidFill>
              <a:schemeClr val="tx1"/>
            </a:solidFill>
          </a:endParaRPr>
        </a:p>
      </dgm:t>
    </dgm:pt>
    <dgm:pt modelId="{70139AEF-9598-4E36-93AD-E152597DC444}" type="parTrans" cxnId="{E6FAAA28-F8E6-4E71-8EE7-D2A391B0A9A8}">
      <dgm:prSet/>
      <dgm:spPr/>
      <dgm:t>
        <a:bodyPr/>
        <a:lstStyle/>
        <a:p>
          <a:endParaRPr lang="en-IE"/>
        </a:p>
      </dgm:t>
    </dgm:pt>
    <dgm:pt modelId="{8DBC3FF7-A377-454B-A71D-DB1DB75A9205}" type="sibTrans" cxnId="{E6FAAA28-F8E6-4E71-8EE7-D2A391B0A9A8}">
      <dgm:prSet/>
      <dgm:spPr/>
      <dgm:t>
        <a:bodyPr/>
        <a:lstStyle/>
        <a:p>
          <a:endParaRPr lang="en-IE"/>
        </a:p>
      </dgm:t>
    </dgm:pt>
    <dgm:pt modelId="{D99F655D-28A3-4C75-8825-9C3F2836CAEF}">
      <dgm:prSet phldrT="[Text]" custT="1"/>
      <dgm:spPr/>
      <dgm:t>
        <a:bodyPr/>
        <a:lstStyle/>
        <a:p>
          <a:r>
            <a:rPr lang="de-DE" sz="1800" dirty="0" err="1">
              <a:solidFill>
                <a:schemeClr val="tx1"/>
              </a:solidFill>
            </a:rPr>
            <a:t>efficient</a:t>
          </a:r>
          <a:endParaRPr lang="de-DE" sz="1800" dirty="0">
            <a:solidFill>
              <a:schemeClr val="tx1"/>
            </a:solidFill>
          </a:endParaRPr>
        </a:p>
        <a:p>
          <a:r>
            <a:rPr lang="de-DE" sz="1800" dirty="0" err="1">
              <a:solidFill>
                <a:schemeClr val="tx1"/>
              </a:solidFill>
            </a:rPr>
            <a:t>cataloging</a:t>
          </a:r>
          <a:r>
            <a:rPr lang="de-DE" sz="1800" dirty="0">
              <a:solidFill>
                <a:schemeClr val="tx1"/>
              </a:solidFill>
            </a:rPr>
            <a:t> </a:t>
          </a:r>
          <a:endParaRPr lang="en-IE" sz="1800" dirty="0">
            <a:solidFill>
              <a:schemeClr val="tx1"/>
            </a:solidFill>
          </a:endParaRPr>
        </a:p>
      </dgm:t>
    </dgm:pt>
    <dgm:pt modelId="{5C34A81E-AD77-4329-B0BA-05EF8AA15238}" type="parTrans" cxnId="{08EF9AF9-245F-4D55-A874-A8B2F1AECB4D}">
      <dgm:prSet/>
      <dgm:spPr/>
      <dgm:t>
        <a:bodyPr/>
        <a:lstStyle/>
        <a:p>
          <a:endParaRPr lang="en-IE"/>
        </a:p>
      </dgm:t>
    </dgm:pt>
    <dgm:pt modelId="{D2AA61A4-F4CC-4AB6-8F95-C8A7D87B12FC}" type="sibTrans" cxnId="{08EF9AF9-245F-4D55-A874-A8B2F1AECB4D}">
      <dgm:prSet/>
      <dgm:spPr/>
      <dgm:t>
        <a:bodyPr/>
        <a:lstStyle/>
        <a:p>
          <a:endParaRPr lang="en-IE"/>
        </a:p>
      </dgm:t>
    </dgm:pt>
    <dgm:pt modelId="{97E68630-0BC1-4727-976A-DBB31392BBE7}">
      <dgm:prSet phldrT="[Text]" custT="1"/>
      <dgm:spPr/>
      <dgm:t>
        <a:bodyPr/>
        <a:lstStyle/>
        <a:p>
          <a:r>
            <a:rPr lang="de-DE" sz="2000" dirty="0" err="1">
              <a:solidFill>
                <a:schemeClr val="tx1"/>
              </a:solidFill>
            </a:rPr>
            <a:t>public</a:t>
          </a:r>
          <a:endParaRPr lang="de-DE" sz="2000" dirty="0">
            <a:solidFill>
              <a:schemeClr val="tx1"/>
            </a:solidFill>
          </a:endParaRPr>
        </a:p>
        <a:p>
          <a:r>
            <a:rPr lang="de-DE" sz="2000" dirty="0" err="1">
              <a:solidFill>
                <a:schemeClr val="tx1"/>
              </a:solidFill>
            </a:rPr>
            <a:t>access</a:t>
          </a:r>
          <a:endParaRPr lang="en-IE" sz="2000" dirty="0">
            <a:solidFill>
              <a:schemeClr val="tx1"/>
            </a:solidFill>
          </a:endParaRPr>
        </a:p>
      </dgm:t>
    </dgm:pt>
    <dgm:pt modelId="{47794675-A124-4100-AC83-9E6036AEE563}" type="parTrans" cxnId="{EB1E261A-0D49-4781-A3A6-ECD2D8843525}">
      <dgm:prSet/>
      <dgm:spPr/>
      <dgm:t>
        <a:bodyPr/>
        <a:lstStyle/>
        <a:p>
          <a:endParaRPr lang="en-IE"/>
        </a:p>
      </dgm:t>
    </dgm:pt>
    <dgm:pt modelId="{5F4A601D-56C3-4C05-B3D5-98F185EBC075}" type="sibTrans" cxnId="{EB1E261A-0D49-4781-A3A6-ECD2D8843525}">
      <dgm:prSet/>
      <dgm:spPr/>
      <dgm:t>
        <a:bodyPr/>
        <a:lstStyle/>
        <a:p>
          <a:endParaRPr lang="en-IE"/>
        </a:p>
      </dgm:t>
    </dgm:pt>
    <dgm:pt modelId="{C923B3F9-85B8-414A-A2E9-0A0ECB6FD95C}">
      <dgm:prSet phldrT="[Text]" custT="1"/>
      <dgm:spPr/>
      <dgm:t>
        <a:bodyPr/>
        <a:lstStyle/>
        <a:p>
          <a:r>
            <a:rPr lang="de-DE" sz="2000" dirty="0" err="1">
              <a:solidFill>
                <a:schemeClr val="tx1"/>
              </a:solidFill>
            </a:rPr>
            <a:t>more</a:t>
          </a:r>
          <a:r>
            <a:rPr lang="de-DE" sz="2000" dirty="0">
              <a:solidFill>
                <a:schemeClr val="tx1"/>
              </a:solidFill>
            </a:rPr>
            <a:t> </a:t>
          </a:r>
          <a:r>
            <a:rPr lang="de-DE" sz="2000" dirty="0" err="1">
              <a:solidFill>
                <a:schemeClr val="tx1"/>
              </a:solidFill>
            </a:rPr>
            <a:t>structure</a:t>
          </a:r>
          <a:endParaRPr lang="en-IE" sz="2000" dirty="0">
            <a:solidFill>
              <a:schemeClr val="tx1"/>
            </a:solidFill>
          </a:endParaRPr>
        </a:p>
      </dgm:t>
    </dgm:pt>
    <dgm:pt modelId="{5B322F58-96A2-401E-988E-DDC1D2B8FA5D}" type="parTrans" cxnId="{69C2B9DB-64C2-4897-895B-9EFB8C91E2AD}">
      <dgm:prSet/>
      <dgm:spPr/>
      <dgm:t>
        <a:bodyPr/>
        <a:lstStyle/>
        <a:p>
          <a:endParaRPr lang="en-IE" dirty="0"/>
        </a:p>
      </dgm:t>
    </dgm:pt>
    <dgm:pt modelId="{2FEA3129-A34E-4E25-9590-3A247992F960}" type="sibTrans" cxnId="{69C2B9DB-64C2-4897-895B-9EFB8C91E2AD}">
      <dgm:prSet/>
      <dgm:spPr/>
      <dgm:t>
        <a:bodyPr/>
        <a:lstStyle/>
        <a:p>
          <a:endParaRPr lang="en-IE"/>
        </a:p>
      </dgm:t>
    </dgm:pt>
    <dgm:pt modelId="{807068FE-C603-490E-81A4-1E8881B5B3CF}">
      <dgm:prSet phldrT="[Text]" custT="1"/>
      <dgm:spPr/>
      <dgm:t>
        <a:bodyPr/>
        <a:lstStyle/>
        <a:p>
          <a:r>
            <a:rPr lang="de-DE" sz="2000" dirty="0" err="1">
              <a:solidFill>
                <a:schemeClr val="tx1"/>
              </a:solidFill>
            </a:rPr>
            <a:t>new</a:t>
          </a:r>
          <a:r>
            <a:rPr lang="de-DE" sz="2000" dirty="0">
              <a:solidFill>
                <a:schemeClr val="tx1"/>
              </a:solidFill>
            </a:rPr>
            <a:t> </a:t>
          </a:r>
          <a:r>
            <a:rPr lang="de-DE" sz="2000" dirty="0" err="1">
              <a:solidFill>
                <a:schemeClr val="tx1"/>
              </a:solidFill>
            </a:rPr>
            <a:t>facets</a:t>
          </a:r>
          <a:endParaRPr lang="de-DE" sz="2000" dirty="0">
            <a:solidFill>
              <a:schemeClr val="tx1"/>
            </a:solidFill>
          </a:endParaRPr>
        </a:p>
        <a:p>
          <a:r>
            <a:rPr lang="en-IE" sz="2000" dirty="0">
              <a:solidFill>
                <a:schemeClr val="tx1"/>
              </a:solidFill>
            </a:rPr>
            <a:t>OP portal</a:t>
          </a:r>
        </a:p>
      </dgm:t>
    </dgm:pt>
    <dgm:pt modelId="{2A558DFE-6A27-4B5A-8AEB-8378E77652AE}" type="parTrans" cxnId="{DB4F5379-8C3E-4F8D-B646-5120CC603405}">
      <dgm:prSet/>
      <dgm:spPr/>
      <dgm:t>
        <a:bodyPr/>
        <a:lstStyle/>
        <a:p>
          <a:endParaRPr lang="en-IE"/>
        </a:p>
      </dgm:t>
    </dgm:pt>
    <dgm:pt modelId="{FF116C96-BD3B-41AF-A8AB-F8F9F00C0EEA}" type="sibTrans" cxnId="{DB4F5379-8C3E-4F8D-B646-5120CC603405}">
      <dgm:prSet/>
      <dgm:spPr/>
      <dgm:t>
        <a:bodyPr/>
        <a:lstStyle/>
        <a:p>
          <a:endParaRPr lang="en-IE"/>
        </a:p>
      </dgm:t>
    </dgm:pt>
    <dgm:pt modelId="{4D34B6F7-F4B6-49AC-9E7C-1DEF4A875653}">
      <dgm:prSet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de-DE" sz="2000" dirty="0" err="1">
              <a:solidFill>
                <a:schemeClr val="tx1"/>
              </a:solidFill>
            </a:rPr>
            <a:t>improved</a:t>
          </a:r>
          <a:endParaRPr lang="de-DE" sz="2000" dirty="0">
            <a:solidFill>
              <a:schemeClr val="tx1"/>
            </a:solidFill>
          </a:endParaRPr>
        </a:p>
        <a:p>
          <a:pPr>
            <a:buNone/>
          </a:pPr>
          <a:r>
            <a:rPr lang="de-DE" sz="2000" dirty="0" err="1">
              <a:solidFill>
                <a:schemeClr val="tx1"/>
              </a:solidFill>
              <a:ea typeface="Calibri"/>
              <a:cs typeface="Calibri"/>
            </a:rPr>
            <a:t>quality</a:t>
          </a:r>
          <a:endParaRPr lang="de-DE" sz="2000" dirty="0">
            <a:solidFill>
              <a:schemeClr val="tx1"/>
            </a:solidFill>
            <a:ea typeface="Calibri"/>
            <a:cs typeface="Calibri"/>
          </a:endParaRPr>
        </a:p>
      </dgm:t>
    </dgm:pt>
    <dgm:pt modelId="{33C31524-5B54-413F-98EB-0020E6408C8E}" type="parTrans" cxnId="{597255C6-0AE2-48D4-A943-160DB998D7C7}">
      <dgm:prSet/>
      <dgm:spPr/>
      <dgm:t>
        <a:bodyPr/>
        <a:lstStyle/>
        <a:p>
          <a:endParaRPr lang="en-IE"/>
        </a:p>
      </dgm:t>
    </dgm:pt>
    <dgm:pt modelId="{DD954CB3-6781-4100-AAD2-6047AB02659B}" type="sibTrans" cxnId="{597255C6-0AE2-48D4-A943-160DB998D7C7}">
      <dgm:prSet/>
      <dgm:spPr/>
      <dgm:t>
        <a:bodyPr/>
        <a:lstStyle/>
        <a:p>
          <a:endParaRPr lang="en-IE"/>
        </a:p>
      </dgm:t>
    </dgm:pt>
    <dgm:pt modelId="{C027BE3C-3865-43FF-9EF1-3CB3BE0DF3F7}" type="pres">
      <dgm:prSet presAssocID="{A863D4AC-824F-4888-AD2B-70A533CF759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D8AF630-87C9-41BB-8851-5867B2A46B5B}" type="pres">
      <dgm:prSet presAssocID="{6476C112-C024-434A-A83B-903F4490E1DC}" presName="centerShape" presStyleLbl="node0" presStyleIdx="0" presStyleCnt="1"/>
      <dgm:spPr/>
    </dgm:pt>
    <dgm:pt modelId="{D75E4340-CA1E-40DD-B825-8572010D74C3}" type="pres">
      <dgm:prSet presAssocID="{5C34A81E-AD77-4329-B0BA-05EF8AA15238}" presName="parTrans" presStyleLbl="sibTrans2D1" presStyleIdx="0" presStyleCnt="5" custLinFactNeighborX="-9006" custLinFactNeighborY="1754"/>
      <dgm:spPr/>
    </dgm:pt>
    <dgm:pt modelId="{F831A7D1-2F98-4EF6-B059-F46AF7BF2E85}" type="pres">
      <dgm:prSet presAssocID="{5C34A81E-AD77-4329-B0BA-05EF8AA15238}" presName="connectorText" presStyleLbl="sibTrans2D1" presStyleIdx="0" presStyleCnt="5"/>
      <dgm:spPr/>
    </dgm:pt>
    <dgm:pt modelId="{AC42D0FD-8B10-4121-A4D8-B8AC1FF744E2}" type="pres">
      <dgm:prSet presAssocID="{D99F655D-28A3-4C75-8825-9C3F2836CAEF}" presName="node" presStyleLbl="node1" presStyleIdx="0" presStyleCnt="5" custScaleX="140076" custScaleY="133998">
        <dgm:presLayoutVars>
          <dgm:bulletEnabled val="1"/>
        </dgm:presLayoutVars>
      </dgm:prSet>
      <dgm:spPr/>
    </dgm:pt>
    <dgm:pt modelId="{01B5350B-649D-4CB8-A397-FD125F91987C}" type="pres">
      <dgm:prSet presAssocID="{33C31524-5B54-413F-98EB-0020E6408C8E}" presName="parTrans" presStyleLbl="sibTrans2D1" presStyleIdx="1" presStyleCnt="5" custScaleX="99238"/>
      <dgm:spPr/>
    </dgm:pt>
    <dgm:pt modelId="{F7EAF173-6D34-418E-9502-8F81EF8C6EF1}" type="pres">
      <dgm:prSet presAssocID="{33C31524-5B54-413F-98EB-0020E6408C8E}" presName="connectorText" presStyleLbl="sibTrans2D1" presStyleIdx="1" presStyleCnt="5"/>
      <dgm:spPr/>
    </dgm:pt>
    <dgm:pt modelId="{5276D21A-C93D-4177-B6E2-F7F4D4E763A2}" type="pres">
      <dgm:prSet presAssocID="{4D34B6F7-F4B6-49AC-9E7C-1DEF4A875653}" presName="node" presStyleLbl="node1" presStyleIdx="1" presStyleCnt="5" custScaleX="137591" custScaleY="125406">
        <dgm:presLayoutVars>
          <dgm:bulletEnabled val="1"/>
        </dgm:presLayoutVars>
      </dgm:prSet>
      <dgm:spPr/>
    </dgm:pt>
    <dgm:pt modelId="{D82B06AF-743F-434A-A5FF-2ADEA167E1EB}" type="pres">
      <dgm:prSet presAssocID="{47794675-A124-4100-AC83-9E6036AEE563}" presName="parTrans" presStyleLbl="sibTrans2D1" presStyleIdx="2" presStyleCnt="5"/>
      <dgm:spPr/>
    </dgm:pt>
    <dgm:pt modelId="{81A97DE0-20C9-4177-9FF0-5AC0A67CE7C4}" type="pres">
      <dgm:prSet presAssocID="{47794675-A124-4100-AC83-9E6036AEE563}" presName="connectorText" presStyleLbl="sibTrans2D1" presStyleIdx="2" presStyleCnt="5"/>
      <dgm:spPr/>
    </dgm:pt>
    <dgm:pt modelId="{3F7DD56A-F6EB-4CB0-88FF-3CBAC994F977}" type="pres">
      <dgm:prSet presAssocID="{97E68630-0BC1-4727-976A-DBB31392BBE7}" presName="node" presStyleLbl="node1" presStyleIdx="2" presStyleCnt="5" custScaleX="132757" custScaleY="128157">
        <dgm:presLayoutVars>
          <dgm:bulletEnabled val="1"/>
        </dgm:presLayoutVars>
      </dgm:prSet>
      <dgm:spPr/>
    </dgm:pt>
    <dgm:pt modelId="{D7516CF4-0DBF-4B4D-A0D0-C9DB8BFE961A}" type="pres">
      <dgm:prSet presAssocID="{5B322F58-96A2-401E-988E-DDC1D2B8FA5D}" presName="parTrans" presStyleLbl="sibTrans2D1" presStyleIdx="3" presStyleCnt="5"/>
      <dgm:spPr/>
    </dgm:pt>
    <dgm:pt modelId="{724B149F-777C-4F52-AD17-72EDE169A4CD}" type="pres">
      <dgm:prSet presAssocID="{5B322F58-96A2-401E-988E-DDC1D2B8FA5D}" presName="connectorText" presStyleLbl="sibTrans2D1" presStyleIdx="3" presStyleCnt="5"/>
      <dgm:spPr/>
    </dgm:pt>
    <dgm:pt modelId="{DB865E16-B9B7-44BD-986A-A5B550EA7048}" type="pres">
      <dgm:prSet presAssocID="{C923B3F9-85B8-414A-A2E9-0A0ECB6FD95C}" presName="node" presStyleLbl="node1" presStyleIdx="3" presStyleCnt="5" custScaleX="127767" custScaleY="124097">
        <dgm:presLayoutVars>
          <dgm:bulletEnabled val="1"/>
        </dgm:presLayoutVars>
      </dgm:prSet>
      <dgm:spPr/>
    </dgm:pt>
    <dgm:pt modelId="{4E66A05A-6C69-44B0-9F03-F9B23DD94256}" type="pres">
      <dgm:prSet presAssocID="{2A558DFE-6A27-4B5A-8AEB-8378E77652AE}" presName="parTrans" presStyleLbl="sibTrans2D1" presStyleIdx="4" presStyleCnt="5" custLinFactNeighborX="3245" custLinFactNeighborY="4294"/>
      <dgm:spPr/>
    </dgm:pt>
    <dgm:pt modelId="{801B09F3-8A1B-4347-AA68-6332B9FE0B74}" type="pres">
      <dgm:prSet presAssocID="{2A558DFE-6A27-4B5A-8AEB-8378E77652AE}" presName="connectorText" presStyleLbl="sibTrans2D1" presStyleIdx="4" presStyleCnt="5"/>
      <dgm:spPr/>
    </dgm:pt>
    <dgm:pt modelId="{0D6B70FB-0305-4EFE-A25F-17B4EF329765}" type="pres">
      <dgm:prSet presAssocID="{807068FE-C603-490E-81A4-1E8881B5B3CF}" presName="node" presStyleLbl="node1" presStyleIdx="4" presStyleCnt="5" custScaleX="136405" custScaleY="141703">
        <dgm:presLayoutVars>
          <dgm:bulletEnabled val="1"/>
        </dgm:presLayoutVars>
      </dgm:prSet>
      <dgm:spPr/>
    </dgm:pt>
  </dgm:ptLst>
  <dgm:cxnLst>
    <dgm:cxn modelId="{EB1E261A-0D49-4781-A3A6-ECD2D8843525}" srcId="{6476C112-C024-434A-A83B-903F4490E1DC}" destId="{97E68630-0BC1-4727-976A-DBB31392BBE7}" srcOrd="2" destOrd="0" parTransId="{47794675-A124-4100-AC83-9E6036AEE563}" sibTransId="{5F4A601D-56C3-4C05-B3D5-98F185EBC075}"/>
    <dgm:cxn modelId="{E6FAAA28-F8E6-4E71-8EE7-D2A391B0A9A8}" srcId="{A863D4AC-824F-4888-AD2B-70A533CF759D}" destId="{6476C112-C024-434A-A83B-903F4490E1DC}" srcOrd="0" destOrd="0" parTransId="{70139AEF-9598-4E36-93AD-E152597DC444}" sibTransId="{8DBC3FF7-A377-454B-A71D-DB1DB75A9205}"/>
    <dgm:cxn modelId="{FFC8AB31-48C6-4DB9-BF65-49ADEE38250F}" type="presOf" srcId="{807068FE-C603-490E-81A4-1E8881B5B3CF}" destId="{0D6B70FB-0305-4EFE-A25F-17B4EF329765}" srcOrd="0" destOrd="0" presId="urn:microsoft.com/office/officeart/2005/8/layout/radial5"/>
    <dgm:cxn modelId="{DB5AA232-77BE-4AB8-8099-8F016CABA5F8}" type="presOf" srcId="{47794675-A124-4100-AC83-9E6036AEE563}" destId="{D82B06AF-743F-434A-A5FF-2ADEA167E1EB}" srcOrd="0" destOrd="0" presId="urn:microsoft.com/office/officeart/2005/8/layout/radial5"/>
    <dgm:cxn modelId="{E909E267-971D-4A45-823E-56DDEA8FB896}" type="presOf" srcId="{5B322F58-96A2-401E-988E-DDC1D2B8FA5D}" destId="{724B149F-777C-4F52-AD17-72EDE169A4CD}" srcOrd="1" destOrd="0" presId="urn:microsoft.com/office/officeart/2005/8/layout/radial5"/>
    <dgm:cxn modelId="{72D6D249-C4E1-47D2-A83E-F027A1A74720}" type="presOf" srcId="{A863D4AC-824F-4888-AD2B-70A533CF759D}" destId="{C027BE3C-3865-43FF-9EF1-3CB3BE0DF3F7}" srcOrd="0" destOrd="0" presId="urn:microsoft.com/office/officeart/2005/8/layout/radial5"/>
    <dgm:cxn modelId="{F62C8C4F-E1C3-4917-BABD-CB614DBF5680}" type="presOf" srcId="{33C31524-5B54-413F-98EB-0020E6408C8E}" destId="{01B5350B-649D-4CB8-A397-FD125F91987C}" srcOrd="0" destOrd="0" presId="urn:microsoft.com/office/officeart/2005/8/layout/radial5"/>
    <dgm:cxn modelId="{270EA673-E049-4894-81BD-4918FBF344C8}" type="presOf" srcId="{C923B3F9-85B8-414A-A2E9-0A0ECB6FD95C}" destId="{DB865E16-B9B7-44BD-986A-A5B550EA7048}" srcOrd="0" destOrd="0" presId="urn:microsoft.com/office/officeart/2005/8/layout/radial5"/>
    <dgm:cxn modelId="{2E4F1155-894A-4953-BF5C-E219B31F09B1}" type="presOf" srcId="{5C34A81E-AD77-4329-B0BA-05EF8AA15238}" destId="{D75E4340-CA1E-40DD-B825-8572010D74C3}" srcOrd="0" destOrd="0" presId="urn:microsoft.com/office/officeart/2005/8/layout/radial5"/>
    <dgm:cxn modelId="{F485FF77-C5ED-4C97-8A94-BC5460D5AE05}" type="presOf" srcId="{5B322F58-96A2-401E-988E-DDC1D2B8FA5D}" destId="{D7516CF4-0DBF-4B4D-A0D0-C9DB8BFE961A}" srcOrd="0" destOrd="0" presId="urn:microsoft.com/office/officeart/2005/8/layout/radial5"/>
    <dgm:cxn modelId="{DB4F5379-8C3E-4F8D-B646-5120CC603405}" srcId="{6476C112-C024-434A-A83B-903F4490E1DC}" destId="{807068FE-C603-490E-81A4-1E8881B5B3CF}" srcOrd="4" destOrd="0" parTransId="{2A558DFE-6A27-4B5A-8AEB-8378E77652AE}" sibTransId="{FF116C96-BD3B-41AF-A8AB-F8F9F00C0EEA}"/>
    <dgm:cxn modelId="{FE625093-91C1-4223-88FD-7726741C8578}" type="presOf" srcId="{2A558DFE-6A27-4B5A-8AEB-8378E77652AE}" destId="{4E66A05A-6C69-44B0-9F03-F9B23DD94256}" srcOrd="0" destOrd="0" presId="urn:microsoft.com/office/officeart/2005/8/layout/radial5"/>
    <dgm:cxn modelId="{0E35AC98-BD7C-4A25-B966-8E842BA4E69F}" type="presOf" srcId="{D99F655D-28A3-4C75-8825-9C3F2836CAEF}" destId="{AC42D0FD-8B10-4121-A4D8-B8AC1FF744E2}" srcOrd="0" destOrd="0" presId="urn:microsoft.com/office/officeart/2005/8/layout/radial5"/>
    <dgm:cxn modelId="{495246B2-EC91-496C-847D-68B6237C5860}" type="presOf" srcId="{5C34A81E-AD77-4329-B0BA-05EF8AA15238}" destId="{F831A7D1-2F98-4EF6-B059-F46AF7BF2E85}" srcOrd="1" destOrd="0" presId="urn:microsoft.com/office/officeart/2005/8/layout/radial5"/>
    <dgm:cxn modelId="{597255C6-0AE2-48D4-A943-160DB998D7C7}" srcId="{6476C112-C024-434A-A83B-903F4490E1DC}" destId="{4D34B6F7-F4B6-49AC-9E7C-1DEF4A875653}" srcOrd="1" destOrd="0" parTransId="{33C31524-5B54-413F-98EB-0020E6408C8E}" sibTransId="{DD954CB3-6781-4100-AAD2-6047AB02659B}"/>
    <dgm:cxn modelId="{B072DFD8-5F54-48D6-97EB-5743034B1EEF}" type="presOf" srcId="{97E68630-0BC1-4727-976A-DBB31392BBE7}" destId="{3F7DD56A-F6EB-4CB0-88FF-3CBAC994F977}" srcOrd="0" destOrd="0" presId="urn:microsoft.com/office/officeart/2005/8/layout/radial5"/>
    <dgm:cxn modelId="{69C2B9DB-64C2-4897-895B-9EFB8C91E2AD}" srcId="{6476C112-C024-434A-A83B-903F4490E1DC}" destId="{C923B3F9-85B8-414A-A2E9-0A0ECB6FD95C}" srcOrd="3" destOrd="0" parTransId="{5B322F58-96A2-401E-988E-DDC1D2B8FA5D}" sibTransId="{2FEA3129-A34E-4E25-9590-3A247992F960}"/>
    <dgm:cxn modelId="{E52F4BEC-10F5-460E-8274-6D38C54199F0}" type="presOf" srcId="{47794675-A124-4100-AC83-9E6036AEE563}" destId="{81A97DE0-20C9-4177-9FF0-5AC0A67CE7C4}" srcOrd="1" destOrd="0" presId="urn:microsoft.com/office/officeart/2005/8/layout/radial5"/>
    <dgm:cxn modelId="{C6A58BEC-477A-48BF-B9FE-4B6467D0223E}" type="presOf" srcId="{33C31524-5B54-413F-98EB-0020E6408C8E}" destId="{F7EAF173-6D34-418E-9502-8F81EF8C6EF1}" srcOrd="1" destOrd="0" presId="urn:microsoft.com/office/officeart/2005/8/layout/radial5"/>
    <dgm:cxn modelId="{1F21AAEE-7623-4E13-B99A-6491BA0AE370}" type="presOf" srcId="{2A558DFE-6A27-4B5A-8AEB-8378E77652AE}" destId="{801B09F3-8A1B-4347-AA68-6332B9FE0B74}" srcOrd="1" destOrd="0" presId="urn:microsoft.com/office/officeart/2005/8/layout/radial5"/>
    <dgm:cxn modelId="{4D65C3F6-7E9F-4298-869A-5494B8D65E2C}" type="presOf" srcId="{4D34B6F7-F4B6-49AC-9E7C-1DEF4A875653}" destId="{5276D21A-C93D-4177-B6E2-F7F4D4E763A2}" srcOrd="0" destOrd="0" presId="urn:microsoft.com/office/officeart/2005/8/layout/radial5"/>
    <dgm:cxn modelId="{08EF9AF9-245F-4D55-A874-A8B2F1AECB4D}" srcId="{6476C112-C024-434A-A83B-903F4490E1DC}" destId="{D99F655D-28A3-4C75-8825-9C3F2836CAEF}" srcOrd="0" destOrd="0" parTransId="{5C34A81E-AD77-4329-B0BA-05EF8AA15238}" sibTransId="{D2AA61A4-F4CC-4AB6-8F95-C8A7D87B12FC}"/>
    <dgm:cxn modelId="{12B8F2FA-FCFB-4919-89C0-59CDA2508473}" type="presOf" srcId="{6476C112-C024-434A-A83B-903F4490E1DC}" destId="{FD8AF630-87C9-41BB-8851-5867B2A46B5B}" srcOrd="0" destOrd="0" presId="urn:microsoft.com/office/officeart/2005/8/layout/radial5"/>
    <dgm:cxn modelId="{DBA71BB7-6DCC-4187-BEA1-EB3B455D00D5}" type="presParOf" srcId="{C027BE3C-3865-43FF-9EF1-3CB3BE0DF3F7}" destId="{FD8AF630-87C9-41BB-8851-5867B2A46B5B}" srcOrd="0" destOrd="0" presId="urn:microsoft.com/office/officeart/2005/8/layout/radial5"/>
    <dgm:cxn modelId="{6AFFDB70-9ED4-4A37-948E-946D222D808F}" type="presParOf" srcId="{C027BE3C-3865-43FF-9EF1-3CB3BE0DF3F7}" destId="{D75E4340-CA1E-40DD-B825-8572010D74C3}" srcOrd="1" destOrd="0" presId="urn:microsoft.com/office/officeart/2005/8/layout/radial5"/>
    <dgm:cxn modelId="{03193FDC-BA79-4AF6-B218-638E5C0749AF}" type="presParOf" srcId="{D75E4340-CA1E-40DD-B825-8572010D74C3}" destId="{F831A7D1-2F98-4EF6-B059-F46AF7BF2E85}" srcOrd="0" destOrd="0" presId="urn:microsoft.com/office/officeart/2005/8/layout/radial5"/>
    <dgm:cxn modelId="{10EE3909-2399-40B3-9799-07F7F41DCCCF}" type="presParOf" srcId="{C027BE3C-3865-43FF-9EF1-3CB3BE0DF3F7}" destId="{AC42D0FD-8B10-4121-A4D8-B8AC1FF744E2}" srcOrd="2" destOrd="0" presId="urn:microsoft.com/office/officeart/2005/8/layout/radial5"/>
    <dgm:cxn modelId="{1274B099-126B-4944-8D7F-BBAF50265D62}" type="presParOf" srcId="{C027BE3C-3865-43FF-9EF1-3CB3BE0DF3F7}" destId="{01B5350B-649D-4CB8-A397-FD125F91987C}" srcOrd="3" destOrd="0" presId="urn:microsoft.com/office/officeart/2005/8/layout/radial5"/>
    <dgm:cxn modelId="{9D562C19-5A85-49FA-9866-A06EA013AE03}" type="presParOf" srcId="{01B5350B-649D-4CB8-A397-FD125F91987C}" destId="{F7EAF173-6D34-418E-9502-8F81EF8C6EF1}" srcOrd="0" destOrd="0" presId="urn:microsoft.com/office/officeart/2005/8/layout/radial5"/>
    <dgm:cxn modelId="{D4D4AA03-8EAA-44DB-9B56-F67938A7128C}" type="presParOf" srcId="{C027BE3C-3865-43FF-9EF1-3CB3BE0DF3F7}" destId="{5276D21A-C93D-4177-B6E2-F7F4D4E763A2}" srcOrd="4" destOrd="0" presId="urn:microsoft.com/office/officeart/2005/8/layout/radial5"/>
    <dgm:cxn modelId="{F119101A-9A30-4962-A2D6-BB4BAB31EA74}" type="presParOf" srcId="{C027BE3C-3865-43FF-9EF1-3CB3BE0DF3F7}" destId="{D82B06AF-743F-434A-A5FF-2ADEA167E1EB}" srcOrd="5" destOrd="0" presId="urn:microsoft.com/office/officeart/2005/8/layout/radial5"/>
    <dgm:cxn modelId="{5E1E32AE-5CA1-40F3-861A-36F588D087C1}" type="presParOf" srcId="{D82B06AF-743F-434A-A5FF-2ADEA167E1EB}" destId="{81A97DE0-20C9-4177-9FF0-5AC0A67CE7C4}" srcOrd="0" destOrd="0" presId="urn:microsoft.com/office/officeart/2005/8/layout/radial5"/>
    <dgm:cxn modelId="{EF16C41F-194E-47B8-B2D0-9E839116F9BF}" type="presParOf" srcId="{C027BE3C-3865-43FF-9EF1-3CB3BE0DF3F7}" destId="{3F7DD56A-F6EB-4CB0-88FF-3CBAC994F977}" srcOrd="6" destOrd="0" presId="urn:microsoft.com/office/officeart/2005/8/layout/radial5"/>
    <dgm:cxn modelId="{DCE5F85A-2465-44F2-8B2A-84E341B05901}" type="presParOf" srcId="{C027BE3C-3865-43FF-9EF1-3CB3BE0DF3F7}" destId="{D7516CF4-0DBF-4B4D-A0D0-C9DB8BFE961A}" srcOrd="7" destOrd="0" presId="urn:microsoft.com/office/officeart/2005/8/layout/radial5"/>
    <dgm:cxn modelId="{2738150D-37A8-4325-8C57-52199E3455B7}" type="presParOf" srcId="{D7516CF4-0DBF-4B4D-A0D0-C9DB8BFE961A}" destId="{724B149F-777C-4F52-AD17-72EDE169A4CD}" srcOrd="0" destOrd="0" presId="urn:microsoft.com/office/officeart/2005/8/layout/radial5"/>
    <dgm:cxn modelId="{937D9731-F9F7-4340-A0F7-0417B6F1AA1A}" type="presParOf" srcId="{C027BE3C-3865-43FF-9EF1-3CB3BE0DF3F7}" destId="{DB865E16-B9B7-44BD-986A-A5B550EA7048}" srcOrd="8" destOrd="0" presId="urn:microsoft.com/office/officeart/2005/8/layout/radial5"/>
    <dgm:cxn modelId="{D4C14D1D-80FD-4FA2-9F78-9FB947D56A0B}" type="presParOf" srcId="{C027BE3C-3865-43FF-9EF1-3CB3BE0DF3F7}" destId="{4E66A05A-6C69-44B0-9F03-F9B23DD94256}" srcOrd="9" destOrd="0" presId="urn:microsoft.com/office/officeart/2005/8/layout/radial5"/>
    <dgm:cxn modelId="{0B72B214-701F-44AF-92C9-F6084707EA9F}" type="presParOf" srcId="{4E66A05A-6C69-44B0-9F03-F9B23DD94256}" destId="{801B09F3-8A1B-4347-AA68-6332B9FE0B74}" srcOrd="0" destOrd="0" presId="urn:microsoft.com/office/officeart/2005/8/layout/radial5"/>
    <dgm:cxn modelId="{D51B9C59-AAFC-4B66-9FAA-04814D16F314}" type="presParOf" srcId="{C027BE3C-3865-43FF-9EF1-3CB3BE0DF3F7}" destId="{0D6B70FB-0305-4EFE-A25F-17B4EF329765}" srcOrd="10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48DA5C-182A-4E5C-9785-9407DDEEC5B6}">
      <dsp:nvSpPr>
        <dsp:cNvPr id="0" name=""/>
        <dsp:cNvSpPr/>
      </dsp:nvSpPr>
      <dsp:spPr>
        <a:xfrm>
          <a:off x="1077685" y="0"/>
          <a:ext cx="6143625" cy="245745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DB852-A373-42F0-86B0-94A7578F80AE}">
      <dsp:nvSpPr>
        <dsp:cNvPr id="0" name=""/>
        <dsp:cNvSpPr/>
      </dsp:nvSpPr>
      <dsp:spPr>
        <a:xfrm>
          <a:off x="710130" y="430053"/>
          <a:ext cx="3159291" cy="120415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5128" rIns="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800" kern="1200" dirty="0">
              <a:solidFill>
                <a:srgbClr val="FF0000"/>
              </a:solidFill>
            </a:rPr>
            <a:t>         </a:t>
          </a:r>
          <a:r>
            <a:rPr lang="de-DE" sz="3800" kern="1200" dirty="0">
              <a:solidFill>
                <a:srgbClr val="F15A24"/>
              </a:solidFill>
            </a:rPr>
            <a:t>Status Quo</a:t>
          </a:r>
          <a:endParaRPr lang="en-IE" sz="3800" kern="1200" dirty="0">
            <a:solidFill>
              <a:srgbClr val="F15A24"/>
            </a:solidFill>
          </a:endParaRPr>
        </a:p>
      </dsp:txBody>
      <dsp:txXfrm>
        <a:off x="710130" y="430053"/>
        <a:ext cx="3159291" cy="1204150"/>
      </dsp:txXfrm>
    </dsp:sp>
    <dsp:sp modelId="{99849232-74FA-4A62-94B9-548908FD1653}">
      <dsp:nvSpPr>
        <dsp:cNvPr id="0" name=""/>
        <dsp:cNvSpPr/>
      </dsp:nvSpPr>
      <dsp:spPr>
        <a:xfrm>
          <a:off x="3610655" y="823245"/>
          <a:ext cx="2396013" cy="120415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5128" rIns="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800" kern="1200" dirty="0">
              <a:solidFill>
                <a:srgbClr val="00B050"/>
              </a:solidFill>
            </a:rPr>
            <a:t>       Change</a:t>
          </a:r>
          <a:endParaRPr lang="en-IE" sz="3800" kern="1200" dirty="0">
            <a:solidFill>
              <a:srgbClr val="00B050"/>
            </a:solidFill>
          </a:endParaRPr>
        </a:p>
      </dsp:txBody>
      <dsp:txXfrm>
        <a:off x="3610655" y="823245"/>
        <a:ext cx="2396013" cy="12041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ACA736-9221-47B4-B3F4-D9076C9793B6}">
      <dsp:nvSpPr>
        <dsp:cNvPr id="0" name=""/>
        <dsp:cNvSpPr/>
      </dsp:nvSpPr>
      <dsp:spPr>
        <a:xfrm>
          <a:off x="996226" y="0"/>
          <a:ext cx="6933833" cy="433364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88081-255F-4A9D-931B-86EABF0E8256}">
      <dsp:nvSpPr>
        <dsp:cNvPr id="0" name=""/>
        <dsp:cNvSpPr/>
      </dsp:nvSpPr>
      <dsp:spPr>
        <a:xfrm>
          <a:off x="1679208" y="3222499"/>
          <a:ext cx="159478" cy="159478"/>
        </a:xfrm>
        <a:prstGeom prst="ellipse">
          <a:avLst/>
        </a:prstGeom>
        <a:solidFill>
          <a:srgbClr val="F15A2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9F26B0-4DB7-49AF-B4FA-306F3E0D35A9}">
      <dsp:nvSpPr>
        <dsp:cNvPr id="0" name=""/>
        <dsp:cNvSpPr/>
      </dsp:nvSpPr>
      <dsp:spPr>
        <a:xfrm>
          <a:off x="1275910" y="3455990"/>
          <a:ext cx="1874407" cy="723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504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2021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Evaluation </a:t>
          </a:r>
          <a:br>
            <a:rPr lang="hu-HU" sz="1400" kern="1200" dirty="0"/>
          </a:br>
          <a:r>
            <a:rPr lang="de-DE" sz="1400" kern="1200" dirty="0" err="1"/>
            <a:t>of</a:t>
          </a:r>
          <a:r>
            <a:rPr lang="de-DE" sz="1400" kern="1200" dirty="0"/>
            <a:t> ATTO </a:t>
          </a:r>
          <a:r>
            <a:rPr lang="de-DE" sz="1400" kern="1200" dirty="0" err="1"/>
            <a:t>tables</a:t>
          </a:r>
          <a:endParaRPr lang="en-IE" sz="1400" kern="1200" dirty="0"/>
        </a:p>
      </dsp:txBody>
      <dsp:txXfrm>
        <a:off x="1275910" y="3455990"/>
        <a:ext cx="1874407" cy="723903"/>
      </dsp:txXfrm>
    </dsp:sp>
    <dsp:sp modelId="{4122D8BF-6158-4A94-B1D1-62E40302831A}">
      <dsp:nvSpPr>
        <dsp:cNvPr id="0" name=""/>
        <dsp:cNvSpPr/>
      </dsp:nvSpPr>
      <dsp:spPr>
        <a:xfrm>
          <a:off x="2542471" y="2393039"/>
          <a:ext cx="249618" cy="249618"/>
        </a:xfrm>
        <a:prstGeom prst="ellipse">
          <a:avLst/>
        </a:prstGeom>
        <a:solidFill>
          <a:srgbClr val="F15A2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D344B5-6B25-4533-ACB4-D262DDE2F216}">
      <dsp:nvSpPr>
        <dsp:cNvPr id="0" name=""/>
        <dsp:cNvSpPr/>
      </dsp:nvSpPr>
      <dsp:spPr>
        <a:xfrm>
          <a:off x="2667280" y="2517848"/>
          <a:ext cx="1151016" cy="1815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7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1" kern="1200" dirty="0"/>
            <a:t>2022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 dirty="0"/>
            <a:t>Start mapping CDM to MARC21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 dirty="0"/>
            <a:t>Work on ATTO tables</a:t>
          </a:r>
        </a:p>
      </dsp:txBody>
      <dsp:txXfrm>
        <a:off x="2667280" y="2517848"/>
        <a:ext cx="1151016" cy="1815797"/>
      </dsp:txXfrm>
    </dsp:sp>
    <dsp:sp modelId="{EAEDEBA9-76C1-4343-869D-5C80A7A9478B}">
      <dsp:nvSpPr>
        <dsp:cNvPr id="0" name=""/>
        <dsp:cNvSpPr/>
      </dsp:nvSpPr>
      <dsp:spPr>
        <a:xfrm>
          <a:off x="3651884" y="1731724"/>
          <a:ext cx="332824" cy="332824"/>
        </a:xfrm>
        <a:prstGeom prst="ellipse">
          <a:avLst/>
        </a:prstGeom>
        <a:solidFill>
          <a:srgbClr val="F15A2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45AADA-59B9-42BC-B379-379917F2D8C6}">
      <dsp:nvSpPr>
        <dsp:cNvPr id="0" name=""/>
        <dsp:cNvSpPr/>
      </dsp:nvSpPr>
      <dsp:spPr>
        <a:xfrm>
          <a:off x="3818296" y="1898136"/>
          <a:ext cx="1338229" cy="2435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357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2023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Creation</a:t>
          </a:r>
          <a:r>
            <a:rPr lang="de-DE" sz="1400" kern="1200" dirty="0"/>
            <a:t> and </a:t>
          </a:r>
          <a:r>
            <a:rPr lang="de-DE" sz="1400" kern="1200" dirty="0" err="1"/>
            <a:t>mapping</a:t>
          </a:r>
          <a:r>
            <a:rPr lang="de-DE" sz="1400" kern="1200" dirty="0"/>
            <a:t> </a:t>
          </a:r>
          <a:r>
            <a:rPr lang="de-DE" sz="1400" kern="1200" dirty="0" err="1"/>
            <a:t>of</a:t>
          </a:r>
          <a:r>
            <a:rPr lang="de-DE" sz="1400" kern="1200" dirty="0"/>
            <a:t> </a:t>
          </a:r>
          <a:r>
            <a:rPr lang="de-DE" sz="1400" kern="1200" dirty="0" err="1"/>
            <a:t>new</a:t>
          </a:r>
          <a:r>
            <a:rPr lang="de-DE" sz="1400" kern="1200" dirty="0"/>
            <a:t> ATs</a:t>
          </a:r>
        </a:p>
      </dsp:txBody>
      <dsp:txXfrm>
        <a:off x="3818296" y="1898136"/>
        <a:ext cx="1338229" cy="2435509"/>
      </dsp:txXfrm>
    </dsp:sp>
    <dsp:sp modelId="{A8FBF2B1-4ACC-4585-92FB-779F62C101B5}">
      <dsp:nvSpPr>
        <dsp:cNvPr id="0" name=""/>
        <dsp:cNvSpPr/>
      </dsp:nvSpPr>
      <dsp:spPr>
        <a:xfrm>
          <a:off x="4941577" y="1215154"/>
          <a:ext cx="429897" cy="429897"/>
        </a:xfrm>
        <a:prstGeom prst="ellipse">
          <a:avLst/>
        </a:prstGeom>
        <a:solidFill>
          <a:srgbClr val="F15A2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45B5ED-5883-40F0-B502-E6298F818B36}">
      <dsp:nvSpPr>
        <dsp:cNvPr id="0" name=""/>
        <dsp:cNvSpPr/>
      </dsp:nvSpPr>
      <dsp:spPr>
        <a:xfrm>
          <a:off x="5156526" y="1430103"/>
          <a:ext cx="1386766" cy="2903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794" tIns="0" rIns="0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b="1" kern="1200" dirty="0"/>
            <a:t>2024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Work on </a:t>
          </a:r>
          <a:r>
            <a:rPr lang="de-DE" sz="1400" kern="1200" dirty="0" err="1"/>
            <a:t>remaining</a:t>
          </a:r>
          <a:r>
            <a:rPr lang="de-DE" sz="1400" kern="1200" dirty="0"/>
            <a:t> ATTO </a:t>
          </a:r>
          <a:r>
            <a:rPr lang="de-DE" sz="1400" kern="1200" dirty="0" err="1"/>
            <a:t>tables</a:t>
          </a:r>
          <a:r>
            <a:rPr lang="de-DE" sz="1400" kern="1200" dirty="0"/>
            <a:t> and </a:t>
          </a:r>
          <a:r>
            <a:rPr lang="de-DE" sz="1400" kern="1200" dirty="0" err="1"/>
            <a:t>mapping</a:t>
          </a:r>
          <a:r>
            <a:rPr lang="de-DE" sz="1400" kern="1200" dirty="0"/>
            <a:t> </a:t>
          </a:r>
          <a:r>
            <a:rPr lang="de-DE" sz="1400" kern="1200" dirty="0" err="1"/>
            <a:t>to</a:t>
          </a:r>
          <a:r>
            <a:rPr lang="de-DE" sz="1400" kern="1200" dirty="0"/>
            <a:t> AT</a:t>
          </a:r>
          <a:endParaRPr lang="en-IE" sz="1400" kern="1200" dirty="0"/>
        </a:p>
      </dsp:txBody>
      <dsp:txXfrm>
        <a:off x="5156526" y="1430103"/>
        <a:ext cx="1386766" cy="2903542"/>
      </dsp:txXfrm>
    </dsp:sp>
    <dsp:sp modelId="{A44933FE-9734-4992-BC57-79597C48EC9F}">
      <dsp:nvSpPr>
        <dsp:cNvPr id="0" name=""/>
        <dsp:cNvSpPr/>
      </dsp:nvSpPr>
      <dsp:spPr>
        <a:xfrm>
          <a:off x="6269406" y="870196"/>
          <a:ext cx="547772" cy="547772"/>
        </a:xfrm>
        <a:prstGeom prst="ellipse">
          <a:avLst/>
        </a:prstGeom>
        <a:solidFill>
          <a:srgbClr val="F15A2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20B9E4-5E30-478E-9EA1-93957B7C8204}">
      <dsp:nvSpPr>
        <dsp:cNvPr id="0" name=""/>
        <dsp:cNvSpPr/>
      </dsp:nvSpPr>
      <dsp:spPr>
        <a:xfrm>
          <a:off x="6543293" y="1144082"/>
          <a:ext cx="1386766" cy="3189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253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/>
            <a:t>2025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New </a:t>
          </a:r>
          <a:r>
            <a:rPr lang="de-DE" sz="1400" kern="1200" dirty="0" err="1"/>
            <a:t>tool</a:t>
          </a:r>
          <a:r>
            <a:rPr lang="de-DE" sz="1400" kern="1200" dirty="0"/>
            <a:t> – </a:t>
          </a:r>
          <a:r>
            <a:rPr lang="de-DE" sz="1400" kern="1200" dirty="0" err="1"/>
            <a:t>abandon</a:t>
          </a:r>
          <a:r>
            <a:rPr lang="de-DE" sz="1400" kern="1200" dirty="0"/>
            <a:t> ATTO </a:t>
          </a:r>
          <a:r>
            <a:rPr lang="de-DE" sz="1400" kern="1200" dirty="0" err="1"/>
            <a:t>tables</a:t>
          </a:r>
          <a:endParaRPr lang="en-IE" sz="1400" kern="1200" dirty="0"/>
        </a:p>
      </dsp:txBody>
      <dsp:txXfrm>
        <a:off x="6543293" y="1144082"/>
        <a:ext cx="1386766" cy="31895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8AF630-87C9-41BB-8851-5867B2A46B5B}">
      <dsp:nvSpPr>
        <dsp:cNvPr id="0" name=""/>
        <dsp:cNvSpPr/>
      </dsp:nvSpPr>
      <dsp:spPr>
        <a:xfrm>
          <a:off x="2864564" y="1748213"/>
          <a:ext cx="1167917" cy="1167917"/>
        </a:xfrm>
        <a:prstGeom prst="ellipse">
          <a:avLst/>
        </a:prstGeom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0" kern="1200" dirty="0">
              <a:solidFill>
                <a:schemeClr val="tx1"/>
              </a:solidFill>
            </a:rPr>
            <a:t>AT</a:t>
          </a:r>
          <a:endParaRPr lang="en-IE" sz="5000" kern="1200" dirty="0">
            <a:solidFill>
              <a:schemeClr val="tx1"/>
            </a:solidFill>
          </a:endParaRPr>
        </a:p>
      </dsp:txBody>
      <dsp:txXfrm>
        <a:off x="3035601" y="1919250"/>
        <a:ext cx="825843" cy="825843"/>
      </dsp:txXfrm>
    </dsp:sp>
    <dsp:sp modelId="{D75E4340-CA1E-40DD-B825-8572010D74C3}">
      <dsp:nvSpPr>
        <dsp:cNvPr id="0" name=""/>
        <dsp:cNvSpPr/>
      </dsp:nvSpPr>
      <dsp:spPr>
        <a:xfrm rot="16200000">
          <a:off x="3353442" y="1401124"/>
          <a:ext cx="161136" cy="4137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700" kern="1200"/>
        </a:p>
      </dsp:txBody>
      <dsp:txXfrm>
        <a:off x="3377613" y="1508052"/>
        <a:ext cx="112795" cy="248269"/>
      </dsp:txXfrm>
    </dsp:sp>
    <dsp:sp modelId="{AC42D0FD-8B10-4121-A4D8-B8AC1FF744E2}">
      <dsp:nvSpPr>
        <dsp:cNvPr id="0" name=""/>
        <dsp:cNvSpPr/>
      </dsp:nvSpPr>
      <dsp:spPr>
        <a:xfrm>
          <a:off x="2596152" y="-186588"/>
          <a:ext cx="1704740" cy="1630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 err="1">
              <a:solidFill>
                <a:schemeClr val="tx1"/>
              </a:solidFill>
            </a:rPr>
            <a:t>efficient</a:t>
          </a:r>
          <a:endParaRPr lang="de-DE" sz="1800" kern="1200" dirty="0">
            <a:solidFill>
              <a:schemeClr val="tx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 err="1">
              <a:solidFill>
                <a:schemeClr val="tx1"/>
              </a:solidFill>
            </a:rPr>
            <a:t>cataloging</a:t>
          </a:r>
          <a:r>
            <a:rPr lang="de-DE" sz="1800" kern="1200" dirty="0">
              <a:solidFill>
                <a:schemeClr val="tx1"/>
              </a:solidFill>
            </a:rPr>
            <a:t> </a:t>
          </a:r>
          <a:endParaRPr lang="en-IE" sz="1800" kern="1200" dirty="0">
            <a:solidFill>
              <a:schemeClr val="tx1"/>
            </a:solidFill>
          </a:endParaRPr>
        </a:p>
      </dsp:txBody>
      <dsp:txXfrm>
        <a:off x="2845805" y="52233"/>
        <a:ext cx="1205434" cy="1153128"/>
      </dsp:txXfrm>
    </dsp:sp>
    <dsp:sp modelId="{01B5350B-649D-4CB8-A397-FD125F91987C}">
      <dsp:nvSpPr>
        <dsp:cNvPr id="0" name=""/>
        <dsp:cNvSpPr/>
      </dsp:nvSpPr>
      <dsp:spPr>
        <a:xfrm rot="20520000">
          <a:off x="4061441" y="1901334"/>
          <a:ext cx="152632" cy="4137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700" kern="1200"/>
        </a:p>
      </dsp:txBody>
      <dsp:txXfrm>
        <a:off x="4062562" y="1991166"/>
        <a:ext cx="106842" cy="248269"/>
      </dsp:txXfrm>
    </dsp:sp>
    <dsp:sp modelId="{5276D21A-C93D-4177-B6E2-F7F4D4E763A2}">
      <dsp:nvSpPr>
        <dsp:cNvPr id="0" name=""/>
        <dsp:cNvSpPr/>
      </dsp:nvSpPr>
      <dsp:spPr>
        <a:xfrm>
          <a:off x="4231280" y="1042697"/>
          <a:ext cx="1674497" cy="15262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2000" kern="1200" dirty="0" err="1">
              <a:solidFill>
                <a:schemeClr val="tx1"/>
              </a:solidFill>
            </a:rPr>
            <a:t>improved</a:t>
          </a:r>
          <a:endParaRPr lang="de-DE" sz="2000" kern="1200" dirty="0">
            <a:solidFill>
              <a:schemeClr val="tx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 err="1">
              <a:solidFill>
                <a:schemeClr val="tx1"/>
              </a:solidFill>
              <a:ea typeface="Calibri"/>
              <a:cs typeface="Calibri"/>
            </a:rPr>
            <a:t>quality</a:t>
          </a:r>
          <a:endParaRPr lang="de-DE" sz="2000" kern="1200" dirty="0">
            <a:solidFill>
              <a:schemeClr val="tx1"/>
            </a:solidFill>
            <a:ea typeface="Calibri"/>
            <a:cs typeface="Calibri"/>
          </a:endParaRPr>
        </a:p>
      </dsp:txBody>
      <dsp:txXfrm>
        <a:off x="4476504" y="1266205"/>
        <a:ext cx="1184049" cy="1079189"/>
      </dsp:txXfrm>
    </dsp:sp>
    <dsp:sp modelId="{D82B06AF-743F-434A-A5FF-2ADEA167E1EB}">
      <dsp:nvSpPr>
        <dsp:cNvPr id="0" name=""/>
        <dsp:cNvSpPr/>
      </dsp:nvSpPr>
      <dsp:spPr>
        <a:xfrm rot="3240000">
          <a:off x="3798395" y="2727288"/>
          <a:ext cx="175024" cy="4137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700" kern="1200"/>
        </a:p>
      </dsp:txBody>
      <dsp:txXfrm>
        <a:off x="3809217" y="2788805"/>
        <a:ext cx="122517" cy="248269"/>
      </dsp:txXfrm>
    </dsp:sp>
    <dsp:sp modelId="{3F7DD56A-F6EB-4CB0-88FF-3CBAC994F977}">
      <dsp:nvSpPr>
        <dsp:cNvPr id="0" name=""/>
        <dsp:cNvSpPr/>
      </dsp:nvSpPr>
      <dsp:spPr>
        <a:xfrm>
          <a:off x="3641908" y="2930389"/>
          <a:ext cx="1615667" cy="15596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 err="1">
              <a:solidFill>
                <a:schemeClr val="tx1"/>
              </a:solidFill>
            </a:rPr>
            <a:t>public</a:t>
          </a:r>
          <a:endParaRPr lang="de-DE" sz="2000" kern="1200" dirty="0">
            <a:solidFill>
              <a:schemeClr val="tx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 err="1">
              <a:solidFill>
                <a:schemeClr val="tx1"/>
              </a:solidFill>
            </a:rPr>
            <a:t>access</a:t>
          </a:r>
          <a:endParaRPr lang="en-IE" sz="2000" kern="1200" dirty="0">
            <a:solidFill>
              <a:schemeClr val="tx1"/>
            </a:solidFill>
          </a:endParaRPr>
        </a:p>
      </dsp:txBody>
      <dsp:txXfrm>
        <a:off x="3878517" y="3158800"/>
        <a:ext cx="1142449" cy="1102863"/>
      </dsp:txXfrm>
    </dsp:sp>
    <dsp:sp modelId="{D7516CF4-0DBF-4B4D-A0D0-C9DB8BFE961A}">
      <dsp:nvSpPr>
        <dsp:cNvPr id="0" name=""/>
        <dsp:cNvSpPr/>
      </dsp:nvSpPr>
      <dsp:spPr>
        <a:xfrm rot="7560000">
          <a:off x="2909023" y="2737704"/>
          <a:ext cx="189094" cy="4137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700" kern="1200" dirty="0"/>
        </a:p>
      </dsp:txBody>
      <dsp:txXfrm rot="10800000">
        <a:off x="2954059" y="2797514"/>
        <a:ext cx="132366" cy="248269"/>
      </dsp:txXfrm>
    </dsp:sp>
    <dsp:sp modelId="{DB865E16-B9B7-44BD-986A-A5B550EA7048}">
      <dsp:nvSpPr>
        <dsp:cNvPr id="0" name=""/>
        <dsp:cNvSpPr/>
      </dsp:nvSpPr>
      <dsp:spPr>
        <a:xfrm>
          <a:off x="1669834" y="2955094"/>
          <a:ext cx="1554938" cy="1510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 err="1">
              <a:solidFill>
                <a:schemeClr val="tx1"/>
              </a:solidFill>
            </a:rPr>
            <a:t>more</a:t>
          </a:r>
          <a:r>
            <a:rPr lang="de-DE" sz="2000" kern="1200" dirty="0">
              <a:solidFill>
                <a:schemeClr val="tx1"/>
              </a:solidFill>
            </a:rPr>
            <a:t> </a:t>
          </a:r>
          <a:r>
            <a:rPr lang="de-DE" sz="2000" kern="1200" dirty="0" err="1">
              <a:solidFill>
                <a:schemeClr val="tx1"/>
              </a:solidFill>
            </a:rPr>
            <a:t>structure</a:t>
          </a:r>
          <a:endParaRPr lang="en-IE" sz="2000" kern="1200" dirty="0">
            <a:solidFill>
              <a:schemeClr val="tx1"/>
            </a:solidFill>
          </a:endParaRPr>
        </a:p>
      </dsp:txBody>
      <dsp:txXfrm>
        <a:off x="1897549" y="3176269"/>
        <a:ext cx="1099508" cy="1067924"/>
      </dsp:txXfrm>
    </dsp:sp>
    <dsp:sp modelId="{4E66A05A-6C69-44B0-9F03-F9B23DD94256}">
      <dsp:nvSpPr>
        <dsp:cNvPr id="0" name=""/>
        <dsp:cNvSpPr/>
      </dsp:nvSpPr>
      <dsp:spPr>
        <a:xfrm rot="11880000">
          <a:off x="2690026" y="1919662"/>
          <a:ext cx="151824" cy="4137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700" kern="1200"/>
        </a:p>
      </dsp:txBody>
      <dsp:txXfrm rot="10800000">
        <a:off x="2734458" y="2009456"/>
        <a:ext cx="106277" cy="248269"/>
      </dsp:txXfrm>
    </dsp:sp>
    <dsp:sp modelId="{0D6B70FB-0305-4EFE-A25F-17B4EF329765}">
      <dsp:nvSpPr>
        <dsp:cNvPr id="0" name=""/>
        <dsp:cNvSpPr/>
      </dsp:nvSpPr>
      <dsp:spPr>
        <a:xfrm>
          <a:off x="998484" y="943529"/>
          <a:ext cx="1660064" cy="17245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 err="1">
              <a:solidFill>
                <a:schemeClr val="tx1"/>
              </a:solidFill>
            </a:rPr>
            <a:t>new</a:t>
          </a:r>
          <a:r>
            <a:rPr lang="de-DE" sz="2000" kern="1200" dirty="0">
              <a:solidFill>
                <a:schemeClr val="tx1"/>
              </a:solidFill>
            </a:rPr>
            <a:t> </a:t>
          </a:r>
          <a:r>
            <a:rPr lang="de-DE" sz="2000" kern="1200" dirty="0" err="1">
              <a:solidFill>
                <a:schemeClr val="tx1"/>
              </a:solidFill>
            </a:rPr>
            <a:t>facets</a:t>
          </a:r>
          <a:endParaRPr lang="de-DE" sz="2000" kern="1200" dirty="0">
            <a:solidFill>
              <a:schemeClr val="tx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>
              <a:solidFill>
                <a:schemeClr val="tx1"/>
              </a:solidFill>
            </a:rPr>
            <a:t>OP portal</a:t>
          </a:r>
        </a:p>
      </dsp:txBody>
      <dsp:txXfrm>
        <a:off x="1241595" y="1196082"/>
        <a:ext cx="1173842" cy="12194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FE930-651F-344E-8314-180208C21109}" type="datetime1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22795-F49E-234E-94D2-EFBA1D25E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482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8CB54-21F8-FC40-B512-B346BF09AF08}" type="datetime1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EB767-81C4-2B41-AC6B-7B72DAF6D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597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EB767-81C4-2B41-AC6B-7B72DAF6DC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08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EB767-81C4-2B41-AC6B-7B72DAF6DC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40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EB767-81C4-2B41-AC6B-7B72DAF6DC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64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EB767-81C4-2B41-AC6B-7B72DAF6DC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40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EB767-81C4-2B41-AC6B-7B72DAF6DC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28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EB767-81C4-2B41-AC6B-7B72DAF6DC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7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EB767-81C4-2B41-AC6B-7B72DAF6DC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05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EB767-81C4-2B41-AC6B-7B72DAF6DC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96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EB767-81C4-2B41-AC6B-7B72DAF6DC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98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9DCB3-C47C-4160-1AB5-BBE0104D8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4D605C-BDC3-655C-C52F-ADEAB81D9A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3D7D31-E031-D8B3-1A24-22FE804289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7BDCD-3665-7CA2-A776-51AE57CB4D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EB767-81C4-2B41-AC6B-7B72DAF6DC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5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94161-0B77-AD32-5359-00F827B042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61067" y="587159"/>
            <a:ext cx="6858000" cy="208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Name</a:t>
            </a:r>
            <a:endParaRPr lang="en-L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2D3894A-10D7-ACCD-9EA4-7CCC43E5CD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0538" y="859779"/>
            <a:ext cx="6858000" cy="20849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info</a:t>
            </a:r>
            <a:endParaRPr lang="en-L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E2FD9F-8318-6EAD-FA51-B6131C11A5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0538" y="1343024"/>
            <a:ext cx="4697927" cy="1672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TITLE OF THE PRESENTATION</a:t>
            </a:r>
            <a:endParaRPr lang="en-L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73ACA66-20AA-037B-99C3-2C5C7E35EA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0538" y="3122614"/>
            <a:ext cx="6081712" cy="279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subtitle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288210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459A0-D610-2D91-4597-D3930D0BD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8514" y="1297526"/>
            <a:ext cx="3106442" cy="68625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15A24"/>
                </a:solidFill>
              </a:defRPr>
            </a:lvl1pPr>
          </a:lstStyle>
          <a:p>
            <a:r>
              <a:rPr lang="en-GB"/>
              <a:t>Thanks!</a:t>
            </a:r>
            <a:endParaRPr lang="en-L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47130-F8CE-01F1-72F6-1ECB5F9FA7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68488" y="2092271"/>
            <a:ext cx="6624584" cy="8989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add info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90863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B9C2F-5D28-A54A-50E0-A4833437E7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11" y="1908311"/>
            <a:ext cx="7831537" cy="1241425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399031-1086-D01F-D348-6DCC811702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812" y="3260035"/>
            <a:ext cx="7831536" cy="68331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F2F3C-0F34-8277-D84E-22364585D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88910" y="4767264"/>
            <a:ext cx="826439" cy="164386"/>
          </a:xfrm>
        </p:spPr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CF6E5A-5943-665E-2FE0-9FE8B8549E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410215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3D908-A0D1-D5E5-F832-59C5C0FD4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49DC9-B3EF-48E8-4FB6-A275F9BAF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0848C-7C5F-FB69-368D-81B60EE2B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A60C3C1B-EA5B-92F9-967F-4D0BDD4535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057843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24BB82-A13F-7C3F-1F51-FDFCD1CF6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729035"/>
            <a:ext cx="5009322" cy="3185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3E576D-8368-D988-268C-B7C5FCE592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0557" y="934598"/>
            <a:ext cx="3060755" cy="671565"/>
          </a:xfrm>
        </p:spPr>
        <p:txBody>
          <a:bodyPr lIns="0" tIns="0" rIns="0" bIns="0"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title</a:t>
            </a:r>
            <a:endParaRPr lang="en-L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4BBEDA-4468-14FF-93EA-3E2BB54E7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pPr/>
              <a:t>‹#›</a:t>
            </a:fld>
            <a:endParaRPr lang="en-LU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FAC4E1B-32BD-5181-1D47-FFB86224EA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D792AD8-EA3B-99E0-A0F9-4ADA0647C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9963" y="1717482"/>
            <a:ext cx="3060700" cy="182899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text or caption</a:t>
            </a:r>
            <a:endParaRPr lang="en-LU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5F0DC51F-A68F-E5E7-EA43-BCC3669E72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00" y="728783"/>
            <a:ext cx="4572000" cy="318599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174224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E576D-8368-D988-268C-B7C5FCE592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200" y="934598"/>
            <a:ext cx="3060755" cy="671565"/>
          </a:xfrm>
        </p:spPr>
        <p:txBody>
          <a:bodyPr lIns="0" tIns="0" rIns="0" bIns="0" anchor="t" anchorCtr="0"/>
          <a:lstStyle>
            <a:lvl1pPr>
              <a:defRPr sz="2400">
                <a:solidFill>
                  <a:srgbClr val="F15A24"/>
                </a:solidFill>
              </a:defRPr>
            </a:lvl1pPr>
          </a:lstStyle>
          <a:p>
            <a:r>
              <a:rPr lang="en-GB"/>
              <a:t>Click to edit title</a:t>
            </a:r>
            <a:endParaRPr lang="en-L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4BBEDA-4468-14FF-93EA-3E2BB54E7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pPr/>
              <a:t>‹#›</a:t>
            </a:fld>
            <a:endParaRPr lang="en-LU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FAC4E1B-32BD-5181-1D47-FFB86224EA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D792AD8-EA3B-99E0-A0F9-4ADA0647C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200" y="1717482"/>
            <a:ext cx="3060700" cy="182899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text or caption</a:t>
            </a:r>
            <a:endParaRPr lang="en-L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62020E-5DEC-3DC4-EC6C-629CB6E583B1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B0AB515-4280-CF6B-A580-EC2D57DE345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89761" y="541338"/>
            <a:ext cx="3736478" cy="3760787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38869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4E6B3-010F-DD09-798B-9B0673EA6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117DF-268B-9AE4-0352-80145A003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62ABD-3F34-1C44-9C58-FB1CDDBE9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  <a:endParaRPr lang="en-L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4F218A-A2C8-FE06-A78F-A116E25F8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C5BB12-4435-AB55-4224-FBBB266FC9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  <a:endParaRPr lang="en-L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341713-18F8-9368-1AB9-6B756B2A9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5BB221-3826-6CD1-A8B0-57351E17A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454053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658DA-9633-A419-9175-69A438A6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CEF16-2079-7A62-2E14-200A49084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AC1479A-A4F1-508A-C419-807EB18CB6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26339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08A63-3242-929F-9BCE-7C365F84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084E4B1-50DF-5FA9-B73D-29A37B83EB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92824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13608-4B0D-40BF-A439-7BF3CE825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040" y="741363"/>
            <a:ext cx="4316897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  <a:endParaRPr lang="en-L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24F59-D944-01C5-8E6D-EEE9C6791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C9509BE-F720-ADCB-B3F1-CF5D9B27B3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B1D257-B025-B885-922C-97A322BB52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200" y="934598"/>
            <a:ext cx="3060755" cy="671565"/>
          </a:xfrm>
        </p:spPr>
        <p:txBody>
          <a:bodyPr lIns="0" tIns="0" rIns="0" bIns="0" anchor="t" anchorCtr="0"/>
          <a:lstStyle>
            <a:lvl1pPr>
              <a:defRPr sz="2400">
                <a:solidFill>
                  <a:srgbClr val="F15A24"/>
                </a:solidFill>
              </a:defRPr>
            </a:lvl1pPr>
          </a:lstStyle>
          <a:p>
            <a:r>
              <a:rPr lang="en-GB"/>
              <a:t>Click to edit title</a:t>
            </a:r>
            <a:endParaRPr lang="en-LU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9CB858E-DBBD-00EB-DDB2-5F5317FC59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200" y="1717482"/>
            <a:ext cx="3060700" cy="182899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text or caption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0329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.emf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1E0C78-176F-35FA-9600-ED2CC5AE2B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395654"/>
            <a:ext cx="9144000" cy="3104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4E4AE4-3313-F8F8-90E6-07BA52E341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9134" y="1370951"/>
            <a:ext cx="521958" cy="5769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24DC9A-26FB-F3FF-CAA8-BC361702DCC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60535" y="3958307"/>
            <a:ext cx="5969977" cy="91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3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1BB65F-2D78-DF4F-2045-4DFB8E087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6D873-08AA-B05E-EEF2-26580979A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016000"/>
            <a:ext cx="7886700" cy="3616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46212-B238-640A-F74A-CA77B643E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1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F67114D-ED23-2A43-BD26-04D629DC704A}" type="slidenum">
              <a:rPr lang="en-LU" smtClean="0"/>
              <a:pPr/>
              <a:t>‹#›</a:t>
            </a:fld>
            <a:endParaRPr lang="en-L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E85B63-11E9-0513-CDFE-D20C89768AC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28650" y="4767263"/>
            <a:ext cx="834571" cy="13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7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30" r:id="rId3"/>
    <p:sldLayoutId id="2147484031" r:id="rId4"/>
    <p:sldLayoutId id="2147484025" r:id="rId5"/>
    <p:sldLayoutId id="2147484026" r:id="rId6"/>
    <p:sldLayoutId id="2147484027" r:id="rId7"/>
    <p:sldLayoutId id="214748402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F15A2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15A24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5A24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5A24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5A2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5A2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ACDA12-1464-5D1D-DCCF-ED99826CC9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4842706"/>
            <a:ext cx="9144000" cy="394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CDDCBE-744B-C878-9DD2-4ACC0AFAE3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9134" y="1370951"/>
            <a:ext cx="521958" cy="576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049BB6-4E04-4B91-8C67-02527A402E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69537" y="2836106"/>
            <a:ext cx="2822973" cy="2006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424EC4-1F33-6E1E-A87A-1D10CC80CCE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9134" y="1341373"/>
            <a:ext cx="545831" cy="606479"/>
          </a:xfrm>
          <a:prstGeom prst="rect">
            <a:avLst/>
          </a:prstGeom>
        </p:spPr>
      </p:pic>
      <p:pic>
        <p:nvPicPr>
          <p:cNvPr id="3" name="Picture 2" descr="A green and yellow gradient word&#10;&#10;Description automatically generated">
            <a:extLst>
              <a:ext uri="{FF2B5EF4-FFF2-40B4-BE49-F238E27FC236}">
                <a16:creationId xmlns:a16="http://schemas.microsoft.com/office/drawing/2014/main" id="{0A63C88C-BF7A-A438-02BD-A5B043BB81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058818" y="3703012"/>
            <a:ext cx="2398786" cy="60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3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bianca.csakany@publications.europa.e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Sofia.ZAPOUNIDOU@publications.europa.e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EAD77-04E3-75D6-B255-9193D22940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800" b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Bianca </a:t>
            </a:r>
            <a:r>
              <a:rPr lang="en-US" sz="1800" b="1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Csakany</a:t>
            </a:r>
            <a:r>
              <a:rPr lang="en-US" sz="1800" b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&amp; Sofia </a:t>
            </a:r>
            <a:r>
              <a:rPr lang="en-US" sz="1800" b="1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Zapounidou</a:t>
            </a:r>
            <a:endParaRPr lang="en-L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10EA0-6FCB-7B98-D182-7081980F4A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E"/>
              <a:t>Publications Office, Metadata &amp; Identifiers (A.2.002)</a:t>
            </a:r>
            <a:endParaRPr lang="en-L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21C4CC-7246-3823-FC5A-F5D194F27B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tIns="0" rIns="0" bIns="0" anchor="t"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Value vocabularies for a linked data-enabled cataloguing tool</a:t>
            </a:r>
            <a:endParaRPr lang="en-LU" dirty="0">
              <a:latin typeface="Calibri"/>
              <a:ea typeface="Calibri"/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636F00-6925-93A8-A6DE-1AB596A63E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from labels to concepts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4181552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35C4E-6466-8568-B7F7-7AD56D858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514" y="1297526"/>
            <a:ext cx="6624558" cy="686257"/>
          </a:xfrm>
        </p:spPr>
        <p:txBody>
          <a:bodyPr/>
          <a:lstStyle/>
          <a:p>
            <a:r>
              <a:rPr lang="hu-HU" dirty="0" err="1"/>
              <a:t>Thank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attention</a:t>
            </a:r>
            <a:r>
              <a:rPr lang="hu-HU" dirty="0"/>
              <a:t>!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08E27-5291-6F71-8A27-BE2AADCFAC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 err="1"/>
              <a:t>Contact</a:t>
            </a:r>
            <a:r>
              <a:rPr lang="hu-HU" dirty="0"/>
              <a:t> </a:t>
            </a:r>
            <a:r>
              <a:rPr lang="hu-HU" dirty="0" err="1"/>
              <a:t>us</a:t>
            </a:r>
            <a:r>
              <a:rPr lang="hu-HU" dirty="0"/>
              <a:t> </a:t>
            </a:r>
            <a:r>
              <a:rPr lang="hu-HU" dirty="0" err="1"/>
              <a:t>via</a:t>
            </a:r>
            <a:endParaRPr lang="hu-HU" dirty="0"/>
          </a:p>
          <a:p>
            <a:r>
              <a:rPr lang="en-IE" sz="2000" dirty="0">
                <a:hlinkClick r:id="rId3"/>
              </a:rPr>
              <a:t>BIANCA.CSAKANY@publications.europa.eu</a:t>
            </a:r>
            <a:endParaRPr lang="hu-HU" sz="2000" dirty="0"/>
          </a:p>
          <a:p>
            <a:r>
              <a:rPr lang="en-IE" sz="2000" dirty="0">
                <a:hlinkClick r:id="rId4"/>
              </a:rPr>
              <a:t>Sofia.ZAPOUNIDOU@publications.europa.eu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837742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00E6-85A9-C1D4-2DD7-49F8CFFA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IE" dirty="0"/>
            </a:br>
            <a:endParaRPr lang="en-L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22811-D02F-799F-CFEC-507349CBE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2121807"/>
            <a:ext cx="5029200" cy="245745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lvl="1">
              <a:buFont typeface="Wingdings" panose="05000000000000000000" pitchFamily="2" charset="2"/>
              <a:buChar char="q"/>
            </a:pPr>
            <a:r>
              <a:rPr lang="en-IE" dirty="0"/>
              <a:t>Use of descriptive metadata for general publications based on Marc21 and AACR2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IE" dirty="0"/>
              <a:t>Use of local translation tables (ATTO) for multilingual displays</a:t>
            </a:r>
            <a:endParaRPr lang="en-IE" dirty="0">
              <a:ea typeface="Calibri"/>
              <a:cs typeface="Calibri"/>
            </a:endParaRP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en-IE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Problem: duplication of work (translations and mappings)</a:t>
            </a:r>
            <a:endParaRPr lang="en-US" dirty="0">
              <a:ea typeface="Calibri"/>
              <a:cs typeface="Calibri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Problem: unclear semantics – lack of URIs</a:t>
            </a:r>
            <a:endParaRPr lang="en-US" dirty="0">
              <a:ea typeface="Calibri"/>
              <a:cs typeface="Calibri"/>
            </a:endParaRPr>
          </a:p>
          <a:p>
            <a:pPr lvl="1"/>
            <a:endParaRPr lang="en-US" dirty="0"/>
          </a:p>
          <a:p>
            <a:pPr marL="0" indent="0">
              <a:buNone/>
            </a:pPr>
            <a:endParaRPr lang="en-L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0606E4-776D-B7E7-03C3-2BF379E930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499" y="4767264"/>
            <a:ext cx="3196097" cy="15991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ea typeface="Calibri"/>
                <a:cs typeface="Calibri"/>
              </a:rPr>
              <a:t>Value vocabularies for a linked data-enabled cataloguing tool: from labels to concepts</a:t>
            </a:r>
            <a:endParaRPr lang="en-LU" dirty="0">
              <a:ea typeface="Calibri"/>
              <a:cs typeface="Calibri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EA851D7-7F8A-DB01-42CD-43B799F608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6878185"/>
              </p:ext>
            </p:extLst>
          </p:nvPr>
        </p:nvGraphicFramePr>
        <p:xfrm>
          <a:off x="493031" y="114300"/>
          <a:ext cx="7221311" cy="2457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FDB8333-C196-FCDD-0815-553AB5C8B2D3}"/>
              </a:ext>
            </a:extLst>
          </p:cNvPr>
          <p:cNvSpPr txBox="1"/>
          <p:nvPr/>
        </p:nvSpPr>
        <p:spPr>
          <a:xfrm rot="10800000" flipV="1">
            <a:off x="5820228" y="2382951"/>
            <a:ext cx="28307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ctr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000" dirty="0"/>
              <a:t>Planification: Integration and simplification of current cataloging methods in a new tool</a:t>
            </a:r>
            <a:endParaRPr lang="en-US" sz="20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47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00E6-85A9-C1D4-2DD7-49F8CFFA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ATTO in numbers</a:t>
            </a:r>
            <a:endParaRPr lang="en-L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22811-D02F-799F-CFEC-507349CBE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IE"/>
              <a:t>21 tables</a:t>
            </a:r>
          </a:p>
          <a:p>
            <a:r>
              <a:rPr lang="en-IE"/>
              <a:t>6.008 values</a:t>
            </a:r>
            <a:endParaRPr lang="en-L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D77562-AF0A-57CD-99A3-3F642416D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471" y="134939"/>
            <a:ext cx="5446529" cy="46323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98EAEA-1379-AC7B-34D1-9D88831E9BEA}"/>
              </a:ext>
            </a:extLst>
          </p:cNvPr>
          <p:cNvGrpSpPr/>
          <p:nvPr/>
        </p:nvGrpSpPr>
        <p:grpSpPr>
          <a:xfrm>
            <a:off x="267805" y="1450892"/>
            <a:ext cx="5617922" cy="2906119"/>
            <a:chOff x="188990" y="2526384"/>
            <a:chExt cx="5617922" cy="29061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338880-7B60-9327-8618-C599EB334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8990" y="3899654"/>
              <a:ext cx="4304195" cy="153284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35C78B-222C-3088-85CF-3FA7BDCA469B}"/>
                </a:ext>
              </a:extLst>
            </p:cNvPr>
            <p:cNvSpPr/>
            <p:nvPr/>
          </p:nvSpPr>
          <p:spPr>
            <a:xfrm>
              <a:off x="4939646" y="2526384"/>
              <a:ext cx="867266" cy="14140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99104A1-5C71-8657-4F4D-7DFC6D3335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499" y="4767264"/>
            <a:ext cx="3196097" cy="15991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ea typeface="Calibri"/>
                <a:cs typeface="Calibri"/>
              </a:rPr>
              <a:t>Value vocabularies for a linked data-enabled cataloguing tool: from labels to concepts</a:t>
            </a:r>
            <a:endParaRPr lang="en-LU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194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580AC-8591-679E-D577-DF1248342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30" y="274639"/>
            <a:ext cx="3164113" cy="574448"/>
          </a:xfrm>
        </p:spPr>
        <p:txBody>
          <a:bodyPr/>
          <a:lstStyle/>
          <a:p>
            <a:r>
              <a:rPr lang="en-IE" dirty="0"/>
              <a:t>The ATTO project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A358AE5-A810-A8CE-686C-091794D377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0983142"/>
              </p:ext>
            </p:extLst>
          </p:nvPr>
        </p:nvGraphicFramePr>
        <p:xfrm>
          <a:off x="217714" y="274639"/>
          <a:ext cx="8926286" cy="4333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D498443-4C16-C461-CE8D-C237EB8193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499" y="4767264"/>
            <a:ext cx="3196097" cy="15991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ea typeface="Calibri"/>
                <a:cs typeface="Calibri"/>
              </a:rPr>
              <a:t>Value vocabularies for a linked data-enabled cataloguing tool: from labels to concepts</a:t>
            </a:r>
            <a:endParaRPr lang="en-LU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7514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0B53E9-CE32-9A9E-F186-FA88D02B3D04}"/>
              </a:ext>
            </a:extLst>
          </p:cNvPr>
          <p:cNvSpPr txBox="1"/>
          <p:nvPr/>
        </p:nvSpPr>
        <p:spPr>
          <a:xfrm>
            <a:off x="259570" y="148247"/>
            <a:ext cx="3677545" cy="307777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r>
              <a:rPr lang="en-IE" sz="1400"/>
              <a:t>Compare semantics of ATTO tables and AT ones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7B2174-724E-2534-4A1C-6D450C3C5073}"/>
              </a:ext>
            </a:extLst>
          </p:cNvPr>
          <p:cNvSpPr txBox="1"/>
          <p:nvPr/>
        </p:nvSpPr>
        <p:spPr>
          <a:xfrm>
            <a:off x="85457" y="2520505"/>
            <a:ext cx="2463544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0" rIns="36000" bIns="0" rtlCol="0" anchor="t">
            <a:spAutoFit/>
          </a:bodyPr>
          <a:lstStyle/>
          <a:p>
            <a:pPr marL="180975" indent="-180975">
              <a:buFont typeface="+mj-lt"/>
              <a:buAutoNum type="arabicPeriod"/>
            </a:pPr>
            <a:r>
              <a:rPr lang="en-IE" sz="1200"/>
              <a:t>Map ATTO value (legacy data)</a:t>
            </a:r>
          </a:p>
          <a:p>
            <a:pPr marL="180975" indent="-180975">
              <a:buFont typeface="+mj-lt"/>
              <a:buAutoNum type="arabicPeriod"/>
            </a:pPr>
            <a:r>
              <a:rPr lang="en-IE" sz="1200"/>
              <a:t>Use AT value (new data)</a:t>
            </a:r>
          </a:p>
          <a:p>
            <a:pPr marL="180975" indent="-180975">
              <a:buFont typeface="+mj-lt"/>
              <a:buAutoNum type="arabicPeriod"/>
            </a:pPr>
            <a:r>
              <a:rPr lang="en-IE" sz="1200">
                <a:ea typeface="Calibri"/>
                <a:cs typeface="Calibri"/>
              </a:rPr>
              <a:t>Provide draft definition (if needed)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9B2876B-6F22-3BDD-CD57-1920B3DFA9AE}"/>
              </a:ext>
            </a:extLst>
          </p:cNvPr>
          <p:cNvSpPr txBox="1"/>
          <p:nvPr/>
        </p:nvSpPr>
        <p:spPr>
          <a:xfrm>
            <a:off x="4721885" y="33223"/>
            <a:ext cx="42408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400"/>
              <a:t>Same semantics </a:t>
            </a:r>
            <a:r>
              <a:rPr lang="en-IE" sz="1400">
                <a:sym typeface="Wingdings" panose="05000000000000000000" pitchFamily="2" charset="2"/>
              </a:rPr>
              <a:t> Abandon ATTO table &amp; check values </a:t>
            </a:r>
            <a:endParaRPr lang="en-IE" sz="1400"/>
          </a:p>
        </p:txBody>
      </p: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878E42ED-3CAE-1BEB-A9DA-F62ADFC47EF9}"/>
              </a:ext>
            </a:extLst>
          </p:cNvPr>
          <p:cNvCxnSpPr>
            <a:cxnSpLocks/>
            <a:stCxn id="107" idx="2"/>
            <a:endCxn id="112" idx="0"/>
          </p:cNvCxnSpPr>
          <p:nvPr/>
        </p:nvCxnSpPr>
        <p:spPr>
          <a:xfrm rot="5400000">
            <a:off x="2732727" y="2876683"/>
            <a:ext cx="305624" cy="890815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B6E1763-5BB5-4259-AED7-167C89DD3A99}"/>
              </a:ext>
            </a:extLst>
          </p:cNvPr>
          <p:cNvSpPr txBox="1"/>
          <p:nvPr/>
        </p:nvSpPr>
        <p:spPr>
          <a:xfrm>
            <a:off x="4721885" y="282332"/>
            <a:ext cx="40580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400"/>
              <a:t>Different semantics </a:t>
            </a:r>
            <a:r>
              <a:rPr lang="en-IE" sz="1400">
                <a:sym typeface="Wingdings" panose="05000000000000000000" pitchFamily="2" charset="2"/>
              </a:rPr>
              <a:t> Decide value per value</a:t>
            </a:r>
            <a:endParaRPr lang="en-IE" sz="1400"/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59E09FFD-6B86-F474-BEED-2B6E8E02E7E0}"/>
              </a:ext>
            </a:extLst>
          </p:cNvPr>
          <p:cNvCxnSpPr>
            <a:cxnSpLocks/>
            <a:stCxn id="68" idx="2"/>
            <a:endCxn id="78" idx="3"/>
          </p:cNvCxnSpPr>
          <p:nvPr/>
        </p:nvCxnSpPr>
        <p:spPr>
          <a:xfrm rot="5400000">
            <a:off x="2795607" y="235307"/>
            <a:ext cx="162770" cy="2951062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05C77F38-2AB4-72ED-B6D4-26909FCD09D5}"/>
              </a:ext>
            </a:extLst>
          </p:cNvPr>
          <p:cNvCxnSpPr>
            <a:cxnSpLocks/>
            <a:stCxn id="68" idx="2"/>
            <a:endCxn id="71" idx="0"/>
          </p:cNvCxnSpPr>
          <p:nvPr/>
        </p:nvCxnSpPr>
        <p:spPr>
          <a:xfrm rot="16200000" flipH="1">
            <a:off x="5555390" y="426586"/>
            <a:ext cx="569483" cy="2975216"/>
          </a:xfrm>
          <a:prstGeom prst="bentConnector3">
            <a:avLst>
              <a:gd name="adj1" fmla="val 28839"/>
            </a:avLst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B1F888B0-1215-FCF1-020D-E717458B653E}"/>
              </a:ext>
            </a:extLst>
          </p:cNvPr>
          <p:cNvSpPr txBox="1"/>
          <p:nvPr/>
        </p:nvSpPr>
        <p:spPr>
          <a:xfrm>
            <a:off x="5985672" y="2198936"/>
            <a:ext cx="2684133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180975" indent="-180975">
              <a:buFont typeface="+mj-lt"/>
              <a:buAutoNum type="arabicPeriod"/>
            </a:pPr>
            <a:r>
              <a:rPr lang="en-IE" sz="1200" dirty="0"/>
              <a:t>Create new AT</a:t>
            </a:r>
          </a:p>
          <a:p>
            <a:pPr marL="180975" indent="-180975">
              <a:buFont typeface="+mj-lt"/>
              <a:buAutoNum type="arabicPeriod"/>
            </a:pPr>
            <a:r>
              <a:rPr lang="en-IE" sz="1200" dirty="0"/>
              <a:t>Provide draft definition for the AT</a:t>
            </a:r>
          </a:p>
          <a:p>
            <a:pPr marL="180975" indent="-180975">
              <a:buFont typeface="+mj-lt"/>
              <a:buAutoNum type="arabicPeriod"/>
            </a:pPr>
            <a:r>
              <a:rPr lang="en-IE" sz="1200" dirty="0"/>
              <a:t>Map ATTO value (legacy data)</a:t>
            </a:r>
          </a:p>
          <a:p>
            <a:pPr marL="180975" indent="-180975">
              <a:buFont typeface="+mj-lt"/>
              <a:buAutoNum type="arabicPeriod"/>
            </a:pPr>
            <a:r>
              <a:rPr lang="en-IE" sz="1200" dirty="0"/>
              <a:t>Create AT value (new data)</a:t>
            </a:r>
          </a:p>
          <a:p>
            <a:pPr marL="180975" indent="-180975">
              <a:buFont typeface="+mj-lt"/>
              <a:buAutoNum type="arabicPeriod"/>
            </a:pPr>
            <a:r>
              <a:rPr lang="en-IE" sz="1200" dirty="0">
                <a:ea typeface="Calibri"/>
                <a:cs typeface="Calibri"/>
              </a:rPr>
              <a:t>Provide draft definition for the value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C62B00-AB15-C6E8-0554-3023DBCF6921}"/>
              </a:ext>
            </a:extLst>
          </p:cNvPr>
          <p:cNvSpPr txBox="1"/>
          <p:nvPr/>
        </p:nvSpPr>
        <p:spPr>
          <a:xfrm>
            <a:off x="3810342" y="4253943"/>
            <a:ext cx="2325931" cy="830997"/>
          </a:xfrm>
          <a:prstGeom prst="rect">
            <a:avLst/>
          </a:prstGeom>
          <a:solidFill>
            <a:srgbClr val="F7FCFF"/>
          </a:solidFill>
          <a:ln>
            <a:solidFill>
              <a:schemeClr val="bg2">
                <a:lumMod val="50000"/>
              </a:schemeClr>
            </a:solidFill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sz="1200" dirty="0">
                <a:ea typeface="Calibri"/>
                <a:cs typeface="Calibri"/>
              </a:rPr>
              <a:t>Sources</a:t>
            </a:r>
          </a:p>
          <a:p>
            <a:pPr>
              <a:buFontTx/>
              <a:buChar char="-"/>
            </a:pPr>
            <a:r>
              <a:rPr lang="en-IE" sz="1200" dirty="0">
                <a:ea typeface="Calibri"/>
                <a:cs typeface="Calibri"/>
              </a:rPr>
              <a:t>Dictionaries &amp; encyclopaedias</a:t>
            </a:r>
          </a:p>
          <a:p>
            <a:pPr>
              <a:buFontTx/>
              <a:buChar char="-"/>
            </a:pPr>
            <a:r>
              <a:rPr lang="en-IE" sz="1200" dirty="0">
                <a:ea typeface="Calibri"/>
                <a:cs typeface="Calibri"/>
              </a:rPr>
              <a:t>MARC21 &amp; RDA vocabularies</a:t>
            </a:r>
          </a:p>
          <a:p>
            <a:pPr>
              <a:buFontTx/>
              <a:buChar char="-"/>
            </a:pPr>
            <a:r>
              <a:rPr lang="en-IE" sz="1200" dirty="0">
                <a:ea typeface="Calibri"/>
                <a:cs typeface="Calibri"/>
              </a:rPr>
              <a:t>ONIX</a:t>
            </a:r>
          </a:p>
        </p:txBody>
      </p: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FA59F3CE-3607-0775-2B42-A3393BBC2836}"/>
              </a:ext>
            </a:extLst>
          </p:cNvPr>
          <p:cNvCxnSpPr>
            <a:cxnSpLocks/>
            <a:stCxn id="32" idx="1"/>
            <a:endCxn id="10" idx="2"/>
          </p:cNvCxnSpPr>
          <p:nvPr/>
        </p:nvCxnSpPr>
        <p:spPr>
          <a:xfrm rot="10800000">
            <a:off x="1317230" y="3074504"/>
            <a:ext cx="2493113" cy="1594939"/>
          </a:xfrm>
          <a:prstGeom prst="curvedConnector2">
            <a:avLst/>
          </a:prstGeom>
          <a:ln>
            <a:solidFill>
              <a:schemeClr val="bg2">
                <a:lumMod val="50000"/>
              </a:schemeClr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BD35AF38-3744-D669-D40F-8C5E05D67EC9}"/>
              </a:ext>
            </a:extLst>
          </p:cNvPr>
          <p:cNvCxnSpPr>
            <a:cxnSpLocks/>
            <a:stCxn id="32" idx="3"/>
            <a:endCxn id="71" idx="2"/>
          </p:cNvCxnSpPr>
          <p:nvPr/>
        </p:nvCxnSpPr>
        <p:spPr>
          <a:xfrm flipV="1">
            <a:off x="6136273" y="3214599"/>
            <a:ext cx="1980000" cy="1440000"/>
          </a:xfrm>
          <a:prstGeom prst="curvedConnector2">
            <a:avLst/>
          </a:prstGeom>
          <a:ln>
            <a:solidFill>
              <a:schemeClr val="bg2">
                <a:lumMod val="50000"/>
              </a:schemeClr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3772B0-48F0-E9A6-BF38-07878F8C5543}"/>
              </a:ext>
            </a:extLst>
          </p:cNvPr>
          <p:cNvCxnSpPr/>
          <p:nvPr/>
        </p:nvCxnSpPr>
        <p:spPr>
          <a:xfrm>
            <a:off x="0" y="595431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42B57D4-3B9B-81A9-366C-08EBE294BED5}"/>
              </a:ext>
            </a:extLst>
          </p:cNvPr>
          <p:cNvSpPr txBox="1"/>
          <p:nvPr/>
        </p:nvSpPr>
        <p:spPr>
          <a:xfrm>
            <a:off x="2039135" y="2128472"/>
            <a:ext cx="15901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/>
              <a:t>different semantics</a:t>
            </a:r>
          </a:p>
        </p:txBody>
      </p:sp>
      <p:sp>
        <p:nvSpPr>
          <p:cNvPr id="68" name="Diamond 67">
            <a:extLst>
              <a:ext uri="{FF2B5EF4-FFF2-40B4-BE49-F238E27FC236}">
                <a16:creationId xmlns:a16="http://schemas.microsoft.com/office/drawing/2014/main" id="{CBAF0B8F-F8F0-D532-7783-1A982DE48604}"/>
              </a:ext>
            </a:extLst>
          </p:cNvPr>
          <p:cNvSpPr/>
          <p:nvPr/>
        </p:nvSpPr>
        <p:spPr>
          <a:xfrm>
            <a:off x="3472814" y="671468"/>
            <a:ext cx="1759417" cy="957985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IE" sz="1200">
                <a:solidFill>
                  <a:schemeClr val="tx1"/>
                </a:solidFill>
              </a:rPr>
              <a:t>Check if an</a:t>
            </a:r>
          </a:p>
          <a:p>
            <a:pPr algn="ctr"/>
            <a:r>
              <a:rPr lang="en-IE" sz="1200">
                <a:solidFill>
                  <a:schemeClr val="tx1"/>
                </a:solidFill>
              </a:rPr>
              <a:t>ATTO value exists in an AT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5B6A16B-4B6A-3521-642D-FB705FB37785}"/>
              </a:ext>
            </a:extLst>
          </p:cNvPr>
          <p:cNvSpPr txBox="1"/>
          <p:nvPr/>
        </p:nvSpPr>
        <p:spPr>
          <a:xfrm>
            <a:off x="4465599" y="1489499"/>
            <a:ext cx="36580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IE" sz="1200"/>
              <a:t>No</a:t>
            </a:r>
          </a:p>
        </p:txBody>
      </p:sp>
      <p:sp>
        <p:nvSpPr>
          <p:cNvPr id="78" name="Diamond 77">
            <a:extLst>
              <a:ext uri="{FF2B5EF4-FFF2-40B4-BE49-F238E27FC236}">
                <a16:creationId xmlns:a16="http://schemas.microsoft.com/office/drawing/2014/main" id="{BFAA7DF9-AD52-86CD-9A21-7C686711FAA4}"/>
              </a:ext>
            </a:extLst>
          </p:cNvPr>
          <p:cNvSpPr/>
          <p:nvPr/>
        </p:nvSpPr>
        <p:spPr>
          <a:xfrm>
            <a:off x="138423" y="1387870"/>
            <a:ext cx="1263038" cy="808706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200">
                <a:solidFill>
                  <a:schemeClr val="tx1"/>
                </a:solidFill>
              </a:rPr>
              <a:t>Check AT semantics</a:t>
            </a:r>
          </a:p>
        </p:txBody>
      </p:sp>
      <p:cxnSp>
        <p:nvCxnSpPr>
          <p:cNvPr id="85" name="Connector: Elbow 84">
            <a:extLst>
              <a:ext uri="{FF2B5EF4-FFF2-40B4-BE49-F238E27FC236}">
                <a16:creationId xmlns:a16="http://schemas.microsoft.com/office/drawing/2014/main" id="{FDBBCF26-8468-44BC-B3AD-B13A7DCB0503}"/>
              </a:ext>
            </a:extLst>
          </p:cNvPr>
          <p:cNvCxnSpPr>
            <a:cxnSpLocks/>
            <a:stCxn id="78" idx="2"/>
            <a:endCxn id="10" idx="0"/>
          </p:cNvCxnSpPr>
          <p:nvPr/>
        </p:nvCxnSpPr>
        <p:spPr>
          <a:xfrm rot="16200000" flipH="1">
            <a:off x="881621" y="2084896"/>
            <a:ext cx="323929" cy="54728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or: Elbow 88">
            <a:extLst>
              <a:ext uri="{FF2B5EF4-FFF2-40B4-BE49-F238E27FC236}">
                <a16:creationId xmlns:a16="http://schemas.microsoft.com/office/drawing/2014/main" id="{6813A68D-26A9-F3E3-F577-DE9964F6B2A8}"/>
              </a:ext>
            </a:extLst>
          </p:cNvPr>
          <p:cNvCxnSpPr>
            <a:cxnSpLocks/>
            <a:stCxn id="78" idx="2"/>
            <a:endCxn id="107" idx="0"/>
          </p:cNvCxnSpPr>
          <p:nvPr/>
        </p:nvCxnSpPr>
        <p:spPr>
          <a:xfrm rot="16200000" flipH="1">
            <a:off x="1893166" y="1073352"/>
            <a:ext cx="314556" cy="256100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D8502A26-EF71-2556-D0C4-58AF7000B97A}"/>
              </a:ext>
            </a:extLst>
          </p:cNvPr>
          <p:cNvSpPr txBox="1"/>
          <p:nvPr/>
        </p:nvSpPr>
        <p:spPr>
          <a:xfrm>
            <a:off x="1117" y="2290437"/>
            <a:ext cx="126919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IE" sz="1200"/>
              <a:t>Proper semantics</a:t>
            </a:r>
          </a:p>
        </p:txBody>
      </p:sp>
      <p:sp>
        <p:nvSpPr>
          <p:cNvPr id="107" name="Diamond 106">
            <a:extLst>
              <a:ext uri="{FF2B5EF4-FFF2-40B4-BE49-F238E27FC236}">
                <a16:creationId xmlns:a16="http://schemas.microsoft.com/office/drawing/2014/main" id="{BBB81CED-0E2D-1193-CBAC-3B3DCF231A33}"/>
              </a:ext>
            </a:extLst>
          </p:cNvPr>
          <p:cNvSpPr/>
          <p:nvPr/>
        </p:nvSpPr>
        <p:spPr>
          <a:xfrm>
            <a:off x="2681657" y="2511132"/>
            <a:ext cx="1298578" cy="658146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200">
                <a:solidFill>
                  <a:schemeClr val="tx1"/>
                </a:solidFill>
              </a:rPr>
              <a:t>Deprecate value?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655C0D1-AE79-8433-0BE1-3DA695792DFF}"/>
              </a:ext>
            </a:extLst>
          </p:cNvPr>
          <p:cNvSpPr txBox="1"/>
          <p:nvPr/>
        </p:nvSpPr>
        <p:spPr>
          <a:xfrm>
            <a:off x="1852583" y="3474902"/>
            <a:ext cx="11750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0" rIns="36000" bIns="0" rtlCol="0" anchor="t">
            <a:spAutoFit/>
          </a:bodyPr>
          <a:lstStyle/>
          <a:p>
            <a:r>
              <a:rPr lang="en-IE" sz="1200"/>
              <a:t>Deprecate value in existing AT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0753DCC-C39A-98CE-3A22-957613BFDCB8}"/>
              </a:ext>
            </a:extLst>
          </p:cNvPr>
          <p:cNvSpPr txBox="1"/>
          <p:nvPr/>
        </p:nvSpPr>
        <p:spPr>
          <a:xfrm>
            <a:off x="2716604" y="3076944"/>
            <a:ext cx="38683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IE" sz="1200"/>
              <a:t>Yes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A9AF40C-846E-09D8-B6C8-9CDC71209BAC}"/>
              </a:ext>
            </a:extLst>
          </p:cNvPr>
          <p:cNvSpPr txBox="1"/>
          <p:nvPr/>
        </p:nvSpPr>
        <p:spPr>
          <a:xfrm>
            <a:off x="3624014" y="1489499"/>
            <a:ext cx="38683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IE" sz="1200"/>
              <a:t>Yes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73816CB2-F82F-26DD-E638-FF07ED415D40}"/>
              </a:ext>
            </a:extLst>
          </p:cNvPr>
          <p:cNvSpPr txBox="1"/>
          <p:nvPr/>
        </p:nvSpPr>
        <p:spPr>
          <a:xfrm>
            <a:off x="3444536" y="3076944"/>
            <a:ext cx="36580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IE" sz="1200"/>
              <a:t>No</a:t>
            </a:r>
          </a:p>
        </p:txBody>
      </p:sp>
      <p:cxnSp>
        <p:nvCxnSpPr>
          <p:cNvPr id="152" name="Connector: Elbow 151">
            <a:extLst>
              <a:ext uri="{FF2B5EF4-FFF2-40B4-BE49-F238E27FC236}">
                <a16:creationId xmlns:a16="http://schemas.microsoft.com/office/drawing/2014/main" id="{5B76A66D-01D4-C06C-1721-61EAC228D300}"/>
              </a:ext>
            </a:extLst>
          </p:cNvPr>
          <p:cNvCxnSpPr>
            <a:cxnSpLocks/>
            <a:stCxn id="112" idx="2"/>
            <a:endCxn id="71" idx="2"/>
          </p:cNvCxnSpPr>
          <p:nvPr/>
        </p:nvCxnSpPr>
        <p:spPr>
          <a:xfrm rot="5400000" flipH="1" flipV="1">
            <a:off x="4569117" y="1085613"/>
            <a:ext cx="629635" cy="4887608"/>
          </a:xfrm>
          <a:prstGeom prst="bentConnector3">
            <a:avLst>
              <a:gd name="adj1" fmla="val -36307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C2F511B2-5B97-AA11-5431-B1A817B890B4}"/>
              </a:ext>
            </a:extLst>
          </p:cNvPr>
          <p:cNvSpPr txBox="1"/>
          <p:nvPr/>
        </p:nvSpPr>
        <p:spPr>
          <a:xfrm>
            <a:off x="3321875" y="3470754"/>
            <a:ext cx="14275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0" rIns="36000" bIns="0" rtlCol="0" anchor="t">
            <a:spAutoFit/>
          </a:bodyPr>
          <a:lstStyle/>
          <a:p>
            <a:r>
              <a:rPr lang="en-IE" sz="1200"/>
              <a:t>Identify different label for the concept</a:t>
            </a:r>
          </a:p>
        </p:txBody>
      </p:sp>
      <p:cxnSp>
        <p:nvCxnSpPr>
          <p:cNvPr id="176" name="Connector: Elbow 175">
            <a:extLst>
              <a:ext uri="{FF2B5EF4-FFF2-40B4-BE49-F238E27FC236}">
                <a16:creationId xmlns:a16="http://schemas.microsoft.com/office/drawing/2014/main" id="{16221112-90D1-8B20-602E-40810026B480}"/>
              </a:ext>
            </a:extLst>
          </p:cNvPr>
          <p:cNvCxnSpPr>
            <a:cxnSpLocks/>
            <a:stCxn id="107" idx="2"/>
            <a:endCxn id="171" idx="0"/>
          </p:cNvCxnSpPr>
          <p:nvPr/>
        </p:nvCxnSpPr>
        <p:spPr>
          <a:xfrm rot="16200000" flipH="1">
            <a:off x="3532551" y="2967672"/>
            <a:ext cx="301476" cy="704687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9" name="Connector: Elbow 178">
            <a:extLst>
              <a:ext uri="{FF2B5EF4-FFF2-40B4-BE49-F238E27FC236}">
                <a16:creationId xmlns:a16="http://schemas.microsoft.com/office/drawing/2014/main" id="{50D6632D-AAFE-2B0E-40CA-6D01D774B226}"/>
              </a:ext>
            </a:extLst>
          </p:cNvPr>
          <p:cNvCxnSpPr>
            <a:cxnSpLocks/>
            <a:stCxn id="171" idx="2"/>
            <a:endCxn id="71" idx="2"/>
          </p:cNvCxnSpPr>
          <p:nvPr/>
        </p:nvCxnSpPr>
        <p:spPr>
          <a:xfrm rot="5400000" flipH="1" flipV="1">
            <a:off x="5368942" y="1881290"/>
            <a:ext cx="625487" cy="3292106"/>
          </a:xfrm>
          <a:prstGeom prst="bentConnector3">
            <a:avLst>
              <a:gd name="adj1" fmla="val -36548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4EEEB1C5-7320-0E91-F58E-EAB0F97A9740}"/>
              </a:ext>
            </a:extLst>
          </p:cNvPr>
          <p:cNvSpPr txBox="1"/>
          <p:nvPr/>
        </p:nvSpPr>
        <p:spPr>
          <a:xfrm>
            <a:off x="4092544" y="49550"/>
            <a:ext cx="535724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r>
              <a:rPr lang="en-IE" sz="2800">
                <a:sym typeface="Wingdings" panose="05000000000000000000" pitchFamily="2" charset="2"/>
              </a:rPr>
              <a:t></a:t>
            </a:r>
            <a:endParaRPr lang="en-IE" sz="140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4391470-3DCA-EDEC-99D3-5C04912104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499" y="4745459"/>
            <a:ext cx="1094158" cy="317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ea typeface="Calibri"/>
                <a:cs typeface="Calibri"/>
              </a:rPr>
              <a:t>Value vocabularies for a linked data-enabled cataloguing tool: from labels to concepts</a:t>
            </a:r>
            <a:endParaRPr lang="en-LU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430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0" grpId="0"/>
      <p:bldP spid="46" grpId="0"/>
      <p:bldP spid="71" grpId="0" animBg="1"/>
      <p:bldP spid="32" grpId="0" animBg="1"/>
      <p:bldP spid="54" grpId="0"/>
      <p:bldP spid="68" grpId="0" animBg="1"/>
      <p:bldP spid="74" grpId="0"/>
      <p:bldP spid="78" grpId="0" animBg="1"/>
      <p:bldP spid="93" grpId="0"/>
      <p:bldP spid="107" grpId="0" animBg="1"/>
      <p:bldP spid="112" grpId="0" animBg="1"/>
      <p:bldP spid="117" grpId="0"/>
      <p:bldP spid="118" grpId="0"/>
      <p:bldP spid="119" grpId="0"/>
      <p:bldP spid="171" grpId="0" animBg="1"/>
      <p:bldP spid="1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4442-9A92-2D6F-8CF9-4BE26CC38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74639"/>
            <a:ext cx="4262665" cy="574448"/>
          </a:xfrm>
        </p:spPr>
        <p:txBody>
          <a:bodyPr/>
          <a:lstStyle/>
          <a:p>
            <a:r>
              <a:rPr lang="de-DE" dirty="0" err="1"/>
              <a:t>Example</a:t>
            </a:r>
            <a:endParaRPr lang="en-IE" dirty="0"/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2F02FE6-D5A8-7409-4ADD-938D4135F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714" y="761999"/>
            <a:ext cx="7467600" cy="41068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63537635-D9A3-17C2-54C6-5D87E618D0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49" y="4929316"/>
            <a:ext cx="3196097" cy="15991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ea typeface="Calibri"/>
                <a:cs typeface="Calibri"/>
              </a:rPr>
              <a:t>Value vocabularies for a linked data-enabled cataloguing tool: from labels to concepts</a:t>
            </a:r>
            <a:endParaRPr lang="en-LU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116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0C61B-F683-3E7B-9DF2-9A7C21227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New CDM properties &amp; AT values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267BE6A-A54E-C7F1-CA6B-449CE56492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499" y="4767263"/>
            <a:ext cx="3256553" cy="159917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ea typeface="Calibri"/>
                <a:cs typeface="Calibri"/>
              </a:rPr>
              <a:t>Value vocabularies for a linked data-enabled cataloguing tool: from labels to concepts</a:t>
            </a:r>
            <a:endParaRPr lang="en-LU" dirty="0">
              <a:ea typeface="Calibri"/>
              <a:cs typeface="Calibri"/>
            </a:endParaRPr>
          </a:p>
        </p:txBody>
      </p:sp>
      <p:pic>
        <p:nvPicPr>
          <p:cNvPr id="4" name="Picture 3" descr="A screenshot of a computer code&#10;&#10;AI-generated content may be incorrect.">
            <a:extLst>
              <a:ext uri="{FF2B5EF4-FFF2-40B4-BE49-F238E27FC236}">
                <a16:creationId xmlns:a16="http://schemas.microsoft.com/office/drawing/2014/main" id="{182E124E-A9AD-2D09-D60E-FF7DDA1F2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9433"/>
            <a:ext cx="8795163" cy="306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11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0C61B-F683-3E7B-9DF2-9A7C21227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(Anticipated) Results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AC72CCD-D952-303E-20A9-B9CB15973B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9545621"/>
              </p:ext>
            </p:extLst>
          </p:nvPr>
        </p:nvGraphicFramePr>
        <p:xfrm>
          <a:off x="1942193" y="332329"/>
          <a:ext cx="6904263" cy="4303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Graphic 7" descr="Checkbox Checked with solid fill">
            <a:extLst>
              <a:ext uri="{FF2B5EF4-FFF2-40B4-BE49-F238E27FC236}">
                <a16:creationId xmlns:a16="http://schemas.microsoft.com/office/drawing/2014/main" id="{333FF1A1-FF8A-BDC9-4610-B29EF4537D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24057" y="1712547"/>
            <a:ext cx="914400" cy="914400"/>
          </a:xfrm>
          <a:prstGeom prst="rect">
            <a:avLst/>
          </a:prstGeom>
        </p:spPr>
      </p:pic>
      <p:pic>
        <p:nvPicPr>
          <p:cNvPr id="10" name="Graphic 9" descr="Checkbox Checked with solid fill">
            <a:extLst>
              <a:ext uri="{FF2B5EF4-FFF2-40B4-BE49-F238E27FC236}">
                <a16:creationId xmlns:a16="http://schemas.microsoft.com/office/drawing/2014/main" id="{9A2F15F2-FB69-ED2B-44E9-98AFBB6BD6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02664" y="3528192"/>
            <a:ext cx="914400" cy="914400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71BAC19-8268-9C83-B99A-17309A46E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1360" y="4769075"/>
            <a:ext cx="4710112" cy="166687"/>
          </a:xfrm>
        </p:spPr>
        <p:txBody>
          <a:bodyPr>
            <a:normAutofit/>
          </a:bodyPr>
          <a:lstStyle/>
          <a:p>
            <a:r>
              <a:rPr lang="en-US" sz="700" dirty="0">
                <a:ea typeface="Calibri"/>
                <a:cs typeface="Calibri"/>
              </a:rPr>
              <a:t>Value vocabularies for a linked data-enabled cataloguing tool: from labels to concepts</a:t>
            </a:r>
            <a:endParaRPr lang="en-LU" sz="7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3891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76862-5F01-8D66-5007-5AA642E0D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7AAE4-8563-21B1-4C05-5031D84A8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4114"/>
            <a:ext cx="7886700" cy="1043553"/>
          </a:xfrm>
        </p:spPr>
        <p:txBody>
          <a:bodyPr/>
          <a:lstStyle/>
          <a:p>
            <a:r>
              <a:rPr lang="en-IE" dirty="0">
                <a:ea typeface="Calibri"/>
                <a:cs typeface="Calibri"/>
              </a:rPr>
              <a:t>Our future with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15224-39C9-6E14-6AE0-8170684C3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67668"/>
            <a:ext cx="8343900" cy="296465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endParaRPr lang="de-DE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dirty="0">
                <a:ea typeface="Calibri" panose="020F0502020204030204"/>
                <a:cs typeface="Calibri" panose="020F0502020204030204"/>
              </a:rPr>
              <a:t>Annotation </a:t>
            </a:r>
            <a:r>
              <a:rPr lang="de-DE" dirty="0" err="1">
                <a:ea typeface="Calibri" panose="020F0502020204030204"/>
                <a:cs typeface="Calibri" panose="020F0502020204030204"/>
              </a:rPr>
              <a:t>tool</a:t>
            </a:r>
            <a:r>
              <a:rPr lang="de-DE" dirty="0">
                <a:ea typeface="Calibri" panose="020F0502020204030204"/>
                <a:cs typeface="Calibri" panose="020F0502020204030204"/>
              </a:rPr>
              <a:t> for </a:t>
            </a:r>
            <a:r>
              <a:rPr lang="de-DE" dirty="0" err="1">
                <a:ea typeface="Calibri" panose="020F0502020204030204"/>
                <a:cs typeface="Calibri" panose="020F0502020204030204"/>
              </a:rPr>
              <a:t>indexation</a:t>
            </a:r>
            <a:endParaRPr lang="de-DE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de-DE" sz="1900" dirty="0">
                <a:ea typeface="Calibri" panose="020F0502020204030204"/>
                <a:cs typeface="Calibri" panose="020F0502020204030204"/>
              </a:rPr>
              <a:t>	(</a:t>
            </a:r>
            <a:r>
              <a:rPr lang="de-DE" sz="1900" dirty="0" err="1">
                <a:ea typeface="Calibri" panose="020F0502020204030204"/>
                <a:cs typeface="Calibri" panose="020F0502020204030204"/>
              </a:rPr>
              <a:t>based</a:t>
            </a:r>
            <a:r>
              <a:rPr lang="de-DE" sz="1900" dirty="0">
                <a:ea typeface="Calibri" panose="020F0502020204030204"/>
                <a:cs typeface="Calibri" panose="020F0502020204030204"/>
              </a:rPr>
              <a:t> on </a:t>
            </a:r>
            <a:r>
              <a:rPr lang="de-DE" sz="1900" dirty="0" err="1">
                <a:ea typeface="Calibri" panose="020F0502020204030204"/>
                <a:cs typeface="Calibri" panose="020F0502020204030204"/>
              </a:rPr>
              <a:t>former</a:t>
            </a:r>
            <a:r>
              <a:rPr lang="de-DE" sz="1900" dirty="0">
                <a:ea typeface="Calibri" panose="020F0502020204030204"/>
                <a:cs typeface="Calibri" panose="020F0502020204030204"/>
              </a:rPr>
              <a:t> </a:t>
            </a:r>
            <a:r>
              <a:rPr lang="de-DE" sz="1900" dirty="0" err="1">
                <a:ea typeface="Calibri" panose="020F0502020204030204"/>
                <a:cs typeface="Calibri" panose="020F0502020204030204"/>
              </a:rPr>
              <a:t>SeTA</a:t>
            </a:r>
            <a:r>
              <a:rPr lang="de-DE" sz="1900" dirty="0">
                <a:ea typeface="Calibri" panose="020F0502020204030204"/>
                <a:cs typeface="Calibri" panose="020F0502020204030204"/>
              </a:rPr>
              <a:t> </a:t>
            </a:r>
            <a:r>
              <a:rPr lang="de-DE" sz="1900" dirty="0" err="1">
                <a:ea typeface="Calibri" panose="020F0502020204030204"/>
                <a:cs typeface="Calibri" panose="020F0502020204030204"/>
              </a:rPr>
              <a:t>Metadata</a:t>
            </a:r>
            <a:r>
              <a:rPr lang="de-DE" sz="1900" dirty="0">
                <a:ea typeface="Calibri" panose="020F0502020204030204"/>
                <a:cs typeface="Calibri" panose="020F0502020204030204"/>
              </a:rPr>
              <a:t> </a:t>
            </a:r>
            <a:r>
              <a:rPr lang="de-DE" sz="1900" dirty="0" err="1">
                <a:ea typeface="Calibri" panose="020F0502020204030204"/>
                <a:cs typeface="Calibri" panose="020F0502020204030204"/>
              </a:rPr>
              <a:t>annotator</a:t>
            </a:r>
            <a:r>
              <a:rPr lang="de-DE" sz="1900" dirty="0">
                <a:ea typeface="Calibri" panose="020F0502020204030204"/>
                <a:cs typeface="Calibri" panose="020F0502020204030204"/>
              </a:rPr>
              <a:t>)</a:t>
            </a:r>
            <a:endParaRPr lang="de-DE" dirty="0"/>
          </a:p>
          <a:p>
            <a:endParaRPr lang="de-DE" dirty="0">
              <a:ea typeface="Calibri"/>
              <a:cs typeface="Calibri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de-DE" dirty="0">
                <a:ea typeface="Calibri"/>
                <a:cs typeface="Calibri"/>
              </a:rPr>
              <a:t>Explicit</a:t>
            </a:r>
            <a:r>
              <a:rPr lang="de-DE" dirty="0"/>
              <a:t> </a:t>
            </a:r>
            <a:r>
              <a:rPr lang="de-DE" dirty="0" err="1"/>
              <a:t>semantics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train</a:t>
            </a:r>
            <a:r>
              <a:rPr lang="de-DE" dirty="0"/>
              <a:t> AI </a:t>
            </a:r>
            <a:r>
              <a:rPr lang="de-DE" dirty="0" err="1"/>
              <a:t>models</a:t>
            </a:r>
            <a:endParaRPr lang="de-DE" dirty="0">
              <a:ea typeface="Calibri"/>
              <a:cs typeface="Calibri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de-DE" dirty="0">
                <a:ea typeface="Calibri"/>
                <a:cs typeface="Calibri"/>
              </a:rPr>
              <a:t>AI </a:t>
            </a:r>
            <a:r>
              <a:rPr lang="de-DE" dirty="0" err="1">
                <a:ea typeface="Calibri"/>
                <a:cs typeface="Calibri"/>
              </a:rPr>
              <a:t>for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summaries</a:t>
            </a:r>
            <a:endParaRPr lang="de-DE" dirty="0">
              <a:ea typeface="Calibri"/>
              <a:cs typeface="Calibri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de-DE" dirty="0">
                <a:ea typeface="Calibri"/>
                <a:cs typeface="Calibri"/>
              </a:rPr>
              <a:t>Use AI </a:t>
            </a:r>
            <a:r>
              <a:rPr lang="de-DE" dirty="0" err="1">
                <a:ea typeface="Calibri"/>
                <a:cs typeface="Calibri"/>
              </a:rPr>
              <a:t>to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extract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metadata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directly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from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publications</a:t>
            </a:r>
            <a:endParaRPr lang="de-DE" dirty="0">
              <a:ea typeface="Calibri"/>
              <a:cs typeface="Calibri"/>
            </a:endParaRPr>
          </a:p>
        </p:txBody>
      </p:sp>
      <p:pic>
        <p:nvPicPr>
          <p:cNvPr id="5" name="Picture 4" descr="Human eye seen through transparent digital chart">
            <a:extLst>
              <a:ext uri="{FF2B5EF4-FFF2-40B4-BE49-F238E27FC236}">
                <a16:creationId xmlns:a16="http://schemas.microsoft.com/office/drawing/2014/main" id="{519A5294-999A-0E87-5078-C47FC9B84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487" y="197530"/>
            <a:ext cx="3332163" cy="1904093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8F4617C-0171-3033-291C-34063F10C4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499" y="4767264"/>
            <a:ext cx="3196097" cy="15991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ea typeface="Calibri"/>
                <a:cs typeface="Calibri"/>
              </a:rPr>
              <a:t>Value vocabularies for a linked data-enabled cataloguing tool: from labels to concepts</a:t>
            </a:r>
            <a:endParaRPr lang="en-LU" dirty="0"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9FFB1-CFE8-588E-A4B6-CB926D6FF491}"/>
              </a:ext>
            </a:extLst>
          </p:cNvPr>
          <p:cNvSpPr txBox="1"/>
          <p:nvPr/>
        </p:nvSpPr>
        <p:spPr>
          <a:xfrm rot="5400000">
            <a:off x="7421334" y="1402216"/>
            <a:ext cx="268605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Calibri"/>
                <a:cs typeface="Calibri"/>
              </a:rPr>
              <a:t>Copyright Stock Images</a:t>
            </a:r>
            <a:endParaRPr lang="en-US" sz="12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1972462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DORSE2023_Presentation-2" id="{DA9775EB-FAC1-594C-B775-D48E2963E454}" vid="{B3481B62-461B-594B-8D2F-9AEEA2B0B925}"/>
    </a:ext>
  </a:extLst>
</a:theme>
</file>

<file path=ppt/theme/theme2.xml><?xml version="1.0" encoding="utf-8"?>
<a:theme xmlns:a="http://schemas.openxmlformats.org/drawingml/2006/main" name="Custom Design">
  <a:themeElements>
    <a:clrScheme name="Gre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DORSE2023_Presentation-2" id="{DA9775EB-FAC1-594C-B775-D48E2963E454}" vid="{2915585B-38F4-A94E-9D3B-6EEF8714BCBE}"/>
    </a:ext>
  </a:extLst>
</a:theme>
</file>

<file path=ppt/theme/theme3.xml><?xml version="1.0" encoding="utf-8"?>
<a:theme xmlns:a="http://schemas.openxmlformats.org/drawingml/2006/main" name="Last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DORSE2023_Presentation-2" id="{DA9775EB-FAC1-594C-B775-D48E2963E454}" vid="{D7894B99-85F8-8542-9965-3C9DA1FEA22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500EAE0857554ABAF5D1E0D7358393" ma:contentTypeVersion="17" ma:contentTypeDescription="Create a new document." ma:contentTypeScope="" ma:versionID="7d8c935f42415d051c4b84128b5b731f">
  <xsd:schema xmlns:xsd="http://www.w3.org/2001/XMLSchema" xmlns:xs="http://www.w3.org/2001/XMLSchema" xmlns:p="http://schemas.microsoft.com/office/2006/metadata/properties" xmlns:ns2="62cb77ed-5211-499c-a421-328a2af7da45" xmlns:ns3="ae14bd2b-5038-48de-9538-b8c9dc93ef00" targetNamespace="http://schemas.microsoft.com/office/2006/metadata/properties" ma:root="true" ma:fieldsID="96b9a59fac9c0d83301208c70473e0b5" ns2:_="" ns3:_="">
    <xsd:import namespace="62cb77ed-5211-499c-a421-328a2af7da45"/>
    <xsd:import namespace="ae14bd2b-5038-48de-9538-b8c9dc93ef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ObjectDetectorVersions" minOccurs="0"/>
                <xsd:element ref="ns2:ENDORSE2023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cb77ed-5211-499c-a421-328a2af7da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ENDORSE2023" ma:index="23" nillable="true" ma:displayName="ENDORSE2023" ma:format="Dropdown" ma:internalName="ENDORSE2023">
      <xsd:simpleType>
        <xsd:restriction base="dms:Text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4bd2b-5038-48de-9538-b8c9dc93ef0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NDORSE2023 xmlns="62cb77ed-5211-499c-a421-328a2af7da45" xsi:nil="true"/>
    <lcf76f155ced4ddcb4097134ff3c332f xmlns="62cb77ed-5211-499c-a421-328a2af7da4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DD7868-79A3-4DEF-B2CA-274C8DAC6F61}">
  <ds:schemaRefs>
    <ds:schemaRef ds:uri="62cb77ed-5211-499c-a421-328a2af7da45"/>
    <ds:schemaRef ds:uri="ae14bd2b-5038-48de-9538-b8c9dc93ef0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EE801C7-AB9C-482D-91D6-D7B026F0966B}">
  <ds:schemaRefs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ae14bd2b-5038-48de-9538-b8c9dc93ef00"/>
    <ds:schemaRef ds:uri="62cb77ed-5211-499c-a421-328a2af7da45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2F7E4BA-BFD9-41B3-A35E-45F0F6A16F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Cover</Template>
  <TotalTime>229</TotalTime>
  <Words>458</Words>
  <Application>Microsoft Office PowerPoint</Application>
  <PresentationFormat>On-screen Show (16:9)</PresentationFormat>
  <Paragraphs>100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Courier New</vt:lpstr>
      <vt:lpstr>Wingdings</vt:lpstr>
      <vt:lpstr>Cover</vt:lpstr>
      <vt:lpstr>Custom Design</vt:lpstr>
      <vt:lpstr>Last Page</vt:lpstr>
      <vt:lpstr>Bianca Csakany &amp; Sofia Zapounidou</vt:lpstr>
      <vt:lpstr> </vt:lpstr>
      <vt:lpstr>ATTO in numbers</vt:lpstr>
      <vt:lpstr>The ATTO project</vt:lpstr>
      <vt:lpstr>PowerPoint Presentation</vt:lpstr>
      <vt:lpstr>Example</vt:lpstr>
      <vt:lpstr>New CDM properties &amp; AT values</vt:lpstr>
      <vt:lpstr>(Anticipated) Results</vt:lpstr>
      <vt:lpstr>Our future with AI</vt:lpstr>
      <vt:lpstr>Thank you for you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CHIAPPARICCI Renato (OP)</dc:creator>
  <cp:lastModifiedBy>MOLNAR Bence (OP-EXT)</cp:lastModifiedBy>
  <cp:revision>82</cp:revision>
  <dcterms:created xsi:type="dcterms:W3CDTF">2024-09-10T09:32:00Z</dcterms:created>
  <dcterms:modified xsi:type="dcterms:W3CDTF">2025-10-08T07:16:54Z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0x0101005C500EAE0857554ABAF5D1E0D7358393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2022-07-20T16:22:54Z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0e8e67ba-bd66-4d2e-8346-f51307ec5fc8</vt:lpwstr>
  </property>
  <property fmtid="{D5CDD505-2E9C-101B-9397-08002B2CF9AE}" pid="9" name="MSIP_Label_6bd9ddd1-4d20-43f6-abfa-fc3c07406f94_ContentBits">
    <vt:lpwstr>0</vt:lpwstr>
  </property>
  <property fmtid="{D5CDD505-2E9C-101B-9397-08002B2CF9AE}" pid="10" name="MediaServiceImageTags">
    <vt:lpwstr/>
  </property>
</Properties>
</file>