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0" r:id="rId5"/>
    <p:sldMasterId id="2147483659" r:id="rId6"/>
  </p:sldMasterIdLst>
  <p:notesMasterIdLst>
    <p:notesMasterId r:id="rId17"/>
  </p:notesMasterIdLst>
  <p:sldIdLst>
    <p:sldId id="256" r:id="rId7"/>
    <p:sldId id="257" r:id="rId8"/>
    <p:sldId id="258" r:id="rId9"/>
    <p:sldId id="259" r:id="rId10"/>
    <p:sldId id="260" r:id="rId11"/>
    <p:sldId id="261" r:id="rId12"/>
    <p:sldId id="262" r:id="rId13"/>
    <p:sldId id="263" r:id="rId14"/>
    <p:sldId id="264" r:id="rId15"/>
    <p:sldId id="265"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Wn+0eeZ5XZPPHlJvy9ce+dK47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44"/>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NAR Bence (OP-EXT)" userId="88eeff7a-802d-4848-bceb-f98f6f0d5313" providerId="ADAL" clId="{238FB6AF-A105-4F03-BF47-C31ABABF1FDE}"/>
    <pc:docChg chg="custSel modSld">
      <pc:chgData name="MOLNAR Bence (OP-EXT)" userId="88eeff7a-802d-4848-bceb-f98f6f0d5313" providerId="ADAL" clId="{238FB6AF-A105-4F03-BF47-C31ABABF1FDE}" dt="2025-08-12T09:01:30.076" v="5" actId="20577"/>
      <pc:docMkLst>
        <pc:docMk/>
      </pc:docMkLst>
      <pc:sldChg chg="modSp mod">
        <pc:chgData name="MOLNAR Bence (OP-EXT)" userId="88eeff7a-802d-4848-bceb-f98f6f0d5313" providerId="ADAL" clId="{238FB6AF-A105-4F03-BF47-C31ABABF1FDE}" dt="2025-08-12T09:01:30.076" v="5" actId="20577"/>
        <pc:sldMkLst>
          <pc:docMk/>
          <pc:sldMk cId="0" sldId="260"/>
        </pc:sldMkLst>
        <pc:spChg chg="mod">
          <ac:chgData name="MOLNAR Bence (OP-EXT)" userId="88eeff7a-802d-4848-bceb-f98f6f0d5313" providerId="ADAL" clId="{238FB6AF-A105-4F03-BF47-C31ABABF1FDE}" dt="2025-08-12T09:01:30.076" v="5" actId="20577"/>
          <ac:spMkLst>
            <pc:docMk/>
            <pc:sldMk cId="0" sldId="260"/>
            <ac:spMk id="1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L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22ec0d141_5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g3522ec0d141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22ec0d141_8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3522ec0d141_8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22ec0d141_8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22ec0d141_8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3522ec0d141_8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L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22ec0d141_8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22ec0d141_8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3522ec0d141_8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L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22ec0d141_8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22ec0d141_8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3522ec0d141_8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L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22ec0d141_8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3522ec0d141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3"/>
        <p:cNvGrpSpPr/>
        <p:nvPr/>
      </p:nvGrpSpPr>
      <p:grpSpPr>
        <a:xfrm>
          <a:off x="0" y="0"/>
          <a:ext cx="0" cy="0"/>
          <a:chOff x="0" y="0"/>
          <a:chExt cx="0" cy="0"/>
        </a:xfrm>
      </p:grpSpPr>
      <p:sp>
        <p:nvSpPr>
          <p:cNvPr id="14" name="Google Shape;14;p10"/>
          <p:cNvSpPr txBox="1">
            <a:spLocks noGrp="1"/>
          </p:cNvSpPr>
          <p:nvPr>
            <p:ph type="ctrTitle"/>
          </p:nvPr>
        </p:nvSpPr>
        <p:spPr>
          <a:xfrm>
            <a:off x="1761067" y="587159"/>
            <a:ext cx="6858000" cy="208492"/>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1400"/>
              <a:buFont typeface="Calibri"/>
              <a:buNone/>
              <a:defRPr sz="1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0"/>
          <p:cNvSpPr txBox="1">
            <a:spLocks noGrp="1"/>
          </p:cNvSpPr>
          <p:nvPr>
            <p:ph type="body" idx="1"/>
          </p:nvPr>
        </p:nvSpPr>
        <p:spPr>
          <a:xfrm>
            <a:off x="1760538" y="859779"/>
            <a:ext cx="6858000" cy="208492"/>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body" idx="2"/>
          </p:nvPr>
        </p:nvSpPr>
        <p:spPr>
          <a:xfrm>
            <a:off x="1760538" y="1343024"/>
            <a:ext cx="4697927" cy="1672025"/>
          </a:xfrm>
          <a:prstGeom prst="rect">
            <a:avLst/>
          </a:prstGeom>
          <a:noFill/>
          <a:ln>
            <a:noFill/>
          </a:ln>
        </p:spPr>
        <p:txBody>
          <a:bodyPr spcFirstLastPara="1" wrap="square" lIns="0" tIns="0" rIns="0" bIns="0" anchor="t" anchorCtr="0">
            <a:noAutofit/>
          </a:bodyPr>
          <a:lstStyle>
            <a:lvl1pPr marL="457200" marR="0" lvl="0" indent="-228600" algn="l" rtl="0">
              <a:lnSpc>
                <a:spcPct val="104999"/>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body" idx="3"/>
          </p:nvPr>
        </p:nvSpPr>
        <p:spPr>
          <a:xfrm>
            <a:off x="1760538" y="3122614"/>
            <a:ext cx="6081712" cy="279614"/>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1868514" y="1297526"/>
            <a:ext cx="3106442" cy="6862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15A24"/>
              </a:buClr>
              <a:buSzPts val="4400"/>
              <a:buFont typeface="Calibri"/>
              <a:buNone/>
              <a:defRPr sz="4400" b="1" i="0" u="none" strike="noStrike" cap="none">
                <a:solidFill>
                  <a:srgbClr val="F15A2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9"/>
          <p:cNvSpPr txBox="1">
            <a:spLocks noGrp="1"/>
          </p:cNvSpPr>
          <p:nvPr>
            <p:ph type="body" idx="1"/>
          </p:nvPr>
        </p:nvSpPr>
        <p:spPr>
          <a:xfrm>
            <a:off x="1868488" y="2092271"/>
            <a:ext cx="6624584" cy="898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2pPr>
            <a:lvl3pPr marL="1371600" marR="0" lvl="2" indent="-228600"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L="1828800" marR="0" lvl="3" indent="-228600"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4pPr>
            <a:lvl5pPr marL="2286000" marR="0" lvl="4" indent="-228600"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12"/>
          <p:cNvSpPr txBox="1">
            <a:spLocks noGrp="1"/>
          </p:cNvSpPr>
          <p:nvPr>
            <p:ph type="ctrTitle"/>
          </p:nvPr>
        </p:nvSpPr>
        <p:spPr>
          <a:xfrm>
            <a:off x="683811" y="1908311"/>
            <a:ext cx="7831537" cy="12414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15A2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subTitle" idx="1"/>
          </p:nvPr>
        </p:nvSpPr>
        <p:spPr>
          <a:xfrm>
            <a:off x="683812" y="3260035"/>
            <a:ext cx="7831536" cy="6833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12"/>
          <p:cNvSpPr txBox="1">
            <a:spLocks noGrp="1"/>
          </p:cNvSpPr>
          <p:nvPr>
            <p:ph type="sldNum" idx="12"/>
          </p:nvPr>
        </p:nvSpPr>
        <p:spPr>
          <a:xfrm>
            <a:off x="7688910" y="4767264"/>
            <a:ext cx="826439" cy="16438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LU"/>
              <a:t>‹#›</a:t>
            </a:fld>
            <a:endParaRPr/>
          </a:p>
        </p:txBody>
      </p:sp>
      <p:sp>
        <p:nvSpPr>
          <p:cNvPr id="27" name="Google Shape;27;p12"/>
          <p:cNvSpPr txBox="1">
            <a:spLocks noGrp="1"/>
          </p:cNvSpPr>
          <p:nvPr>
            <p:ph type="body" idx="2"/>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628650" y="274639"/>
            <a:ext cx="7886700" cy="5744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15A24"/>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body" idx="1"/>
          </p:nvPr>
        </p:nvSpPr>
        <p:spPr>
          <a:xfrm>
            <a:off x="628650" y="1016000"/>
            <a:ext cx="7886700" cy="361632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SzPts val="2600"/>
              <a:buChar char="•"/>
              <a:defRPr sz="2600"/>
            </a:lvl1pPr>
            <a:lvl2pPr marL="914400" lvl="1" indent="-368300" algn="l">
              <a:lnSpc>
                <a:spcPct val="90000"/>
              </a:lnSpc>
              <a:spcBef>
                <a:spcPts val="500"/>
              </a:spcBef>
              <a:spcAft>
                <a:spcPts val="0"/>
              </a:spcAft>
              <a:buSzPts val="2200"/>
              <a:buChar char="•"/>
              <a:defRPr sz="22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LU"/>
              <a:t>‹#›</a:t>
            </a:fld>
            <a:endParaRPr/>
          </a:p>
        </p:txBody>
      </p:sp>
      <p:sp>
        <p:nvSpPr>
          <p:cNvPr id="32" name="Google Shape;32;p13"/>
          <p:cNvSpPr txBox="1">
            <a:spLocks noGrp="1"/>
          </p:cNvSpPr>
          <p:nvPr>
            <p:ph type="body" idx="2"/>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ge with photo">
  <p:cSld name="Pag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rot="10800000">
            <a:off x="0" y="729035"/>
            <a:ext cx="5009322" cy="3185990"/>
          </a:xfrm>
          <a:prstGeom prst="rect">
            <a:avLst/>
          </a:prstGeom>
          <a:noFill/>
          <a:ln>
            <a:noFill/>
          </a:ln>
        </p:spPr>
      </p:pic>
      <p:sp>
        <p:nvSpPr>
          <p:cNvPr id="35" name="Google Shape;35;p14"/>
          <p:cNvSpPr txBox="1">
            <a:spLocks noGrp="1"/>
          </p:cNvSpPr>
          <p:nvPr>
            <p:ph type="title"/>
          </p:nvPr>
        </p:nvSpPr>
        <p:spPr>
          <a:xfrm>
            <a:off x="970557" y="934598"/>
            <a:ext cx="3060755" cy="6715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LU"/>
              <a:t>‹#›</a:t>
            </a:fld>
            <a:endParaRPr/>
          </a:p>
        </p:txBody>
      </p:sp>
      <p:sp>
        <p:nvSpPr>
          <p:cNvPr id="37" name="Google Shape;37;p14"/>
          <p:cNvSpPr txBox="1">
            <a:spLocks noGrp="1"/>
          </p:cNvSpPr>
          <p:nvPr>
            <p:ph type="body" idx="1"/>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4"/>
          <p:cNvSpPr txBox="1">
            <a:spLocks noGrp="1"/>
          </p:cNvSpPr>
          <p:nvPr>
            <p:ph type="body" idx="2"/>
          </p:nvPr>
        </p:nvSpPr>
        <p:spPr>
          <a:xfrm>
            <a:off x="969963" y="1717482"/>
            <a:ext cx="3060700" cy="182899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solidFill>
                  <a:schemeClr val="lt1"/>
                </a:solidFill>
              </a:defRPr>
            </a:lvl2pPr>
            <a:lvl3pPr marL="1371600" lvl="2" indent="-228600" algn="l">
              <a:lnSpc>
                <a:spcPct val="90000"/>
              </a:lnSpc>
              <a:spcBef>
                <a:spcPts val="500"/>
              </a:spcBef>
              <a:spcAft>
                <a:spcPts val="0"/>
              </a:spcAft>
              <a:buSzPts val="1400"/>
              <a:buNone/>
              <a:defRPr sz="1400">
                <a:solidFill>
                  <a:schemeClr val="lt1"/>
                </a:solidFill>
              </a:defRPr>
            </a:lvl3pPr>
            <a:lvl4pPr marL="1828800" lvl="3" indent="-228600" algn="l">
              <a:lnSpc>
                <a:spcPct val="90000"/>
              </a:lnSpc>
              <a:spcBef>
                <a:spcPts val="500"/>
              </a:spcBef>
              <a:spcAft>
                <a:spcPts val="0"/>
              </a:spcAft>
              <a:buSzPts val="1400"/>
              <a:buNone/>
              <a:defRPr sz="1400">
                <a:solidFill>
                  <a:schemeClr val="lt1"/>
                </a:solidFill>
              </a:defRPr>
            </a:lvl4pPr>
            <a:lvl5pPr marL="2286000" lvl="4" indent="-228600" algn="l">
              <a:lnSpc>
                <a:spcPct val="90000"/>
              </a:lnSpc>
              <a:spcBef>
                <a:spcPts val="500"/>
              </a:spcBef>
              <a:spcAft>
                <a:spcPts val="0"/>
              </a:spcAft>
              <a:buSzPts val="1400"/>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a:spLocks noGrp="1"/>
          </p:cNvSpPr>
          <p:nvPr>
            <p:ph type="pic" idx="3"/>
          </p:nvPr>
        </p:nvSpPr>
        <p:spPr>
          <a:xfrm>
            <a:off x="4572000" y="728783"/>
            <a:ext cx="4572000" cy="3185991"/>
          </a:xfrm>
          <a:prstGeom prst="rect">
            <a:avLst/>
          </a:pr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 Gray">
  <p:cSld name="Two Content - Gray">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709200" y="934598"/>
            <a:ext cx="3060755" cy="6715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15A24"/>
              </a:buClr>
              <a:buSzPts val="2400"/>
              <a:buFont typeface="Calibri"/>
              <a:buNone/>
              <a:defRPr sz="2400">
                <a:solidFill>
                  <a:srgbClr val="F15A2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LU"/>
              <a:t>‹#›</a:t>
            </a:fld>
            <a:endParaRPr/>
          </a:p>
        </p:txBody>
      </p:sp>
      <p:sp>
        <p:nvSpPr>
          <p:cNvPr id="43" name="Google Shape;43;p15"/>
          <p:cNvSpPr txBox="1">
            <a:spLocks noGrp="1"/>
          </p:cNvSpPr>
          <p:nvPr>
            <p:ph type="body" idx="1"/>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2"/>
          </p:nvPr>
        </p:nvSpPr>
        <p:spPr>
          <a:xfrm>
            <a:off x="709200" y="1717482"/>
            <a:ext cx="3060700" cy="182899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400"/>
              <a:buNone/>
              <a:defRPr sz="1400">
                <a:solidFill>
                  <a:srgbClr val="595959"/>
                </a:solidFill>
              </a:defRPr>
            </a:lvl1pPr>
            <a:lvl2pPr marL="914400" lvl="1" indent="-228600" algn="l">
              <a:lnSpc>
                <a:spcPct val="90000"/>
              </a:lnSpc>
              <a:spcBef>
                <a:spcPts val="500"/>
              </a:spcBef>
              <a:spcAft>
                <a:spcPts val="0"/>
              </a:spcAft>
              <a:buSzPts val="1400"/>
              <a:buNone/>
              <a:defRPr sz="1400">
                <a:solidFill>
                  <a:schemeClr val="lt1"/>
                </a:solidFill>
              </a:defRPr>
            </a:lvl2pPr>
            <a:lvl3pPr marL="1371600" lvl="2" indent="-228600" algn="l">
              <a:lnSpc>
                <a:spcPct val="90000"/>
              </a:lnSpc>
              <a:spcBef>
                <a:spcPts val="500"/>
              </a:spcBef>
              <a:spcAft>
                <a:spcPts val="0"/>
              </a:spcAft>
              <a:buSzPts val="1400"/>
              <a:buNone/>
              <a:defRPr sz="1400">
                <a:solidFill>
                  <a:schemeClr val="lt1"/>
                </a:solidFill>
              </a:defRPr>
            </a:lvl3pPr>
            <a:lvl4pPr marL="1828800" lvl="3" indent="-228600" algn="l">
              <a:lnSpc>
                <a:spcPct val="90000"/>
              </a:lnSpc>
              <a:spcBef>
                <a:spcPts val="500"/>
              </a:spcBef>
              <a:spcAft>
                <a:spcPts val="0"/>
              </a:spcAft>
              <a:buSzPts val="1400"/>
              <a:buNone/>
              <a:defRPr sz="1400">
                <a:solidFill>
                  <a:schemeClr val="lt1"/>
                </a:solidFill>
              </a:defRPr>
            </a:lvl4pPr>
            <a:lvl5pPr marL="2286000" lvl="4" indent="-228600" algn="l">
              <a:lnSpc>
                <a:spcPct val="90000"/>
              </a:lnSpc>
              <a:spcBef>
                <a:spcPts val="500"/>
              </a:spcBef>
              <a:spcAft>
                <a:spcPts val="0"/>
              </a:spcAft>
              <a:buSzPts val="1400"/>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p:nvPr/>
        </p:nvSpPr>
        <p:spPr>
          <a:xfrm>
            <a:off x="4572000" y="0"/>
            <a:ext cx="4572000" cy="514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5"/>
          <p:cNvSpPr txBox="1">
            <a:spLocks noGrp="1"/>
          </p:cNvSpPr>
          <p:nvPr>
            <p:ph type="body" idx="3"/>
          </p:nvPr>
        </p:nvSpPr>
        <p:spPr>
          <a:xfrm>
            <a:off x="4989761" y="541338"/>
            <a:ext cx="3736478" cy="37607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sz="1800">
                <a:solidFill>
                  <a:schemeClr val="lt1"/>
                </a:solidFill>
              </a:defRPr>
            </a:lvl1pPr>
            <a:lvl2pPr marL="914400" lvl="1" indent="-342900" algn="l">
              <a:lnSpc>
                <a:spcPct val="90000"/>
              </a:lnSpc>
              <a:spcBef>
                <a:spcPts val="500"/>
              </a:spcBef>
              <a:spcAft>
                <a:spcPts val="0"/>
              </a:spcAft>
              <a:buClr>
                <a:schemeClr val="lt1"/>
              </a:buClr>
              <a:buSzPts val="1800"/>
              <a:buChar char="•"/>
              <a:defRPr sz="18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42900" algn="l">
              <a:lnSpc>
                <a:spcPct val="90000"/>
              </a:lnSpc>
              <a:spcBef>
                <a:spcPts val="500"/>
              </a:spcBef>
              <a:spcAft>
                <a:spcPts val="0"/>
              </a:spcAft>
              <a:buClr>
                <a:schemeClr val="lt1"/>
              </a:buClr>
              <a:buSzPts val="1800"/>
              <a:buChar char="•"/>
              <a:defRPr sz="1800">
                <a:solidFill>
                  <a:schemeClr val="lt1"/>
                </a:solidFill>
              </a:defRPr>
            </a:lvl4pPr>
            <a:lvl5pPr marL="2286000" lvl="4" indent="-342900" algn="l">
              <a:lnSpc>
                <a:spcPct val="90000"/>
              </a:lnSpc>
              <a:spcBef>
                <a:spcPts val="50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628650" y="274639"/>
            <a:ext cx="7886700" cy="5744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15A24"/>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LU"/>
              <a:t>‹#›</a:t>
            </a:fld>
            <a:endParaRPr/>
          </a:p>
        </p:txBody>
      </p:sp>
      <p:sp>
        <p:nvSpPr>
          <p:cNvPr id="50" name="Google Shape;50;p16"/>
          <p:cNvSpPr txBox="1">
            <a:spLocks noGrp="1"/>
          </p:cNvSpPr>
          <p:nvPr>
            <p:ph type="body" idx="1"/>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sp>
        <p:nvSpPr>
          <p:cNvPr id="52" name="Google Shape;52;p17"/>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LU"/>
              <a:t>‹#›</a:t>
            </a:fld>
            <a:endParaRPr/>
          </a:p>
        </p:txBody>
      </p:sp>
      <p:sp>
        <p:nvSpPr>
          <p:cNvPr id="53" name="Google Shape;53;p17"/>
          <p:cNvSpPr txBox="1">
            <a:spLocks noGrp="1"/>
          </p:cNvSpPr>
          <p:nvPr>
            <p:ph type="body" idx="1"/>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15A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0"/>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000"/>
              </a:spcBef>
              <a:spcAft>
                <a:spcPts val="0"/>
              </a:spcAft>
              <a:buSzPts val="2200"/>
              <a:buChar char="•"/>
              <a:defRPr sz="22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0"/>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0"/>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0"/>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LU"/>
              <a:t>‹#›</a:t>
            </a:fld>
            <a:endParaRPr/>
          </a:p>
        </p:txBody>
      </p:sp>
      <p:sp>
        <p:nvSpPr>
          <p:cNvPr id="61" name="Google Shape;61;p20"/>
          <p:cNvSpPr txBox="1">
            <a:spLocks noGrp="1"/>
          </p:cNvSpPr>
          <p:nvPr>
            <p:ph type="body" idx="5"/>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2"/>
        <p:cNvGrpSpPr/>
        <p:nvPr/>
      </p:nvGrpSpPr>
      <p:grpSpPr>
        <a:xfrm>
          <a:off x="0" y="0"/>
          <a:ext cx="0" cy="0"/>
          <a:chOff x="0" y="0"/>
          <a:chExt cx="0" cy="0"/>
        </a:xfrm>
      </p:grpSpPr>
      <p:sp>
        <p:nvSpPr>
          <p:cNvPr id="63" name="Google Shape;63;p21"/>
          <p:cNvSpPr txBox="1">
            <a:spLocks noGrp="1"/>
          </p:cNvSpPr>
          <p:nvPr>
            <p:ph type="body" idx="1"/>
          </p:nvPr>
        </p:nvSpPr>
        <p:spPr>
          <a:xfrm>
            <a:off x="4200040" y="741363"/>
            <a:ext cx="4316897" cy="36544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1"/>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LU"/>
              <a:t>‹#›</a:t>
            </a:fld>
            <a:endParaRPr/>
          </a:p>
        </p:txBody>
      </p:sp>
      <p:sp>
        <p:nvSpPr>
          <p:cNvPr id="65" name="Google Shape;65;p21"/>
          <p:cNvSpPr txBox="1">
            <a:spLocks noGrp="1"/>
          </p:cNvSpPr>
          <p:nvPr>
            <p:ph type="body" idx="2"/>
          </p:nvPr>
        </p:nvSpPr>
        <p:spPr>
          <a:xfrm>
            <a:off x="1587500" y="4767264"/>
            <a:ext cx="2774950" cy="164386"/>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1000"/>
              <a:buNone/>
              <a:defRPr sz="1000">
                <a:solidFill>
                  <a:srgbClr val="7F7F7F"/>
                </a:solidFill>
              </a:defRPr>
            </a:lvl1pPr>
            <a:lvl2pPr marL="914400" lvl="1" indent="-228600" algn="l">
              <a:lnSpc>
                <a:spcPct val="90000"/>
              </a:lnSpc>
              <a:spcBef>
                <a:spcPts val="500"/>
              </a:spcBef>
              <a:spcAft>
                <a:spcPts val="0"/>
              </a:spcAft>
              <a:buSzPts val="1000"/>
              <a:buNone/>
              <a:defRPr sz="1000">
                <a:solidFill>
                  <a:srgbClr val="7F7F7F"/>
                </a:solidFill>
              </a:defRPr>
            </a:lvl2pPr>
            <a:lvl3pPr marL="1371600" lvl="2" indent="-228600" algn="l">
              <a:lnSpc>
                <a:spcPct val="90000"/>
              </a:lnSpc>
              <a:spcBef>
                <a:spcPts val="500"/>
              </a:spcBef>
              <a:spcAft>
                <a:spcPts val="0"/>
              </a:spcAft>
              <a:buSzPts val="1000"/>
              <a:buNone/>
              <a:defRPr sz="1000">
                <a:solidFill>
                  <a:srgbClr val="7F7F7F"/>
                </a:solidFill>
              </a:defRPr>
            </a:lvl3pPr>
            <a:lvl4pPr marL="1828800" lvl="3" indent="-228600" algn="l">
              <a:lnSpc>
                <a:spcPct val="90000"/>
              </a:lnSpc>
              <a:spcBef>
                <a:spcPts val="500"/>
              </a:spcBef>
              <a:spcAft>
                <a:spcPts val="0"/>
              </a:spcAft>
              <a:buSzPts val="1000"/>
              <a:buNone/>
              <a:defRPr sz="1000">
                <a:solidFill>
                  <a:srgbClr val="7F7F7F"/>
                </a:solidFill>
              </a:defRPr>
            </a:lvl4pPr>
            <a:lvl5pPr marL="2286000" lvl="4" indent="-228600" algn="l">
              <a:lnSpc>
                <a:spcPct val="90000"/>
              </a:lnSpc>
              <a:spcBef>
                <a:spcPts val="500"/>
              </a:spcBef>
              <a:spcAft>
                <a:spcPts val="0"/>
              </a:spcAft>
              <a:buSzPts val="1000"/>
              <a:buNone/>
              <a:defRPr sz="1000">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title"/>
          </p:nvPr>
        </p:nvSpPr>
        <p:spPr>
          <a:xfrm>
            <a:off x="709200" y="934598"/>
            <a:ext cx="3060755" cy="6715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15A24"/>
              </a:buClr>
              <a:buSzPts val="2400"/>
              <a:buFont typeface="Calibri"/>
              <a:buNone/>
              <a:defRPr sz="2400">
                <a:solidFill>
                  <a:srgbClr val="F15A2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txBox="1">
            <a:spLocks noGrp="1"/>
          </p:cNvSpPr>
          <p:nvPr>
            <p:ph type="body" idx="3"/>
          </p:nvPr>
        </p:nvSpPr>
        <p:spPr>
          <a:xfrm>
            <a:off x="709200" y="1717482"/>
            <a:ext cx="3060700" cy="182899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400"/>
              <a:buNone/>
              <a:defRPr sz="1400">
                <a:solidFill>
                  <a:srgbClr val="595959"/>
                </a:solidFill>
              </a:defRPr>
            </a:lvl1pPr>
            <a:lvl2pPr marL="914400" lvl="1" indent="-228600" algn="l">
              <a:lnSpc>
                <a:spcPct val="90000"/>
              </a:lnSpc>
              <a:spcBef>
                <a:spcPts val="500"/>
              </a:spcBef>
              <a:spcAft>
                <a:spcPts val="0"/>
              </a:spcAft>
              <a:buSzPts val="1400"/>
              <a:buNone/>
              <a:defRPr sz="1400">
                <a:solidFill>
                  <a:schemeClr val="lt1"/>
                </a:solidFill>
              </a:defRPr>
            </a:lvl2pPr>
            <a:lvl3pPr marL="1371600" lvl="2" indent="-228600" algn="l">
              <a:lnSpc>
                <a:spcPct val="90000"/>
              </a:lnSpc>
              <a:spcBef>
                <a:spcPts val="500"/>
              </a:spcBef>
              <a:spcAft>
                <a:spcPts val="0"/>
              </a:spcAft>
              <a:buSzPts val="1400"/>
              <a:buNone/>
              <a:defRPr sz="1400">
                <a:solidFill>
                  <a:schemeClr val="lt1"/>
                </a:solidFill>
              </a:defRPr>
            </a:lvl3pPr>
            <a:lvl4pPr marL="1828800" lvl="3" indent="-228600" algn="l">
              <a:lnSpc>
                <a:spcPct val="90000"/>
              </a:lnSpc>
              <a:spcBef>
                <a:spcPts val="500"/>
              </a:spcBef>
              <a:spcAft>
                <a:spcPts val="0"/>
              </a:spcAft>
              <a:buSzPts val="1400"/>
              <a:buNone/>
              <a:defRPr sz="1400">
                <a:solidFill>
                  <a:schemeClr val="lt1"/>
                </a:solidFill>
              </a:defRPr>
            </a:lvl4pPr>
            <a:lvl5pPr marL="2286000" lvl="4" indent="-228600" algn="l">
              <a:lnSpc>
                <a:spcPct val="90000"/>
              </a:lnSpc>
              <a:spcBef>
                <a:spcPts val="500"/>
              </a:spcBef>
              <a:spcAft>
                <a:spcPts val="0"/>
              </a:spcAft>
              <a:buSzPts val="1400"/>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3">
            <a:alphaModFix/>
          </a:blip>
          <a:srcRect/>
          <a:stretch/>
        </p:blipFill>
        <p:spPr>
          <a:xfrm rot="10800000">
            <a:off x="0" y="395654"/>
            <a:ext cx="9144000" cy="3104397"/>
          </a:xfrm>
          <a:prstGeom prst="rect">
            <a:avLst/>
          </a:prstGeom>
          <a:noFill/>
          <a:ln>
            <a:noFill/>
          </a:ln>
        </p:spPr>
      </p:pic>
      <p:pic>
        <p:nvPicPr>
          <p:cNvPr id="11" name="Google Shape;11;p9"/>
          <p:cNvPicPr preferRelativeResize="0"/>
          <p:nvPr/>
        </p:nvPicPr>
        <p:blipFill rotWithShape="1">
          <a:blip r:embed="rId4">
            <a:alphaModFix/>
          </a:blip>
          <a:srcRect/>
          <a:stretch/>
        </p:blipFill>
        <p:spPr>
          <a:xfrm>
            <a:off x="1099134" y="1370951"/>
            <a:ext cx="521958" cy="576901"/>
          </a:xfrm>
          <a:prstGeom prst="rect">
            <a:avLst/>
          </a:prstGeom>
          <a:noFill/>
          <a:ln>
            <a:noFill/>
          </a:ln>
        </p:spPr>
      </p:pic>
      <p:pic>
        <p:nvPicPr>
          <p:cNvPr id="12" name="Google Shape;12;p9"/>
          <p:cNvPicPr preferRelativeResize="0"/>
          <p:nvPr/>
        </p:nvPicPr>
        <p:blipFill rotWithShape="1">
          <a:blip r:embed="rId5">
            <a:alphaModFix/>
          </a:blip>
          <a:srcRect/>
          <a:stretch/>
        </p:blipFill>
        <p:spPr>
          <a:xfrm>
            <a:off x="1760535" y="3958307"/>
            <a:ext cx="5969977" cy="91395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11"/>
          <p:cNvSpPr txBox="1">
            <a:spLocks noGrp="1"/>
          </p:cNvSpPr>
          <p:nvPr>
            <p:ph type="title"/>
          </p:nvPr>
        </p:nvSpPr>
        <p:spPr>
          <a:xfrm>
            <a:off x="628650" y="274639"/>
            <a:ext cx="7886700" cy="5744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15A24"/>
              </a:buClr>
              <a:buSzPts val="4000"/>
              <a:buFont typeface="Calibri"/>
              <a:buNone/>
              <a:defRPr sz="4000" b="0" i="0" u="none" strike="noStrike" cap="none">
                <a:solidFill>
                  <a:srgbClr val="F15A2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11"/>
          <p:cNvSpPr txBox="1">
            <a:spLocks noGrp="1"/>
          </p:cNvSpPr>
          <p:nvPr>
            <p:ph type="body" idx="1"/>
          </p:nvPr>
        </p:nvSpPr>
        <p:spPr>
          <a:xfrm>
            <a:off x="628650" y="1016000"/>
            <a:ext cx="7886700" cy="361632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15A24"/>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F15A24"/>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15A24"/>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F15A24"/>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F15A24"/>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11"/>
          <p:cNvSpPr txBox="1">
            <a:spLocks noGrp="1"/>
          </p:cNvSpPr>
          <p:nvPr>
            <p:ph type="sldNum" idx="12"/>
          </p:nvPr>
        </p:nvSpPr>
        <p:spPr>
          <a:xfrm>
            <a:off x="6457950" y="4767264"/>
            <a:ext cx="2057400" cy="13561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7F7F7F"/>
                </a:solidFill>
                <a:latin typeface="Calibri"/>
                <a:ea typeface="Calibri"/>
                <a:cs typeface="Calibri"/>
                <a:sym typeface="Calibri"/>
              </a:defRPr>
            </a:lvl1pPr>
            <a:lvl2pPr marL="0" marR="0" lvl="1" indent="0" algn="r" rtl="0">
              <a:spcBef>
                <a:spcPts val="0"/>
              </a:spcBef>
              <a:buNone/>
              <a:defRPr sz="1000" b="0" i="0" u="none" strike="noStrike" cap="none">
                <a:solidFill>
                  <a:srgbClr val="7F7F7F"/>
                </a:solidFill>
                <a:latin typeface="Calibri"/>
                <a:ea typeface="Calibri"/>
                <a:cs typeface="Calibri"/>
                <a:sym typeface="Calibri"/>
              </a:defRPr>
            </a:lvl2pPr>
            <a:lvl3pPr marL="0" marR="0" lvl="2" indent="0" algn="r" rtl="0">
              <a:spcBef>
                <a:spcPts val="0"/>
              </a:spcBef>
              <a:buNone/>
              <a:defRPr sz="1000" b="0" i="0" u="none" strike="noStrike" cap="none">
                <a:solidFill>
                  <a:srgbClr val="7F7F7F"/>
                </a:solidFill>
                <a:latin typeface="Calibri"/>
                <a:ea typeface="Calibri"/>
                <a:cs typeface="Calibri"/>
                <a:sym typeface="Calibri"/>
              </a:defRPr>
            </a:lvl3pPr>
            <a:lvl4pPr marL="0" marR="0" lvl="3" indent="0" algn="r" rtl="0">
              <a:spcBef>
                <a:spcPts val="0"/>
              </a:spcBef>
              <a:buNone/>
              <a:defRPr sz="1000" b="0" i="0" u="none" strike="noStrike" cap="none">
                <a:solidFill>
                  <a:srgbClr val="7F7F7F"/>
                </a:solidFill>
                <a:latin typeface="Calibri"/>
                <a:ea typeface="Calibri"/>
                <a:cs typeface="Calibri"/>
                <a:sym typeface="Calibri"/>
              </a:defRPr>
            </a:lvl4pPr>
            <a:lvl5pPr marL="0" marR="0" lvl="4" indent="0" algn="r" rtl="0">
              <a:spcBef>
                <a:spcPts val="0"/>
              </a:spcBef>
              <a:buNone/>
              <a:defRPr sz="1000" b="0" i="0" u="none" strike="noStrike" cap="none">
                <a:solidFill>
                  <a:srgbClr val="7F7F7F"/>
                </a:solidFill>
                <a:latin typeface="Calibri"/>
                <a:ea typeface="Calibri"/>
                <a:cs typeface="Calibri"/>
                <a:sym typeface="Calibri"/>
              </a:defRPr>
            </a:lvl5pPr>
            <a:lvl6pPr marL="0" marR="0" lvl="5" indent="0" algn="r" rtl="0">
              <a:spcBef>
                <a:spcPts val="0"/>
              </a:spcBef>
              <a:buNone/>
              <a:defRPr sz="1000" b="0" i="0" u="none" strike="noStrike" cap="none">
                <a:solidFill>
                  <a:srgbClr val="7F7F7F"/>
                </a:solidFill>
                <a:latin typeface="Calibri"/>
                <a:ea typeface="Calibri"/>
                <a:cs typeface="Calibri"/>
                <a:sym typeface="Calibri"/>
              </a:defRPr>
            </a:lvl6pPr>
            <a:lvl7pPr marL="0" marR="0" lvl="6" indent="0" algn="r" rtl="0">
              <a:spcBef>
                <a:spcPts val="0"/>
              </a:spcBef>
              <a:buNone/>
              <a:defRPr sz="1000" b="0" i="0" u="none" strike="noStrike" cap="none">
                <a:solidFill>
                  <a:srgbClr val="7F7F7F"/>
                </a:solidFill>
                <a:latin typeface="Calibri"/>
                <a:ea typeface="Calibri"/>
                <a:cs typeface="Calibri"/>
                <a:sym typeface="Calibri"/>
              </a:defRPr>
            </a:lvl7pPr>
            <a:lvl8pPr marL="0" marR="0" lvl="7" indent="0" algn="r" rtl="0">
              <a:spcBef>
                <a:spcPts val="0"/>
              </a:spcBef>
              <a:buNone/>
              <a:defRPr sz="1000" b="0" i="0" u="none" strike="noStrike" cap="none">
                <a:solidFill>
                  <a:srgbClr val="7F7F7F"/>
                </a:solidFill>
                <a:latin typeface="Calibri"/>
                <a:ea typeface="Calibri"/>
                <a:cs typeface="Calibri"/>
                <a:sym typeface="Calibri"/>
              </a:defRPr>
            </a:lvl8pPr>
            <a:lvl9pPr marL="0" marR="0" lvl="8" indent="0" algn="r" rtl="0">
              <a:spcBef>
                <a:spcPts val="0"/>
              </a:spcBef>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p>
        </p:txBody>
      </p:sp>
      <p:pic>
        <p:nvPicPr>
          <p:cNvPr id="22" name="Google Shape;22;p11"/>
          <p:cNvPicPr preferRelativeResize="0"/>
          <p:nvPr/>
        </p:nvPicPr>
        <p:blipFill rotWithShape="1">
          <a:blip r:embed="rId10">
            <a:alphaModFix/>
          </a:blip>
          <a:srcRect/>
          <a:stretch/>
        </p:blipFill>
        <p:spPr>
          <a:xfrm>
            <a:off x="628650" y="4767263"/>
            <a:ext cx="834571" cy="1356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pic>
        <p:nvPicPr>
          <p:cNvPr id="69" name="Google Shape;69;p18"/>
          <p:cNvPicPr preferRelativeResize="0"/>
          <p:nvPr/>
        </p:nvPicPr>
        <p:blipFill rotWithShape="1">
          <a:blip r:embed="rId3">
            <a:alphaModFix/>
          </a:blip>
          <a:srcRect/>
          <a:stretch/>
        </p:blipFill>
        <p:spPr>
          <a:xfrm rot="10800000">
            <a:off x="0" y="4842706"/>
            <a:ext cx="9144000" cy="394760"/>
          </a:xfrm>
          <a:prstGeom prst="rect">
            <a:avLst/>
          </a:prstGeom>
          <a:noFill/>
          <a:ln>
            <a:noFill/>
          </a:ln>
        </p:spPr>
      </p:pic>
      <p:pic>
        <p:nvPicPr>
          <p:cNvPr id="70" name="Google Shape;70;p18"/>
          <p:cNvPicPr preferRelativeResize="0"/>
          <p:nvPr/>
        </p:nvPicPr>
        <p:blipFill rotWithShape="1">
          <a:blip r:embed="rId4">
            <a:alphaModFix/>
          </a:blip>
          <a:srcRect/>
          <a:stretch/>
        </p:blipFill>
        <p:spPr>
          <a:xfrm>
            <a:off x="1099134" y="1370951"/>
            <a:ext cx="521958" cy="576901"/>
          </a:xfrm>
          <a:prstGeom prst="rect">
            <a:avLst/>
          </a:prstGeom>
          <a:noFill/>
          <a:ln>
            <a:noFill/>
          </a:ln>
        </p:spPr>
      </p:pic>
      <p:pic>
        <p:nvPicPr>
          <p:cNvPr id="71" name="Google Shape;71;p18"/>
          <p:cNvPicPr preferRelativeResize="0"/>
          <p:nvPr/>
        </p:nvPicPr>
        <p:blipFill rotWithShape="1">
          <a:blip r:embed="rId5">
            <a:alphaModFix/>
          </a:blip>
          <a:srcRect/>
          <a:stretch/>
        </p:blipFill>
        <p:spPr>
          <a:xfrm>
            <a:off x="2969537" y="2836106"/>
            <a:ext cx="2822973" cy="2006600"/>
          </a:xfrm>
          <a:prstGeom prst="rect">
            <a:avLst/>
          </a:prstGeom>
          <a:noFill/>
          <a:ln>
            <a:noFill/>
          </a:ln>
        </p:spPr>
      </p:pic>
      <p:pic>
        <p:nvPicPr>
          <p:cNvPr id="72" name="Google Shape;72;p18"/>
          <p:cNvPicPr preferRelativeResize="0"/>
          <p:nvPr/>
        </p:nvPicPr>
        <p:blipFill rotWithShape="1">
          <a:blip r:embed="rId6">
            <a:alphaModFix/>
          </a:blip>
          <a:srcRect/>
          <a:stretch/>
        </p:blipFill>
        <p:spPr>
          <a:xfrm>
            <a:off x="1099134" y="1341373"/>
            <a:ext cx="545831" cy="606479"/>
          </a:xfrm>
          <a:prstGeom prst="rect">
            <a:avLst/>
          </a:prstGeom>
          <a:noFill/>
          <a:ln>
            <a:noFill/>
          </a:ln>
        </p:spPr>
      </p:pic>
      <p:pic>
        <p:nvPicPr>
          <p:cNvPr id="73" name="Google Shape;73;p18" descr="A green and yellow gradient word&#10;&#10;Description automatically generated"/>
          <p:cNvPicPr preferRelativeResize="0"/>
          <p:nvPr/>
        </p:nvPicPr>
        <p:blipFill rotWithShape="1">
          <a:blip r:embed="rId7">
            <a:alphaModFix/>
          </a:blip>
          <a:srcRect/>
          <a:stretch/>
        </p:blipFill>
        <p:spPr>
          <a:xfrm>
            <a:off x="6058818" y="3703012"/>
            <a:ext cx="2398786" cy="6069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stodon.social/@ennomeijers"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netwerkdigitaalerfgoed.nl/en/"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zenodo.org/records/1476072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netwerk-digitaal-erfgoed.github.io/requirements-collection-management-systems/" TargetMode="External"/><Relationship Id="rId3" Type="http://schemas.openxmlformats.org/officeDocument/2006/relationships/image" Target="../media/image11.png"/><Relationship Id="rId7" Type="http://schemas.openxmlformats.org/officeDocument/2006/relationships/hyperlink" Target="https://netwerk-digitaal-erfgoed.github.io/requirements-terminologiebronne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etwerk-digitaal-erfgoed.github.io/requirements-datasets" TargetMode="External"/><Relationship Id="rId5" Type="http://schemas.openxmlformats.org/officeDocument/2006/relationships/hyperlink" Target="https://netwerk-digitaal-erfgoed.github.io/schema-profile" TargetMode="External"/><Relationship Id="rId4" Type="http://schemas.openxmlformats.org/officeDocument/2006/relationships/hyperlink" Target="https://dera.netwerkdigitaalerfgoed.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datasetregister.netwerkdigitaalerfgoed.nl/?lang=e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atasetregister.netwerkdigitaalerfgoed.nl/show.php?lang=nl&amp;uri=https%3A%2F%2Fdruid.datalegend.net%2FIISG%2Fiisg-k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1761067" y="587159"/>
            <a:ext cx="6858000" cy="20849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1400"/>
              <a:buFont typeface="Calibri"/>
              <a:buNone/>
            </a:pPr>
            <a:endParaRPr/>
          </a:p>
        </p:txBody>
      </p:sp>
      <p:sp>
        <p:nvSpPr>
          <p:cNvPr id="82" name="Google Shape;82;p1"/>
          <p:cNvSpPr txBox="1">
            <a:spLocks noGrp="1"/>
          </p:cNvSpPr>
          <p:nvPr>
            <p:ph type="body" idx="1"/>
          </p:nvPr>
        </p:nvSpPr>
        <p:spPr>
          <a:xfrm>
            <a:off x="1760538" y="859779"/>
            <a:ext cx="6858000" cy="20849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1200"/>
              <a:buNone/>
            </a:pPr>
            <a:endParaRPr/>
          </a:p>
        </p:txBody>
      </p:sp>
      <p:sp>
        <p:nvSpPr>
          <p:cNvPr id="83" name="Google Shape;83;p1"/>
          <p:cNvSpPr txBox="1">
            <a:spLocks noGrp="1"/>
          </p:cNvSpPr>
          <p:nvPr>
            <p:ph type="body" idx="2"/>
          </p:nvPr>
        </p:nvSpPr>
        <p:spPr>
          <a:xfrm>
            <a:off x="1760554" y="1343025"/>
            <a:ext cx="6208500" cy="16719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lt1"/>
              </a:buClr>
              <a:buSzPts val="4000"/>
              <a:buFont typeface="Arial"/>
              <a:buNone/>
            </a:pPr>
            <a:r>
              <a:rPr lang="en-LU"/>
              <a:t>Towards a Dutch data space for cultural heritage</a:t>
            </a:r>
            <a:endParaRPr/>
          </a:p>
        </p:txBody>
      </p:sp>
      <p:sp>
        <p:nvSpPr>
          <p:cNvPr id="84" name="Google Shape;84;p1"/>
          <p:cNvSpPr txBox="1">
            <a:spLocks noGrp="1"/>
          </p:cNvSpPr>
          <p:nvPr>
            <p:ph type="body" idx="3"/>
          </p:nvPr>
        </p:nvSpPr>
        <p:spPr>
          <a:xfrm>
            <a:off x="1760538" y="3122614"/>
            <a:ext cx="6081712" cy="2796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LU"/>
              <a:t>Enno Meijers - CTO Dutch Digital Heritage Network</a:t>
            </a:r>
            <a:endParaRPr/>
          </a:p>
        </p:txBody>
      </p:sp>
      <p:pic>
        <p:nvPicPr>
          <p:cNvPr id="85" name="Google Shape;85;p1"/>
          <p:cNvPicPr preferRelativeResize="0"/>
          <p:nvPr/>
        </p:nvPicPr>
        <p:blipFill>
          <a:blip r:embed="rId3">
            <a:alphaModFix/>
          </a:blip>
          <a:stretch>
            <a:fillRect/>
          </a:stretch>
        </p:blipFill>
        <p:spPr>
          <a:xfrm>
            <a:off x="6477874" y="3751472"/>
            <a:ext cx="2486600" cy="85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title"/>
          </p:nvPr>
        </p:nvSpPr>
        <p:spPr>
          <a:xfrm>
            <a:off x="1868514" y="1297526"/>
            <a:ext cx="3106442" cy="6862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15A24"/>
              </a:buClr>
              <a:buSzPts val="4400"/>
              <a:buFont typeface="Calibri"/>
              <a:buNone/>
            </a:pPr>
            <a:r>
              <a:rPr lang="en-LU"/>
              <a:t>Thank you!</a:t>
            </a:r>
            <a:endParaRPr/>
          </a:p>
        </p:txBody>
      </p:sp>
      <p:sp>
        <p:nvSpPr>
          <p:cNvPr id="162" name="Google Shape;162;p8"/>
          <p:cNvSpPr txBox="1">
            <a:spLocks noGrp="1"/>
          </p:cNvSpPr>
          <p:nvPr>
            <p:ph type="body" idx="1"/>
          </p:nvPr>
        </p:nvSpPr>
        <p:spPr>
          <a:xfrm>
            <a:off x="1868488" y="2173144"/>
            <a:ext cx="6624600" cy="898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400"/>
              <a:buNone/>
            </a:pPr>
            <a:r>
              <a:rPr lang="en-LU" sz="1900"/>
              <a:t>Enno Meijers - enno.meijers@kb.nl</a:t>
            </a:r>
            <a:endParaRPr sz="1900"/>
          </a:p>
          <a:p>
            <a:pPr marL="0" lvl="0" indent="0" algn="l" rtl="0">
              <a:lnSpc>
                <a:spcPct val="90000"/>
              </a:lnSpc>
              <a:spcBef>
                <a:spcPts val="0"/>
              </a:spcBef>
              <a:spcAft>
                <a:spcPts val="0"/>
              </a:spcAft>
              <a:buClr>
                <a:srgbClr val="595959"/>
              </a:buClr>
              <a:buSzPts val="2400"/>
              <a:buNone/>
            </a:pPr>
            <a:r>
              <a:rPr lang="en-LU" sz="1900" u="sng">
                <a:solidFill>
                  <a:schemeClr val="hlink"/>
                </a:solidFill>
                <a:hlinkClick r:id="rId3"/>
              </a:rPr>
              <a:t>https://mastodon.social/@ennomeijers</a:t>
            </a:r>
            <a:r>
              <a:rPr lang="en-LU" sz="1900"/>
              <a:t> </a:t>
            </a:r>
            <a:endParaRPr sz="1900"/>
          </a:p>
        </p:txBody>
      </p:sp>
      <p:pic>
        <p:nvPicPr>
          <p:cNvPr id="163" name="Google Shape;163;p8"/>
          <p:cNvPicPr preferRelativeResize="0"/>
          <p:nvPr/>
        </p:nvPicPr>
        <p:blipFill>
          <a:blip r:embed="rId4">
            <a:alphaModFix/>
          </a:blip>
          <a:stretch>
            <a:fillRect/>
          </a:stretch>
        </p:blipFill>
        <p:spPr>
          <a:xfrm>
            <a:off x="4900875" y="217350"/>
            <a:ext cx="2486600" cy="858275"/>
          </a:xfrm>
          <a:prstGeom prst="rect">
            <a:avLst/>
          </a:prstGeom>
          <a:noFill/>
          <a:ln>
            <a:noFill/>
          </a:ln>
        </p:spPr>
      </p:pic>
      <p:sp>
        <p:nvSpPr>
          <p:cNvPr id="164" name="Google Shape;164;p8"/>
          <p:cNvSpPr txBox="1"/>
          <p:nvPr/>
        </p:nvSpPr>
        <p:spPr>
          <a:xfrm>
            <a:off x="5111150" y="1035175"/>
            <a:ext cx="39870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rgbClr val="595959"/>
              </a:buClr>
              <a:buSzPts val="2400"/>
              <a:buFont typeface="Arial"/>
              <a:buNone/>
            </a:pPr>
            <a:r>
              <a:rPr lang="en-LU" sz="1600" u="sng">
                <a:solidFill>
                  <a:schemeClr val="hlink"/>
                </a:solidFill>
                <a:latin typeface="Calibri"/>
                <a:ea typeface="Calibri"/>
                <a:cs typeface="Calibri"/>
                <a:sym typeface="Calibri"/>
                <a:hlinkClick r:id="rId5"/>
              </a:rPr>
              <a:t>https://netwerkdigitaalerfgoed.nl/en/</a:t>
            </a:r>
            <a:endParaRPr sz="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3"/>
          <p:cNvPicPr preferRelativeResize="0"/>
          <p:nvPr/>
        </p:nvPicPr>
        <p:blipFill>
          <a:blip r:embed="rId3">
            <a:alphaModFix/>
          </a:blip>
          <a:stretch>
            <a:fillRect/>
          </a:stretch>
        </p:blipFill>
        <p:spPr>
          <a:xfrm>
            <a:off x="8170325" y="4293625"/>
            <a:ext cx="895350" cy="809625"/>
          </a:xfrm>
          <a:prstGeom prst="rect">
            <a:avLst/>
          </a:prstGeom>
          <a:noFill/>
          <a:ln>
            <a:noFill/>
          </a:ln>
        </p:spPr>
      </p:pic>
      <p:sp>
        <p:nvSpPr>
          <p:cNvPr id="91" name="Google Shape;91;p3"/>
          <p:cNvSpPr txBox="1">
            <a:spLocks noGrp="1"/>
          </p:cNvSpPr>
          <p:nvPr>
            <p:ph type="title"/>
          </p:nvPr>
        </p:nvSpPr>
        <p:spPr>
          <a:xfrm>
            <a:off x="628650" y="274639"/>
            <a:ext cx="7886700" cy="5744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Dutch Digital Heritage Network (NDE)</a:t>
            </a:r>
            <a:endParaRPr/>
          </a:p>
        </p:txBody>
      </p:sp>
      <p:sp>
        <p:nvSpPr>
          <p:cNvPr id="92" name="Google Shape;92;p3"/>
          <p:cNvSpPr txBox="1">
            <a:spLocks noGrp="1"/>
          </p:cNvSpPr>
          <p:nvPr>
            <p:ph type="body" idx="1"/>
          </p:nvPr>
        </p:nvSpPr>
        <p:spPr>
          <a:xfrm>
            <a:off x="474125" y="3851700"/>
            <a:ext cx="8156100" cy="780600"/>
          </a:xfrm>
          <a:prstGeom prst="rect">
            <a:avLst/>
          </a:prstGeom>
          <a:noFill/>
          <a:ln>
            <a:noFill/>
          </a:ln>
        </p:spPr>
        <p:txBody>
          <a:bodyPr spcFirstLastPara="1" wrap="square" lIns="91425" tIns="45700" rIns="91425" bIns="45700" anchor="t" anchorCtr="0">
            <a:normAutofit fontScale="85000"/>
          </a:bodyPr>
          <a:lstStyle/>
          <a:p>
            <a:pPr marL="228600" lvl="0" indent="-63500" algn="l" rtl="0">
              <a:lnSpc>
                <a:spcPct val="90000"/>
              </a:lnSpc>
              <a:spcBef>
                <a:spcPts val="0"/>
              </a:spcBef>
              <a:spcAft>
                <a:spcPts val="0"/>
              </a:spcAft>
              <a:buSzPct val="100000"/>
              <a:buNone/>
            </a:pPr>
            <a:r>
              <a:rPr lang="en-LU">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Since 2015, the Dutch Digital Heritage Network has been responsible for implementing the National Digital Heritage Strategy.</a:t>
            </a:r>
            <a:endParaRPr/>
          </a:p>
        </p:txBody>
      </p:sp>
      <p:sp>
        <p:nvSpPr>
          <p:cNvPr id="93" name="Google Shape;93;p3"/>
          <p:cNvSpPr txBox="1">
            <a:spLocks noGrp="1"/>
          </p:cNvSpPr>
          <p:nvPr>
            <p:ph type="body" idx="2"/>
          </p:nvPr>
        </p:nvSpPr>
        <p:spPr>
          <a:xfrm>
            <a:off x="1587500" y="4767264"/>
            <a:ext cx="2774950" cy="16438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000"/>
              <a:buNone/>
            </a:pPr>
            <a:endParaRPr/>
          </a:p>
        </p:txBody>
      </p:sp>
      <p:pic>
        <p:nvPicPr>
          <p:cNvPr id="94" name="Google Shape;94;p3"/>
          <p:cNvPicPr preferRelativeResize="0"/>
          <p:nvPr/>
        </p:nvPicPr>
        <p:blipFill>
          <a:blip r:embed="rId4">
            <a:alphaModFix/>
          </a:blip>
          <a:stretch>
            <a:fillRect/>
          </a:stretch>
        </p:blipFill>
        <p:spPr>
          <a:xfrm>
            <a:off x="678250" y="1076125"/>
            <a:ext cx="7837100" cy="27755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243200" y="934600"/>
            <a:ext cx="4587300" cy="89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LU" i="1"/>
              <a:t>The aim of the National Digital Heritage Strategy is to make digital heritage more accessible to everyone, enabling people and communities to experience heritage in the ways that suit them best.</a:t>
            </a:r>
            <a:endParaRPr i="1"/>
          </a:p>
          <a:p>
            <a:pPr marL="0" lvl="0" indent="0" algn="l" rtl="0">
              <a:spcBef>
                <a:spcPts val="0"/>
              </a:spcBef>
              <a:spcAft>
                <a:spcPts val="0"/>
              </a:spcAft>
              <a:buClr>
                <a:schemeClr val="dk1"/>
              </a:buClr>
              <a:buSzPts val="1100"/>
              <a:buFont typeface="Arial"/>
              <a:buNone/>
            </a:pPr>
            <a:endParaRPr/>
          </a:p>
          <a:p>
            <a:pPr marL="0" lvl="0" indent="0" algn="l" rtl="0">
              <a:lnSpc>
                <a:spcPct val="90000"/>
              </a:lnSpc>
              <a:spcBef>
                <a:spcPts val="0"/>
              </a:spcBef>
              <a:spcAft>
                <a:spcPts val="0"/>
              </a:spcAft>
              <a:buClr>
                <a:schemeClr val="lt1"/>
              </a:buClr>
              <a:buSzPts val="2400"/>
              <a:buFont typeface="Calibri"/>
              <a:buNone/>
            </a:pPr>
            <a:br>
              <a:rPr lang="en-LU"/>
            </a:br>
            <a:endParaRPr/>
          </a:p>
        </p:txBody>
      </p:sp>
      <p:sp>
        <p:nvSpPr>
          <p:cNvPr id="100" name="Google Shape;100;p4"/>
          <p:cNvSpPr txBox="1">
            <a:spLocks noGrp="1"/>
          </p:cNvSpPr>
          <p:nvPr>
            <p:ph type="body" idx="1"/>
          </p:nvPr>
        </p:nvSpPr>
        <p:spPr>
          <a:xfrm>
            <a:off x="1598000" y="4743564"/>
            <a:ext cx="2775000" cy="164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000"/>
              <a:buNone/>
            </a:pPr>
            <a:r>
              <a:rPr lang="en-LU" sz="1300" u="sng">
                <a:solidFill>
                  <a:schemeClr val="hlink"/>
                </a:solidFill>
                <a:hlinkClick r:id="rId3"/>
              </a:rPr>
              <a:t>https://zenodo.org/records/14760720</a:t>
            </a:r>
            <a:r>
              <a:rPr lang="en-LU"/>
              <a:t>   </a:t>
            </a:r>
            <a:endParaRPr/>
          </a:p>
        </p:txBody>
      </p:sp>
      <p:sp>
        <p:nvSpPr>
          <p:cNvPr id="101" name="Google Shape;101;p4"/>
          <p:cNvSpPr>
            <a:spLocks noGrp="1"/>
          </p:cNvSpPr>
          <p:nvPr>
            <p:ph type="pic" idx="2"/>
          </p:nvPr>
        </p:nvSpPr>
        <p:spPr>
          <a:xfrm>
            <a:off x="5009322" y="728783"/>
            <a:ext cx="4134678" cy="3185991"/>
          </a:xfrm>
          <a:prstGeom prst="rect">
            <a:avLst/>
          </a:prstGeom>
          <a:noFill/>
          <a:ln>
            <a:noFill/>
          </a:ln>
        </p:spPr>
        <p:txBody>
          <a:bodyPr/>
          <a:lstStyle/>
          <a:p>
            <a:endParaRPr lang="en-IE"/>
          </a:p>
        </p:txBody>
      </p:sp>
      <p:pic>
        <p:nvPicPr>
          <p:cNvPr id="102" name="Google Shape;102;p4"/>
          <p:cNvPicPr preferRelativeResize="0"/>
          <p:nvPr/>
        </p:nvPicPr>
        <p:blipFill>
          <a:blip r:embed="rId4">
            <a:alphaModFix/>
          </a:blip>
          <a:stretch>
            <a:fillRect/>
          </a:stretch>
        </p:blipFill>
        <p:spPr>
          <a:xfrm rot="467343">
            <a:off x="5690527" y="874587"/>
            <a:ext cx="2303848" cy="3230727"/>
          </a:xfrm>
          <a:prstGeom prst="rect">
            <a:avLst/>
          </a:prstGeom>
          <a:noFill/>
          <a:ln>
            <a:noFill/>
          </a:ln>
        </p:spPr>
      </p:pic>
      <p:pic>
        <p:nvPicPr>
          <p:cNvPr id="103" name="Google Shape;103;p4"/>
          <p:cNvPicPr preferRelativeResize="0"/>
          <p:nvPr/>
        </p:nvPicPr>
        <p:blipFill>
          <a:blip r:embed="rId5">
            <a:alphaModFix/>
          </a:blip>
          <a:stretch>
            <a:fillRect/>
          </a:stretch>
        </p:blipFill>
        <p:spPr>
          <a:xfrm>
            <a:off x="8170325" y="4293625"/>
            <a:ext cx="895350" cy="809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522ec0d141_5_1"/>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Goals for the network</a:t>
            </a:r>
            <a:endParaRPr/>
          </a:p>
        </p:txBody>
      </p:sp>
      <p:sp>
        <p:nvSpPr>
          <p:cNvPr id="109" name="Google Shape;109;g3522ec0d141_5_1"/>
          <p:cNvSpPr txBox="1">
            <a:spLocks noGrp="1"/>
          </p:cNvSpPr>
          <p:nvPr>
            <p:ph type="body" idx="1"/>
          </p:nvPr>
        </p:nvSpPr>
        <p:spPr>
          <a:xfrm>
            <a:off x="474125" y="960950"/>
            <a:ext cx="8156100" cy="3671400"/>
          </a:xfrm>
          <a:prstGeom prst="rect">
            <a:avLst/>
          </a:prstGeom>
          <a:noFill/>
          <a:ln>
            <a:noFill/>
          </a:ln>
        </p:spPr>
        <p:txBody>
          <a:bodyPr spcFirstLastPara="1" wrap="square" lIns="91425" tIns="45700" rIns="91425" bIns="45700" anchor="t" anchorCtr="0">
            <a:normAutofit fontScale="92500" lnSpcReduction="20000"/>
          </a:bodyPr>
          <a:lstStyle/>
          <a:p>
            <a:pPr marL="457200" lvl="0" indent="0" algn="l" rtl="0">
              <a:spcBef>
                <a:spcPts val="0"/>
              </a:spcBef>
              <a:spcAft>
                <a:spcPts val="0"/>
              </a:spcAft>
              <a:buNone/>
            </a:pPr>
            <a:endParaRPr/>
          </a:p>
          <a:p>
            <a:pPr marL="457200" lvl="0" indent="-381317" algn="l" rtl="0">
              <a:spcBef>
                <a:spcPts val="0"/>
              </a:spcBef>
              <a:spcAft>
                <a:spcPts val="0"/>
              </a:spcAft>
              <a:buSzPct val="100000"/>
              <a:buChar char="•"/>
            </a:pPr>
            <a:r>
              <a:rPr lang="en-LU"/>
              <a:t>Making heritage information widely usable</a:t>
            </a:r>
            <a:endParaRPr/>
          </a:p>
          <a:p>
            <a:pPr marL="457200" lvl="0" indent="0" algn="l" rtl="0">
              <a:spcBef>
                <a:spcPts val="0"/>
              </a:spcBef>
              <a:spcAft>
                <a:spcPts val="0"/>
              </a:spcAft>
              <a:buNone/>
            </a:pPr>
            <a:endParaRPr/>
          </a:p>
          <a:p>
            <a:pPr marL="457200" lvl="0" indent="-381317" algn="l" rtl="0">
              <a:spcBef>
                <a:spcPts val="0"/>
              </a:spcBef>
              <a:spcAft>
                <a:spcPts val="0"/>
              </a:spcAft>
              <a:buSzPct val="100000"/>
              <a:buChar char="•"/>
            </a:pPr>
            <a:r>
              <a:rPr lang="en-LU"/>
              <a:t>Implementing a sustainable approach, from source to end user applications</a:t>
            </a:r>
            <a:endParaRPr/>
          </a:p>
          <a:p>
            <a:pPr marL="457200" lvl="0" indent="0" algn="l" rtl="0">
              <a:spcBef>
                <a:spcPts val="0"/>
              </a:spcBef>
              <a:spcAft>
                <a:spcPts val="0"/>
              </a:spcAft>
              <a:buNone/>
            </a:pPr>
            <a:endParaRPr/>
          </a:p>
          <a:p>
            <a:pPr marL="457200" lvl="0" indent="-381317" algn="l" rtl="0">
              <a:spcBef>
                <a:spcPts val="0"/>
              </a:spcBef>
              <a:spcAft>
                <a:spcPts val="0"/>
              </a:spcAft>
              <a:buSzPct val="100000"/>
              <a:buChar char="•"/>
            </a:pPr>
            <a:r>
              <a:rPr lang="en-LU"/>
              <a:t>Fostering a dynamic understanding of heritage</a:t>
            </a:r>
            <a:endParaRPr/>
          </a:p>
          <a:p>
            <a:pPr marL="457200" lvl="0" indent="0" algn="l" rtl="0">
              <a:spcBef>
                <a:spcPts val="0"/>
              </a:spcBef>
              <a:spcAft>
                <a:spcPts val="0"/>
              </a:spcAft>
              <a:buNone/>
            </a:pPr>
            <a:endParaRPr/>
          </a:p>
          <a:p>
            <a:pPr marL="457200" lvl="0" indent="-381317" algn="l" rtl="0">
              <a:spcBef>
                <a:spcPts val="0"/>
              </a:spcBef>
              <a:spcAft>
                <a:spcPts val="0"/>
              </a:spcAft>
              <a:buSzPct val="100000"/>
              <a:buChar char="•"/>
            </a:pPr>
            <a:r>
              <a:rPr lang="en-LU"/>
              <a:t>Building a data space for cultural heritage for the entire Kingdom</a:t>
            </a:r>
            <a:endParaRPr/>
          </a:p>
          <a:p>
            <a:pPr marL="457200" lvl="0" indent="0" algn="l" rtl="0">
              <a:spcBef>
                <a:spcPts val="0"/>
              </a:spcBef>
              <a:spcAft>
                <a:spcPts val="0"/>
              </a:spcAft>
              <a:buNone/>
            </a:pPr>
            <a:endParaRPr/>
          </a:p>
          <a:p>
            <a:pPr marL="228600" lvl="0" indent="-63500" algn="l" rtl="0">
              <a:spcBef>
                <a:spcPts val="0"/>
              </a:spcBef>
              <a:spcAft>
                <a:spcPts val="0"/>
              </a:spcAft>
              <a:buSzPct val="42307"/>
              <a:buNone/>
            </a:pPr>
            <a:endParaRPr/>
          </a:p>
          <a:p>
            <a:pPr marL="228600" lvl="0" indent="-63500" algn="l" rtl="0">
              <a:lnSpc>
                <a:spcPct val="90000"/>
              </a:lnSpc>
              <a:spcBef>
                <a:spcPts val="0"/>
              </a:spcBef>
              <a:spcAft>
                <a:spcPts val="0"/>
              </a:spcAft>
              <a:buSzPct val="100000"/>
              <a:buNone/>
            </a:pPr>
            <a:endParaRPr/>
          </a:p>
        </p:txBody>
      </p:sp>
      <p:sp>
        <p:nvSpPr>
          <p:cNvPr id="110" name="Google Shape;110;g3522ec0d141_5_1"/>
          <p:cNvSpPr txBox="1">
            <a:spLocks noGrp="1"/>
          </p:cNvSpPr>
          <p:nvPr>
            <p:ph type="body" idx="2"/>
          </p:nvPr>
        </p:nvSpPr>
        <p:spPr>
          <a:xfrm>
            <a:off x="1587500" y="4767264"/>
            <a:ext cx="2775000" cy="164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000"/>
              <a:buNone/>
            </a:pPr>
            <a:endParaRPr/>
          </a:p>
        </p:txBody>
      </p:sp>
      <p:pic>
        <p:nvPicPr>
          <p:cNvPr id="111" name="Google Shape;111;g3522ec0d141_5_1"/>
          <p:cNvPicPr preferRelativeResize="0"/>
          <p:nvPr/>
        </p:nvPicPr>
        <p:blipFill>
          <a:blip r:embed="rId3">
            <a:alphaModFix/>
          </a:blip>
          <a:stretch>
            <a:fillRect/>
          </a:stretch>
        </p:blipFill>
        <p:spPr>
          <a:xfrm>
            <a:off x="8170325" y="4293625"/>
            <a:ext cx="895350" cy="809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3522ec0d141_8_15"/>
          <p:cNvPicPr preferRelativeResize="0"/>
          <p:nvPr/>
        </p:nvPicPr>
        <p:blipFill>
          <a:blip r:embed="rId3">
            <a:alphaModFix/>
          </a:blip>
          <a:stretch>
            <a:fillRect/>
          </a:stretch>
        </p:blipFill>
        <p:spPr>
          <a:xfrm>
            <a:off x="8170325" y="4293625"/>
            <a:ext cx="895350" cy="809625"/>
          </a:xfrm>
          <a:prstGeom prst="rect">
            <a:avLst/>
          </a:prstGeom>
          <a:noFill/>
          <a:ln>
            <a:noFill/>
          </a:ln>
        </p:spPr>
      </p:pic>
      <p:sp>
        <p:nvSpPr>
          <p:cNvPr id="117" name="Google Shape;117;g3522ec0d141_8_15"/>
          <p:cNvSpPr txBox="1">
            <a:spLocks noGrp="1"/>
          </p:cNvSpPr>
          <p:nvPr>
            <p:ph type="title"/>
          </p:nvPr>
        </p:nvSpPr>
        <p:spPr>
          <a:xfrm>
            <a:off x="628650" y="2746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Interoperability &amp; Standards</a:t>
            </a:r>
            <a:endParaRPr/>
          </a:p>
        </p:txBody>
      </p:sp>
      <p:sp>
        <p:nvSpPr>
          <p:cNvPr id="118" name="Google Shape;118;g3522ec0d141_8_15"/>
          <p:cNvSpPr txBox="1">
            <a:spLocks noGrp="1"/>
          </p:cNvSpPr>
          <p:nvPr>
            <p:ph type="body" idx="1"/>
          </p:nvPr>
        </p:nvSpPr>
        <p:spPr>
          <a:xfrm>
            <a:off x="474125" y="960950"/>
            <a:ext cx="8156100" cy="3671400"/>
          </a:xfrm>
          <a:prstGeom prst="rect">
            <a:avLst/>
          </a:prstGeom>
          <a:noFill/>
          <a:ln>
            <a:noFill/>
          </a:ln>
        </p:spPr>
        <p:txBody>
          <a:bodyPr spcFirstLastPara="1" wrap="square" lIns="91425" tIns="45700" rIns="91425" bIns="45700" anchor="t" anchorCtr="0">
            <a:normAutofit fontScale="92500" lnSpcReduction="20000"/>
          </a:bodyPr>
          <a:lstStyle/>
          <a:p>
            <a:pPr marL="457200" lvl="0" indent="-393700" algn="l" rtl="0">
              <a:spcBef>
                <a:spcPts val="0"/>
              </a:spcBef>
              <a:spcAft>
                <a:spcPts val="0"/>
              </a:spcAft>
              <a:buSzPts val="2600"/>
              <a:buChar char="•"/>
            </a:pPr>
            <a:r>
              <a:rPr lang="en-LU" u="sng" dirty="0">
                <a:solidFill>
                  <a:schemeClr val="hlink"/>
                </a:solidFill>
                <a:hlinkClick r:id="rId4"/>
              </a:rPr>
              <a:t>Digital Heritage Reference Architecture</a:t>
            </a:r>
            <a:endParaRPr dirty="0"/>
          </a:p>
          <a:p>
            <a:pPr marL="457200" lvl="0" indent="0" algn="l" rtl="0">
              <a:spcBef>
                <a:spcPts val="0"/>
              </a:spcBef>
              <a:spcAft>
                <a:spcPts val="0"/>
              </a:spcAft>
              <a:buNone/>
            </a:pPr>
            <a:r>
              <a:rPr lang="en-LU" dirty="0"/>
              <a:t> </a:t>
            </a:r>
            <a:endParaRPr dirty="0"/>
          </a:p>
          <a:p>
            <a:pPr marL="457200" lvl="0" indent="0" algn="l" rtl="0">
              <a:spcBef>
                <a:spcPts val="0"/>
              </a:spcBef>
              <a:spcAft>
                <a:spcPts val="0"/>
              </a:spcAft>
              <a:buNone/>
            </a:pPr>
            <a:endParaRPr dirty="0"/>
          </a:p>
          <a:p>
            <a:pPr marL="457200" lvl="0" indent="-393700" algn="l" rtl="0">
              <a:spcBef>
                <a:spcPts val="0"/>
              </a:spcBef>
              <a:spcAft>
                <a:spcPts val="0"/>
              </a:spcAft>
              <a:buSzPts val="2600"/>
              <a:buChar char="•"/>
            </a:pPr>
            <a:r>
              <a:rPr lang="en-LU" dirty="0"/>
              <a:t>Requirements for publishing sustainable linked data:</a:t>
            </a:r>
            <a:endParaRPr dirty="0"/>
          </a:p>
          <a:p>
            <a:pPr marL="914400" lvl="1" indent="-368300" algn="l" rtl="0">
              <a:spcBef>
                <a:spcPts val="0"/>
              </a:spcBef>
              <a:spcAft>
                <a:spcPts val="0"/>
              </a:spcAft>
              <a:buSzPts val="2200"/>
              <a:buChar char="•"/>
            </a:pPr>
            <a:r>
              <a:rPr lang="en-LU" dirty="0"/>
              <a:t>modelled according to a </a:t>
            </a:r>
            <a:r>
              <a:rPr lang="hu-HU" u="sng" dirty="0" err="1">
                <a:solidFill>
                  <a:schemeClr val="hlink"/>
                </a:solidFill>
                <a:hlinkClick r:id="rId5"/>
              </a:rPr>
              <a:t>sc</a:t>
            </a:r>
            <a:r>
              <a:rPr lang="en-LU" u="sng" dirty="0">
                <a:solidFill>
                  <a:schemeClr val="hlink"/>
                </a:solidFill>
                <a:hlinkClick r:id="rId5"/>
              </a:rPr>
              <a:t>hema.org profile</a:t>
            </a:r>
            <a:r>
              <a:rPr lang="en-LU" dirty="0"/>
              <a:t> and an optional domain standard</a:t>
            </a:r>
            <a:endParaRPr dirty="0"/>
          </a:p>
          <a:p>
            <a:pPr marL="914400" lvl="1" indent="-368300" algn="l" rtl="0">
              <a:spcBef>
                <a:spcPts val="0"/>
              </a:spcBef>
              <a:spcAft>
                <a:spcPts val="0"/>
              </a:spcAft>
              <a:buSzPts val="2200"/>
              <a:buChar char="•"/>
            </a:pPr>
            <a:r>
              <a:rPr lang="en-LU" dirty="0"/>
              <a:t>published with a DCAT3-AP compliant* </a:t>
            </a:r>
            <a:r>
              <a:rPr lang="en-LU" u="sng" dirty="0">
                <a:solidFill>
                  <a:schemeClr val="hlink"/>
                </a:solidFill>
                <a:hlinkClick r:id="rId6"/>
              </a:rPr>
              <a:t>dataset description</a:t>
            </a:r>
            <a:endParaRPr dirty="0"/>
          </a:p>
          <a:p>
            <a:pPr marL="914400" lvl="1" indent="-368300" algn="l" rtl="0">
              <a:spcBef>
                <a:spcPts val="0"/>
              </a:spcBef>
              <a:spcAft>
                <a:spcPts val="0"/>
              </a:spcAft>
              <a:buSzPts val="2200"/>
              <a:buChar char="•"/>
            </a:pPr>
            <a:r>
              <a:rPr lang="en-LU" dirty="0"/>
              <a:t>using </a:t>
            </a:r>
            <a:r>
              <a:rPr lang="en-LU" u="sng" dirty="0">
                <a:solidFill>
                  <a:schemeClr val="hlink"/>
                </a:solidFill>
                <a:hlinkClick r:id="rId7"/>
              </a:rPr>
              <a:t>shared terminology</a:t>
            </a:r>
            <a:r>
              <a:rPr lang="en-LU" dirty="0"/>
              <a:t> thesauri, vocabularies</a:t>
            </a:r>
            <a:endParaRPr dirty="0"/>
          </a:p>
          <a:p>
            <a:pPr marL="457200" lvl="0" indent="0" algn="l" rtl="0">
              <a:spcBef>
                <a:spcPts val="0"/>
              </a:spcBef>
              <a:spcAft>
                <a:spcPts val="0"/>
              </a:spcAft>
              <a:buNone/>
            </a:pPr>
            <a:r>
              <a:rPr lang="en-LU" dirty="0"/>
              <a:t>   </a:t>
            </a:r>
            <a:endParaRPr dirty="0"/>
          </a:p>
          <a:p>
            <a:pPr marL="457200" lvl="0" indent="-393700" algn="l" rtl="0">
              <a:spcBef>
                <a:spcPts val="0"/>
              </a:spcBef>
              <a:spcAft>
                <a:spcPts val="0"/>
              </a:spcAft>
              <a:buSzPts val="2600"/>
              <a:buChar char="•"/>
            </a:pPr>
            <a:r>
              <a:rPr lang="en-LU" u="sng" dirty="0">
                <a:solidFill>
                  <a:schemeClr val="hlink"/>
                </a:solidFill>
                <a:hlinkClick r:id="rId8"/>
              </a:rPr>
              <a:t>Requirements for collection management systems</a:t>
            </a:r>
            <a:endParaRPr dirty="0"/>
          </a:p>
          <a:p>
            <a:pPr marL="457200" lvl="0" indent="0" algn="l" rtl="0">
              <a:spcBef>
                <a:spcPts val="0"/>
              </a:spcBef>
              <a:spcAft>
                <a:spcPts val="0"/>
              </a:spcAft>
              <a:buNone/>
            </a:pPr>
            <a:r>
              <a:rPr lang="en-LU" dirty="0"/>
              <a:t> </a:t>
            </a:r>
            <a:endParaRPr dirty="0"/>
          </a:p>
          <a:p>
            <a:pPr marL="457200" lvl="0" indent="0" algn="l" rtl="0">
              <a:spcBef>
                <a:spcPts val="0"/>
              </a:spcBef>
              <a:spcAft>
                <a:spcPts val="0"/>
              </a:spcAft>
              <a:buNone/>
            </a:pPr>
            <a:endParaRPr dirty="0"/>
          </a:p>
          <a:p>
            <a:pPr marL="457200" lvl="0" indent="-393700" algn="l" rtl="0">
              <a:spcBef>
                <a:spcPts val="0"/>
              </a:spcBef>
              <a:spcAft>
                <a:spcPts val="0"/>
              </a:spcAft>
              <a:buSzPts val="2600"/>
              <a:buChar char="•"/>
            </a:pPr>
            <a:r>
              <a:rPr lang="en-LU" dirty="0"/>
              <a:t>Aligned to international standards and supporting FAIR</a:t>
            </a:r>
            <a:endParaRPr dirty="0"/>
          </a:p>
        </p:txBody>
      </p:sp>
      <p:sp>
        <p:nvSpPr>
          <p:cNvPr id="119" name="Google Shape;119;g3522ec0d141_8_15"/>
          <p:cNvSpPr txBox="1">
            <a:spLocks noGrp="1"/>
          </p:cNvSpPr>
          <p:nvPr>
            <p:ph type="body" idx="2"/>
          </p:nvPr>
        </p:nvSpPr>
        <p:spPr>
          <a:xfrm>
            <a:off x="1587500" y="4767264"/>
            <a:ext cx="2775000" cy="164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522ec0d141_8_38"/>
          <p:cNvSpPr txBox="1">
            <a:spLocks noGrp="1"/>
          </p:cNvSpPr>
          <p:nvPr>
            <p:ph type="body" idx="1"/>
          </p:nvPr>
        </p:nvSpPr>
        <p:spPr>
          <a:xfrm>
            <a:off x="1587500" y="4767264"/>
            <a:ext cx="2775000" cy="164400"/>
          </a:xfrm>
          <a:prstGeom prst="rect">
            <a:avLst/>
          </a:prstGeom>
        </p:spPr>
        <p:txBody>
          <a:bodyPr spcFirstLastPara="1" wrap="square" lIns="0" tIns="0" rIns="0" bIns="0" anchor="b" anchorCtr="0">
            <a:noAutofit/>
          </a:bodyPr>
          <a:lstStyle/>
          <a:p>
            <a:pPr marL="0" lvl="0" indent="0" algn="l" rtl="0">
              <a:spcBef>
                <a:spcPts val="1000"/>
              </a:spcBef>
              <a:spcAft>
                <a:spcPts val="0"/>
              </a:spcAft>
              <a:buNone/>
            </a:pPr>
            <a:endParaRPr/>
          </a:p>
        </p:txBody>
      </p:sp>
      <p:pic>
        <p:nvPicPr>
          <p:cNvPr id="126" name="Google Shape;126;g3522ec0d141_8_38"/>
          <p:cNvPicPr preferRelativeResize="0"/>
          <p:nvPr/>
        </p:nvPicPr>
        <p:blipFill>
          <a:blip r:embed="rId3">
            <a:alphaModFix/>
          </a:blip>
          <a:stretch>
            <a:fillRect/>
          </a:stretch>
        </p:blipFill>
        <p:spPr>
          <a:xfrm>
            <a:off x="838200" y="805373"/>
            <a:ext cx="6133548" cy="3809500"/>
          </a:xfrm>
          <a:prstGeom prst="rect">
            <a:avLst/>
          </a:prstGeom>
          <a:noFill/>
          <a:ln>
            <a:noFill/>
          </a:ln>
        </p:spPr>
      </p:pic>
      <p:pic>
        <p:nvPicPr>
          <p:cNvPr id="127" name="Google Shape;127;g3522ec0d141_8_38"/>
          <p:cNvPicPr preferRelativeResize="0"/>
          <p:nvPr/>
        </p:nvPicPr>
        <p:blipFill>
          <a:blip r:embed="rId4">
            <a:alphaModFix/>
          </a:blip>
          <a:stretch>
            <a:fillRect/>
          </a:stretch>
        </p:blipFill>
        <p:spPr>
          <a:xfrm>
            <a:off x="8170325" y="4293625"/>
            <a:ext cx="895350" cy="809625"/>
          </a:xfrm>
          <a:prstGeom prst="rect">
            <a:avLst/>
          </a:prstGeom>
          <a:noFill/>
          <a:ln>
            <a:noFill/>
          </a:ln>
        </p:spPr>
      </p:pic>
      <p:pic>
        <p:nvPicPr>
          <p:cNvPr id="128" name="Google Shape;128;g3522ec0d141_8_38"/>
          <p:cNvPicPr preferRelativeResize="0"/>
          <p:nvPr/>
        </p:nvPicPr>
        <p:blipFill>
          <a:blip r:embed="rId5">
            <a:alphaModFix/>
          </a:blip>
          <a:stretch>
            <a:fillRect/>
          </a:stretch>
        </p:blipFill>
        <p:spPr>
          <a:xfrm>
            <a:off x="7710497" y="2652722"/>
            <a:ext cx="895350" cy="1024280"/>
          </a:xfrm>
          <a:prstGeom prst="rect">
            <a:avLst/>
          </a:prstGeom>
          <a:noFill/>
          <a:ln>
            <a:noFill/>
          </a:ln>
        </p:spPr>
      </p:pic>
      <p:sp>
        <p:nvSpPr>
          <p:cNvPr id="129" name="Google Shape;129;g3522ec0d141_8_38"/>
          <p:cNvSpPr txBox="1"/>
          <p:nvPr/>
        </p:nvSpPr>
        <p:spPr>
          <a:xfrm>
            <a:off x="7577000" y="2316925"/>
            <a:ext cx="1358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LU" sz="1600">
                <a:solidFill>
                  <a:srgbClr val="595959"/>
                </a:solidFill>
                <a:latin typeface="Calibri"/>
                <a:ea typeface="Calibri"/>
                <a:cs typeface="Calibri"/>
                <a:sym typeface="Calibri"/>
              </a:rPr>
              <a:t>powered by</a:t>
            </a:r>
            <a:endParaRPr sz="1600">
              <a:solidFill>
                <a:srgbClr val="595959"/>
              </a:solidFill>
              <a:latin typeface="Calibri"/>
              <a:ea typeface="Calibri"/>
              <a:cs typeface="Calibri"/>
              <a:sym typeface="Calibri"/>
            </a:endParaRPr>
          </a:p>
        </p:txBody>
      </p:sp>
      <p:sp>
        <p:nvSpPr>
          <p:cNvPr id="130" name="Google Shape;130;g3522ec0d141_8_38"/>
          <p:cNvSpPr txBox="1">
            <a:spLocks noGrp="1"/>
          </p:cNvSpPr>
          <p:nvPr>
            <p:ph type="title" idx="4294967295"/>
          </p:nvPr>
        </p:nvSpPr>
        <p:spPr>
          <a:xfrm>
            <a:off x="704850" y="460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Network of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3522ec0d141_8_22"/>
          <p:cNvPicPr preferRelativeResize="0"/>
          <p:nvPr/>
        </p:nvPicPr>
        <p:blipFill>
          <a:blip r:embed="rId3">
            <a:alphaModFix/>
          </a:blip>
          <a:stretch>
            <a:fillRect/>
          </a:stretch>
        </p:blipFill>
        <p:spPr>
          <a:xfrm>
            <a:off x="8170325" y="4293625"/>
            <a:ext cx="895350" cy="809625"/>
          </a:xfrm>
          <a:prstGeom prst="rect">
            <a:avLst/>
          </a:prstGeom>
          <a:noFill/>
          <a:ln>
            <a:noFill/>
          </a:ln>
        </p:spPr>
      </p:pic>
      <p:sp>
        <p:nvSpPr>
          <p:cNvPr id="137" name="Google Shape;137;g3522ec0d141_8_22"/>
          <p:cNvSpPr txBox="1">
            <a:spLocks noGrp="1"/>
          </p:cNvSpPr>
          <p:nvPr>
            <p:ph type="body" idx="2"/>
          </p:nvPr>
        </p:nvSpPr>
        <p:spPr>
          <a:xfrm>
            <a:off x="1587500" y="4767264"/>
            <a:ext cx="2775000" cy="164400"/>
          </a:xfrm>
          <a:prstGeom prst="rect">
            <a:avLst/>
          </a:prstGeom>
        </p:spPr>
        <p:txBody>
          <a:bodyPr spcFirstLastPara="1" wrap="square" lIns="0" tIns="0" rIns="0" bIns="0" anchor="b" anchorCtr="0">
            <a:noAutofit/>
          </a:bodyPr>
          <a:lstStyle/>
          <a:p>
            <a:pPr marL="0" lvl="0" indent="0" algn="l" rtl="0">
              <a:spcBef>
                <a:spcPts val="1000"/>
              </a:spcBef>
              <a:spcAft>
                <a:spcPts val="0"/>
              </a:spcAft>
              <a:buNone/>
            </a:pPr>
            <a:endParaRPr/>
          </a:p>
        </p:txBody>
      </p:sp>
      <p:pic>
        <p:nvPicPr>
          <p:cNvPr id="138" name="Google Shape;138;g3522ec0d141_8_22">
            <a:hlinkClick r:id="rId4"/>
          </p:cNvPr>
          <p:cNvPicPr preferRelativeResize="0"/>
          <p:nvPr/>
        </p:nvPicPr>
        <p:blipFill>
          <a:blip r:embed="rId5">
            <a:alphaModFix/>
          </a:blip>
          <a:stretch>
            <a:fillRect/>
          </a:stretch>
        </p:blipFill>
        <p:spPr>
          <a:xfrm>
            <a:off x="1358900" y="640661"/>
            <a:ext cx="6752925" cy="3898014"/>
          </a:xfrm>
          <a:prstGeom prst="rect">
            <a:avLst/>
          </a:prstGeom>
          <a:noFill/>
          <a:ln>
            <a:noFill/>
          </a:ln>
        </p:spPr>
      </p:pic>
      <p:sp>
        <p:nvSpPr>
          <p:cNvPr id="139" name="Google Shape;139;g3522ec0d141_8_22"/>
          <p:cNvSpPr txBox="1">
            <a:spLocks noGrp="1"/>
          </p:cNvSpPr>
          <p:nvPr>
            <p:ph type="title"/>
          </p:nvPr>
        </p:nvSpPr>
        <p:spPr>
          <a:xfrm>
            <a:off x="704850" y="46039"/>
            <a:ext cx="7886700" cy="57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5A24"/>
              </a:buClr>
              <a:buSzPts val="3200"/>
              <a:buFont typeface="Calibri"/>
              <a:buNone/>
            </a:pPr>
            <a:r>
              <a:rPr lang="en-LU"/>
              <a:t>Data Catalog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522ec0d141_8_30"/>
          <p:cNvSpPr txBox="1">
            <a:spLocks noGrp="1"/>
          </p:cNvSpPr>
          <p:nvPr>
            <p:ph type="body" idx="1"/>
          </p:nvPr>
        </p:nvSpPr>
        <p:spPr>
          <a:xfrm>
            <a:off x="1587500" y="4767264"/>
            <a:ext cx="2775000" cy="164400"/>
          </a:xfrm>
          <a:prstGeom prst="rect">
            <a:avLst/>
          </a:prstGeom>
        </p:spPr>
        <p:txBody>
          <a:bodyPr spcFirstLastPara="1" wrap="square" lIns="0" tIns="0" rIns="0" bIns="0" anchor="b" anchorCtr="0">
            <a:noAutofit/>
          </a:bodyPr>
          <a:lstStyle/>
          <a:p>
            <a:pPr marL="0" lvl="0" indent="0" algn="l" rtl="0">
              <a:spcBef>
                <a:spcPts val="1000"/>
              </a:spcBef>
              <a:spcAft>
                <a:spcPts val="0"/>
              </a:spcAft>
              <a:buNone/>
            </a:pPr>
            <a:endParaRPr/>
          </a:p>
        </p:txBody>
      </p:sp>
      <p:pic>
        <p:nvPicPr>
          <p:cNvPr id="146" name="Google Shape;146;g3522ec0d141_8_30">
            <a:hlinkClick r:id="rId3"/>
          </p:cNvPr>
          <p:cNvPicPr preferRelativeResize="0"/>
          <p:nvPr/>
        </p:nvPicPr>
        <p:blipFill>
          <a:blip r:embed="rId4">
            <a:alphaModFix/>
          </a:blip>
          <a:stretch>
            <a:fillRect/>
          </a:stretch>
        </p:blipFill>
        <p:spPr>
          <a:xfrm>
            <a:off x="1676400" y="152400"/>
            <a:ext cx="5788269" cy="4462465"/>
          </a:xfrm>
          <a:prstGeom prst="rect">
            <a:avLst/>
          </a:prstGeom>
          <a:noFill/>
          <a:ln>
            <a:noFill/>
          </a:ln>
        </p:spPr>
      </p:pic>
      <p:pic>
        <p:nvPicPr>
          <p:cNvPr id="147" name="Google Shape;147;g3522ec0d141_8_30"/>
          <p:cNvPicPr preferRelativeResize="0"/>
          <p:nvPr/>
        </p:nvPicPr>
        <p:blipFill>
          <a:blip r:embed="rId5">
            <a:alphaModFix/>
          </a:blip>
          <a:stretch>
            <a:fillRect/>
          </a:stretch>
        </p:blipFill>
        <p:spPr>
          <a:xfrm>
            <a:off x="8170325" y="4293625"/>
            <a:ext cx="895350" cy="80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3522ec0d141_8_0" title="plaatje-enno-FINAL-APR2025_liggend_ENG.jpg"/>
          <p:cNvPicPr preferRelativeResize="0"/>
          <p:nvPr/>
        </p:nvPicPr>
        <p:blipFill>
          <a:blip r:embed="rId3">
            <a:alphaModFix/>
          </a:blip>
          <a:stretch>
            <a:fillRect/>
          </a:stretch>
        </p:blipFill>
        <p:spPr>
          <a:xfrm>
            <a:off x="1282525" y="77344"/>
            <a:ext cx="6525476" cy="4613730"/>
          </a:xfrm>
          <a:prstGeom prst="rect">
            <a:avLst/>
          </a:prstGeom>
          <a:noFill/>
          <a:ln>
            <a:noFill/>
          </a:ln>
        </p:spPr>
      </p:pic>
      <p:sp>
        <p:nvSpPr>
          <p:cNvPr id="153" name="Google Shape;153;g3522ec0d141_8_0"/>
          <p:cNvSpPr txBox="1">
            <a:spLocks noGrp="1"/>
          </p:cNvSpPr>
          <p:nvPr>
            <p:ph type="body" idx="1"/>
          </p:nvPr>
        </p:nvSpPr>
        <p:spPr>
          <a:xfrm>
            <a:off x="1587500" y="4767264"/>
            <a:ext cx="2775000" cy="164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000"/>
              <a:buNone/>
            </a:pPr>
            <a:endParaRPr/>
          </a:p>
        </p:txBody>
      </p:sp>
      <p:sp>
        <p:nvSpPr>
          <p:cNvPr id="154" name="Google Shape;154;g3522ec0d141_8_0"/>
          <p:cNvSpPr txBox="1"/>
          <p:nvPr/>
        </p:nvSpPr>
        <p:spPr>
          <a:xfrm>
            <a:off x="652200" y="714625"/>
            <a:ext cx="130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LU" sz="1800">
                <a:solidFill>
                  <a:srgbClr val="FA5200"/>
                </a:solidFill>
                <a:latin typeface="Roboto"/>
                <a:ea typeface="Roboto"/>
                <a:cs typeface="Roboto"/>
                <a:sym typeface="Roboto"/>
              </a:rPr>
              <a:t>Europeana</a:t>
            </a:r>
            <a:endParaRPr sz="1800">
              <a:solidFill>
                <a:srgbClr val="FA5200"/>
              </a:solidFill>
              <a:latin typeface="Roboto"/>
              <a:ea typeface="Roboto"/>
              <a:cs typeface="Roboto"/>
              <a:sym typeface="Roboto"/>
            </a:endParaRPr>
          </a:p>
        </p:txBody>
      </p:sp>
      <p:sp>
        <p:nvSpPr>
          <p:cNvPr id="155" name="Google Shape;155;g3522ec0d141_8_0"/>
          <p:cNvSpPr txBox="1"/>
          <p:nvPr/>
        </p:nvSpPr>
        <p:spPr>
          <a:xfrm>
            <a:off x="6976800" y="181225"/>
            <a:ext cx="1705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LU" sz="1800">
                <a:solidFill>
                  <a:srgbClr val="FA5200"/>
                </a:solidFill>
                <a:latin typeface="Roboto"/>
                <a:ea typeface="Roboto"/>
                <a:cs typeface="Roboto"/>
                <a:sym typeface="Roboto"/>
              </a:rPr>
              <a:t>CLARIAH-NL</a:t>
            </a:r>
            <a:endParaRPr sz="1800">
              <a:solidFill>
                <a:srgbClr val="FA5200"/>
              </a:solidFill>
              <a:latin typeface="Roboto"/>
              <a:ea typeface="Roboto"/>
              <a:cs typeface="Roboto"/>
              <a:sym typeface="Roboto"/>
            </a:endParaRPr>
          </a:p>
          <a:p>
            <a:pPr marL="0" lvl="0" indent="0" algn="l" rtl="0">
              <a:spcBef>
                <a:spcPts val="0"/>
              </a:spcBef>
              <a:spcAft>
                <a:spcPts val="0"/>
              </a:spcAft>
              <a:buNone/>
            </a:pPr>
            <a:r>
              <a:rPr lang="en-LU" sz="1800">
                <a:solidFill>
                  <a:srgbClr val="FA5200"/>
                </a:solidFill>
                <a:latin typeface="Roboto"/>
                <a:ea typeface="Roboto"/>
                <a:cs typeface="Roboto"/>
                <a:sym typeface="Roboto"/>
              </a:rPr>
              <a:t>SSHOC-NL</a:t>
            </a:r>
            <a:endParaRPr sz="1800">
              <a:solidFill>
                <a:srgbClr val="FA5200"/>
              </a:solidFill>
              <a:latin typeface="Roboto"/>
              <a:ea typeface="Roboto"/>
              <a:cs typeface="Roboto"/>
              <a:sym typeface="Roboto"/>
            </a:endParaRPr>
          </a:p>
          <a:p>
            <a:pPr marL="0" lvl="0" indent="0" algn="l" rtl="0">
              <a:spcBef>
                <a:spcPts val="0"/>
              </a:spcBef>
              <a:spcAft>
                <a:spcPts val="0"/>
              </a:spcAft>
              <a:buNone/>
            </a:pPr>
            <a:r>
              <a:rPr lang="en-LU" sz="1800">
                <a:solidFill>
                  <a:srgbClr val="FA5200"/>
                </a:solidFill>
                <a:latin typeface="Roboto"/>
                <a:ea typeface="Roboto"/>
                <a:cs typeface="Roboto"/>
                <a:sym typeface="Roboto"/>
              </a:rPr>
              <a:t>(EOSC)</a:t>
            </a:r>
            <a:endParaRPr sz="1800">
              <a:solidFill>
                <a:srgbClr val="FA5200"/>
              </a:solidFill>
              <a:latin typeface="Roboto"/>
              <a:ea typeface="Roboto"/>
              <a:cs typeface="Roboto"/>
              <a:sym typeface="Roboto"/>
            </a:endParaRPr>
          </a:p>
          <a:p>
            <a:pPr marL="0" lvl="0" indent="0" algn="l" rtl="0">
              <a:spcBef>
                <a:spcPts val="0"/>
              </a:spcBef>
              <a:spcAft>
                <a:spcPts val="0"/>
              </a:spcAft>
              <a:buNone/>
            </a:pPr>
            <a:r>
              <a:rPr lang="en-LU" sz="1800">
                <a:solidFill>
                  <a:srgbClr val="FA5200"/>
                </a:solidFill>
                <a:latin typeface="Roboto"/>
                <a:ea typeface="Roboto"/>
                <a:cs typeface="Roboto"/>
                <a:sym typeface="Roboto"/>
              </a:rPr>
              <a:t>(ECCCH)</a:t>
            </a:r>
            <a:endParaRPr sz="1800">
              <a:solidFill>
                <a:srgbClr val="FA5200"/>
              </a:solidFill>
              <a:latin typeface="Roboto"/>
              <a:ea typeface="Roboto"/>
              <a:cs typeface="Roboto"/>
              <a:sym typeface="Roboto"/>
            </a:endParaRPr>
          </a:p>
        </p:txBody>
      </p:sp>
      <p:pic>
        <p:nvPicPr>
          <p:cNvPr id="156" name="Google Shape;156;g3522ec0d141_8_0"/>
          <p:cNvPicPr preferRelativeResize="0"/>
          <p:nvPr/>
        </p:nvPicPr>
        <p:blipFill>
          <a:blip r:embed="rId4">
            <a:alphaModFix/>
          </a:blip>
          <a:stretch>
            <a:fillRect/>
          </a:stretch>
        </p:blipFill>
        <p:spPr>
          <a:xfrm>
            <a:off x="8170325" y="4293625"/>
            <a:ext cx="895350" cy="809625"/>
          </a:xfrm>
          <a:prstGeom prst="rect">
            <a:avLst/>
          </a:prstGeom>
          <a:noFill/>
          <a:ln>
            <a:noFill/>
          </a:ln>
        </p:spPr>
      </p:pic>
    </p:spTree>
  </p:cSld>
  <p:clrMapOvr>
    <a:masterClrMapping/>
  </p:clrMapOvr>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e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 Pag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500EAE0857554ABAF5D1E0D7358393" ma:contentTypeVersion="17" ma:contentTypeDescription="Create a new document." ma:contentTypeScope="" ma:versionID="7d8c935f42415d051c4b84128b5b731f">
  <xsd:schema xmlns:xsd="http://www.w3.org/2001/XMLSchema" xmlns:xs="http://www.w3.org/2001/XMLSchema" xmlns:p="http://schemas.microsoft.com/office/2006/metadata/properties" xmlns:ns2="62cb77ed-5211-499c-a421-328a2af7da45" xmlns:ns3="ae14bd2b-5038-48de-9538-b8c9dc93ef00" targetNamespace="http://schemas.microsoft.com/office/2006/metadata/properties" ma:root="true" ma:fieldsID="96b9a59fac9c0d83301208c70473e0b5" ns2:_="" ns3:_="">
    <xsd:import namespace="62cb77ed-5211-499c-a421-328a2af7da45"/>
    <xsd:import namespace="ae14bd2b-5038-48de-9538-b8c9dc93ef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CR" minOccurs="0"/>
                <xsd:element ref="ns2:MediaServiceObjectDetectorVersions" minOccurs="0"/>
                <xsd:element ref="ns2:ENDORSE2023"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b77ed-5211-499c-a421-328a2af7da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ENDORSE2023" ma:index="23" nillable="true" ma:displayName="ENDORSE2023" ma:format="Dropdown" ma:internalName="ENDORSE2023">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14bd2b-5038-48de-9538-b8c9dc93ef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NDORSE2023 xmlns="62cb77ed-5211-499c-a421-328a2af7da45" xsi:nil="true"/>
    <lcf76f155ced4ddcb4097134ff3c332f xmlns="62cb77ed-5211-499c-a421-328a2af7da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2E5C44-CA10-4C01-9DE9-643E59F8C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cb77ed-5211-499c-a421-328a2af7da45"/>
    <ds:schemaRef ds:uri="ae14bd2b-5038-48de-9538-b8c9dc93e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5E3F82-0654-4565-BAF3-C292D3546046}">
  <ds:schemaRefs>
    <ds:schemaRef ds:uri="http://schemas.microsoft.com/sharepoint/v3/contenttype/forms"/>
  </ds:schemaRefs>
</ds:datastoreItem>
</file>

<file path=customXml/itemProps3.xml><?xml version="1.0" encoding="utf-8"?>
<ds:datastoreItem xmlns:ds="http://schemas.openxmlformats.org/officeDocument/2006/customXml" ds:itemID="{A0AD6374-3BD1-42B4-97DC-18924C139129}">
  <ds:schemaRefs>
    <ds:schemaRef ds:uri="http://www.w3.org/XML/1998/namespace"/>
    <ds:schemaRef ds:uri="ae14bd2b-5038-48de-9538-b8c9dc93ef00"/>
    <ds:schemaRef ds:uri="http://schemas.microsoft.com/office/infopath/2007/PartnerControl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62cb77ed-5211-499c-a421-328a2af7da4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226</Words>
  <Application>Microsoft Office PowerPoint</Application>
  <PresentationFormat>On-screen Show (16:9)</PresentationFormat>
  <Paragraphs>47</Paragraphs>
  <Slides>10</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Roboto</vt:lpstr>
      <vt:lpstr>Calibri</vt:lpstr>
      <vt:lpstr>Arial</vt:lpstr>
      <vt:lpstr>Cover</vt:lpstr>
      <vt:lpstr>Custom Design</vt:lpstr>
      <vt:lpstr>Last Page</vt:lpstr>
      <vt:lpstr>PowerPoint Presentation</vt:lpstr>
      <vt:lpstr>Dutch Digital Heritage Network (NDE)</vt:lpstr>
      <vt:lpstr> The aim of the National Digital Heritage Strategy is to make digital heritage more accessible to everyone, enabling people and communities to experience heritage in the ways that suit them best.   </vt:lpstr>
      <vt:lpstr>Goals for the network</vt:lpstr>
      <vt:lpstr>Interoperability &amp; Standards</vt:lpstr>
      <vt:lpstr>Network of Terms</vt:lpstr>
      <vt:lpstr>Data Catalog</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CHIAPPARICCI Renato (OP)</dc:creator>
  <cp:lastModifiedBy>MOLNAR Bence (OP-EXT)</cp:lastModifiedBy>
  <cp:revision>2</cp:revision>
  <dcterms:created xsi:type="dcterms:W3CDTF">2024-09-10T09:32:00Z</dcterms:created>
  <dcterms:modified xsi:type="dcterms:W3CDTF">2025-10-08T07:38:59Z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0x0101005C500EAE0857554ABAF5D1E0D7358393</vt:lpwstr>
  </property>
  <property fmtid="{D5CDD505-2E9C-101B-9397-08002B2CF9AE}" pid="3" name="MSIP_Label_6bd9ddd1-4d20-43f6-abfa-fc3c07406f94_Enabled">
    <vt:lpwstr>true</vt:lpwstr>
  </property>
  <property fmtid="{D5CDD505-2E9C-101B-9397-08002B2CF9AE}" pid="4" name="MSIP_Label_6bd9ddd1-4d20-43f6-abfa-fc3c07406f94_SetDate">
    <vt:lpwstr>2022-07-20T16:22:54Z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0e8e67ba-bd66-4d2e-8346-f51307ec5fc8</vt:lpwstr>
  </property>
  <property fmtid="{D5CDD505-2E9C-101B-9397-08002B2CF9AE}" pid="9" name="MSIP_Label_6bd9ddd1-4d20-43f6-abfa-fc3c07406f94_ContentBits">
    <vt:lpwstr>0</vt:lpwstr>
  </property>
  <property fmtid="{D5CDD505-2E9C-101B-9397-08002B2CF9AE}" pid="10" name="MediaServiceImageTags">
    <vt:lpwstr/>
  </property>
</Properties>
</file>