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17"/>
  </p:notesMasterIdLst>
  <p:handoutMasterIdLst>
    <p:handoutMasterId r:id="rId18"/>
  </p:handoutMasterIdLst>
  <p:sldIdLst>
    <p:sldId id="256" r:id="rId7"/>
    <p:sldId id="276" r:id="rId8"/>
    <p:sldId id="259" r:id="rId9"/>
    <p:sldId id="268" r:id="rId10"/>
    <p:sldId id="269" r:id="rId11"/>
    <p:sldId id="271" r:id="rId12"/>
    <p:sldId id="270" r:id="rId13"/>
    <p:sldId id="277" r:id="rId14"/>
    <p:sldId id="275" r:id="rId15"/>
    <p:sldId id="26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00"/>
    <a:srgbClr val="008000"/>
    <a:srgbClr val="F15A24"/>
    <a:srgbClr val="F55C25"/>
    <a:srgbClr val="F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441C9-4D69-44BF-B98F-B5A24F722DB1}" v="178" dt="2025-08-07T12:11:43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99" autoAdjust="0"/>
    <p:restoredTop sz="94651" autoAdjust="0"/>
  </p:normalViewPr>
  <p:slideViewPr>
    <p:cSldViewPr snapToGrid="0" snapToObjects="1">
      <p:cViewPr varScale="1">
        <p:scale>
          <a:sx n="84" d="100"/>
          <a:sy n="84" d="100"/>
        </p:scale>
        <p:origin x="1160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GNOTTI Enrico (OP-EXT)" userId="822c962d-00bb-49e8-a7e5-e3aaa1b1d2fa" providerId="ADAL" clId="{5A2441C9-4D69-44BF-B98F-B5A24F722DB1}"/>
    <pc:docChg chg="undo custSel delSld modSld">
      <pc:chgData name="BIGNOTTI Enrico (OP-EXT)" userId="822c962d-00bb-49e8-a7e5-e3aaa1b1d2fa" providerId="ADAL" clId="{5A2441C9-4D69-44BF-B98F-B5A24F722DB1}" dt="2025-08-07T12:16:40.199" v="1991" actId="1036"/>
      <pc:docMkLst>
        <pc:docMk/>
      </pc:docMkLst>
      <pc:sldChg chg="addSp delSp modSp mod">
        <pc:chgData name="BIGNOTTI Enrico (OP-EXT)" userId="822c962d-00bb-49e8-a7e5-e3aaa1b1d2fa" providerId="ADAL" clId="{5A2441C9-4D69-44BF-B98F-B5A24F722DB1}" dt="2025-08-05T09:10:59.241" v="1103" actId="1076"/>
        <pc:sldMkLst>
          <pc:docMk/>
          <pc:sldMk cId="476552365" sldId="259"/>
        </pc:sldMkLst>
        <pc:spChg chg="mod">
          <ac:chgData name="BIGNOTTI Enrico (OP-EXT)" userId="822c962d-00bb-49e8-a7e5-e3aaa1b1d2fa" providerId="ADAL" clId="{5A2441C9-4D69-44BF-B98F-B5A24F722DB1}" dt="2025-07-30T12:46:38.465" v="310" actId="14100"/>
          <ac:spMkLst>
            <pc:docMk/>
            <pc:sldMk cId="476552365" sldId="259"/>
            <ac:spMk id="3" creationId="{6CB22811-D02F-799F-CFEC-507349CBE0B5}"/>
          </ac:spMkLst>
        </pc:spChg>
        <pc:spChg chg="add mod">
          <ac:chgData name="BIGNOTTI Enrico (OP-EXT)" userId="822c962d-00bb-49e8-a7e5-e3aaa1b1d2fa" providerId="ADAL" clId="{5A2441C9-4D69-44BF-B98F-B5A24F722DB1}" dt="2025-08-05T09:10:59.241" v="1103" actId="1076"/>
          <ac:spMkLst>
            <pc:docMk/>
            <pc:sldMk cId="476552365" sldId="259"/>
            <ac:spMk id="13" creationId="{E058C968-1851-64DD-6B40-F4260AA4A437}"/>
          </ac:spMkLst>
        </pc:spChg>
        <pc:spChg chg="add mod">
          <ac:chgData name="BIGNOTTI Enrico (OP-EXT)" userId="822c962d-00bb-49e8-a7e5-e3aaa1b1d2fa" providerId="ADAL" clId="{5A2441C9-4D69-44BF-B98F-B5A24F722DB1}" dt="2025-08-05T09:10:16.339" v="1093" actId="1076"/>
          <ac:spMkLst>
            <pc:docMk/>
            <pc:sldMk cId="476552365" sldId="259"/>
            <ac:spMk id="17" creationId="{465D498F-44B3-7848-C1C1-89669EBB6071}"/>
          </ac:spMkLst>
        </pc:spChg>
        <pc:spChg chg="add mod">
          <ac:chgData name="BIGNOTTI Enrico (OP-EXT)" userId="822c962d-00bb-49e8-a7e5-e3aaa1b1d2fa" providerId="ADAL" clId="{5A2441C9-4D69-44BF-B98F-B5A24F722DB1}" dt="2025-08-05T09:10:02.193" v="1089" actId="14100"/>
          <ac:spMkLst>
            <pc:docMk/>
            <pc:sldMk cId="476552365" sldId="259"/>
            <ac:spMk id="37" creationId="{B5BD0CC1-43B9-C600-4CD5-B08AC0F4A18D}"/>
          </ac:spMkLst>
        </pc:spChg>
        <pc:spChg chg="add mod">
          <ac:chgData name="BIGNOTTI Enrico (OP-EXT)" userId="822c962d-00bb-49e8-a7e5-e3aaa1b1d2fa" providerId="ADAL" clId="{5A2441C9-4D69-44BF-B98F-B5A24F722DB1}" dt="2025-08-01T14:13:40.767" v="897" actId="20577"/>
          <ac:spMkLst>
            <pc:docMk/>
            <pc:sldMk cId="476552365" sldId="259"/>
            <ac:spMk id="38" creationId="{80EAB2D4-9430-2FFD-309A-60B9AFA7034F}"/>
          </ac:spMkLst>
        </pc:spChg>
        <pc:spChg chg="add mod">
          <ac:chgData name="BIGNOTTI Enrico (OP-EXT)" userId="822c962d-00bb-49e8-a7e5-e3aaa1b1d2fa" providerId="ADAL" clId="{5A2441C9-4D69-44BF-B98F-B5A24F722DB1}" dt="2025-08-05T09:10:54.226" v="1102" actId="14100"/>
          <ac:spMkLst>
            <pc:docMk/>
            <pc:sldMk cId="476552365" sldId="259"/>
            <ac:spMk id="39" creationId="{C8A9D5C2-24EE-2C75-D59E-7E6FBA7EE89A}"/>
          </ac:spMkLst>
        </pc:spChg>
        <pc:spChg chg="add mod">
          <ac:chgData name="BIGNOTTI Enrico (OP-EXT)" userId="822c962d-00bb-49e8-a7e5-e3aaa1b1d2fa" providerId="ADAL" clId="{5A2441C9-4D69-44BF-B98F-B5A24F722DB1}" dt="2025-08-05T09:10:26" v="1095" actId="1076"/>
          <ac:spMkLst>
            <pc:docMk/>
            <pc:sldMk cId="476552365" sldId="259"/>
            <ac:spMk id="41" creationId="{3760A9BD-73FD-FDB1-0F2C-7EFF1C93B017}"/>
          </ac:spMkLst>
        </pc:spChg>
        <pc:spChg chg="add mod">
          <ac:chgData name="BIGNOTTI Enrico (OP-EXT)" userId="822c962d-00bb-49e8-a7e5-e3aaa1b1d2fa" providerId="ADAL" clId="{5A2441C9-4D69-44BF-B98F-B5A24F722DB1}" dt="2025-08-05T09:10:21.954" v="1094" actId="1076"/>
          <ac:spMkLst>
            <pc:docMk/>
            <pc:sldMk cId="476552365" sldId="259"/>
            <ac:spMk id="42" creationId="{69E8C9B6-1625-7B93-28D0-9CF3F6A86F72}"/>
          </ac:spMkLst>
        </pc:spChg>
        <pc:picChg chg="add mod">
          <ac:chgData name="BIGNOTTI Enrico (OP-EXT)" userId="822c962d-00bb-49e8-a7e5-e3aaa1b1d2fa" providerId="ADAL" clId="{5A2441C9-4D69-44BF-B98F-B5A24F722DB1}" dt="2025-08-01T14:13:02.833" v="862" actId="14100"/>
          <ac:picMkLst>
            <pc:docMk/>
            <pc:sldMk cId="476552365" sldId="259"/>
            <ac:picMk id="20" creationId="{0E7D93D4-5723-AA37-F639-C42A056925E5}"/>
          </ac:picMkLst>
        </pc:picChg>
        <pc:picChg chg="add mod">
          <ac:chgData name="BIGNOTTI Enrico (OP-EXT)" userId="822c962d-00bb-49e8-a7e5-e3aaa1b1d2fa" providerId="ADAL" clId="{5A2441C9-4D69-44BF-B98F-B5A24F722DB1}" dt="2025-08-05T09:10:31.842" v="1096" actId="1076"/>
          <ac:picMkLst>
            <pc:docMk/>
            <pc:sldMk cId="476552365" sldId="259"/>
            <ac:picMk id="22" creationId="{7D82F00C-E3E8-8104-552C-E220BC6522C1}"/>
          </ac:picMkLst>
        </pc:picChg>
        <pc:picChg chg="add mod">
          <ac:chgData name="BIGNOTTI Enrico (OP-EXT)" userId="822c962d-00bb-49e8-a7e5-e3aaa1b1d2fa" providerId="ADAL" clId="{5A2441C9-4D69-44BF-B98F-B5A24F722DB1}" dt="2025-08-04T10:09:19.177" v="1006" actId="1076"/>
          <ac:picMkLst>
            <pc:docMk/>
            <pc:sldMk cId="476552365" sldId="259"/>
            <ac:picMk id="24" creationId="{44E5B6FE-BAB5-48AE-7052-0E74B28506DF}"/>
          </ac:picMkLst>
        </pc:picChg>
        <pc:picChg chg="add mod">
          <ac:chgData name="BIGNOTTI Enrico (OP-EXT)" userId="822c962d-00bb-49e8-a7e5-e3aaa1b1d2fa" providerId="ADAL" clId="{5A2441C9-4D69-44BF-B98F-B5A24F722DB1}" dt="2025-08-05T09:10:42.808" v="1100" actId="1076"/>
          <ac:picMkLst>
            <pc:docMk/>
            <pc:sldMk cId="476552365" sldId="259"/>
            <ac:picMk id="69" creationId="{E87F620F-0C60-F71C-333E-16565A972A7C}"/>
          </ac:picMkLst>
        </pc:picChg>
        <pc:cxnChg chg="add mod">
          <ac:chgData name="BIGNOTTI Enrico (OP-EXT)" userId="822c962d-00bb-49e8-a7e5-e3aaa1b1d2fa" providerId="ADAL" clId="{5A2441C9-4D69-44BF-B98F-B5A24F722DB1}" dt="2025-08-05T09:10:31.842" v="1096" actId="1076"/>
          <ac:cxnSpMkLst>
            <pc:docMk/>
            <pc:sldMk cId="476552365" sldId="259"/>
            <ac:cxnSpMk id="5" creationId="{831DDB6C-A8BD-5B8D-C852-829793D7E60A}"/>
          </ac:cxnSpMkLst>
        </pc:cxnChg>
        <pc:cxnChg chg="add mod">
          <ac:chgData name="BIGNOTTI Enrico (OP-EXT)" userId="822c962d-00bb-49e8-a7e5-e3aaa1b1d2fa" providerId="ADAL" clId="{5A2441C9-4D69-44BF-B98F-B5A24F722DB1}" dt="2025-08-05T09:10:42.808" v="1100" actId="1076"/>
          <ac:cxnSpMkLst>
            <pc:docMk/>
            <pc:sldMk cId="476552365" sldId="259"/>
            <ac:cxnSpMk id="7" creationId="{FC99C13C-2103-D6FC-1AA5-A8109F9D9A68}"/>
          </ac:cxnSpMkLst>
        </pc:cxnChg>
        <pc:cxnChg chg="add mod">
          <ac:chgData name="BIGNOTTI Enrico (OP-EXT)" userId="822c962d-00bb-49e8-a7e5-e3aaa1b1d2fa" providerId="ADAL" clId="{5A2441C9-4D69-44BF-B98F-B5A24F722DB1}" dt="2025-08-04T10:09:19.177" v="1006" actId="1076"/>
          <ac:cxnSpMkLst>
            <pc:docMk/>
            <pc:sldMk cId="476552365" sldId="259"/>
            <ac:cxnSpMk id="10" creationId="{67D57DE6-BD1D-A767-23E6-1DA464659D23}"/>
          </ac:cxnSpMkLst>
        </pc:cxnChg>
      </pc:sldChg>
      <pc:sldChg chg="modSp mod">
        <pc:chgData name="BIGNOTTI Enrico (OP-EXT)" userId="822c962d-00bb-49e8-a7e5-e3aaa1b1d2fa" providerId="ADAL" clId="{5A2441C9-4D69-44BF-B98F-B5A24F722DB1}" dt="2025-07-29T09:05:17.712" v="77" actId="20577"/>
        <pc:sldMkLst>
          <pc:docMk/>
          <pc:sldMk cId="1870397542" sldId="264"/>
        </pc:sldMkLst>
        <pc:spChg chg="mod">
          <ac:chgData name="BIGNOTTI Enrico (OP-EXT)" userId="822c962d-00bb-49e8-a7e5-e3aaa1b1d2fa" providerId="ADAL" clId="{5A2441C9-4D69-44BF-B98F-B5A24F722DB1}" dt="2025-07-29T09:05:17.712" v="77" actId="20577"/>
          <ac:spMkLst>
            <pc:docMk/>
            <pc:sldMk cId="1870397542" sldId="264"/>
            <ac:spMk id="3" creationId="{155400E6-697D-6858-5DE3-DCE23506DD52}"/>
          </ac:spMkLst>
        </pc:spChg>
      </pc:sldChg>
      <pc:sldChg chg="del">
        <pc:chgData name="BIGNOTTI Enrico (OP-EXT)" userId="822c962d-00bb-49e8-a7e5-e3aaa1b1d2fa" providerId="ADAL" clId="{5A2441C9-4D69-44BF-B98F-B5A24F722DB1}" dt="2025-07-29T09:00:03.646" v="6" actId="47"/>
        <pc:sldMkLst>
          <pc:docMk/>
          <pc:sldMk cId="1405301907" sldId="266"/>
        </pc:sldMkLst>
      </pc:sldChg>
      <pc:sldChg chg="modSp mod">
        <pc:chgData name="BIGNOTTI Enrico (OP-EXT)" userId="822c962d-00bb-49e8-a7e5-e3aaa1b1d2fa" providerId="ADAL" clId="{5A2441C9-4D69-44BF-B98F-B5A24F722DB1}" dt="2025-08-01T14:21:03.021" v="968" actId="20577"/>
        <pc:sldMkLst>
          <pc:docMk/>
          <pc:sldMk cId="306789686" sldId="268"/>
        </pc:sldMkLst>
        <pc:spChg chg="mod">
          <ac:chgData name="BIGNOTTI Enrico (OP-EXT)" userId="822c962d-00bb-49e8-a7e5-e3aaa1b1d2fa" providerId="ADAL" clId="{5A2441C9-4D69-44BF-B98F-B5A24F722DB1}" dt="2025-08-01T14:21:03.021" v="968" actId="20577"/>
          <ac:spMkLst>
            <pc:docMk/>
            <pc:sldMk cId="306789686" sldId="268"/>
            <ac:spMk id="3" creationId="{6CB22811-D02F-799F-CFEC-507349CBE0B5}"/>
          </ac:spMkLst>
        </pc:spChg>
        <pc:picChg chg="mod ord modCrop">
          <ac:chgData name="BIGNOTTI Enrico (OP-EXT)" userId="822c962d-00bb-49e8-a7e5-e3aaa1b1d2fa" providerId="ADAL" clId="{5A2441C9-4D69-44BF-B98F-B5A24F722DB1}" dt="2025-07-29T09:19:01.416" v="135" actId="1076"/>
          <ac:picMkLst>
            <pc:docMk/>
            <pc:sldMk cId="306789686" sldId="268"/>
            <ac:picMk id="5" creationId="{AD35C7D0-254A-75C0-3DD8-E3C27D168DA7}"/>
          </ac:picMkLst>
        </pc:picChg>
      </pc:sldChg>
      <pc:sldChg chg="addSp delSp modSp mod modAnim">
        <pc:chgData name="BIGNOTTI Enrico (OP-EXT)" userId="822c962d-00bb-49e8-a7e5-e3aaa1b1d2fa" providerId="ADAL" clId="{5A2441C9-4D69-44BF-B98F-B5A24F722DB1}" dt="2025-08-05T14:14:36.109" v="1732" actId="122"/>
        <pc:sldMkLst>
          <pc:docMk/>
          <pc:sldMk cId="1063098613" sldId="269"/>
        </pc:sldMkLst>
        <pc:spChg chg="mod">
          <ac:chgData name="BIGNOTTI Enrico (OP-EXT)" userId="822c962d-00bb-49e8-a7e5-e3aaa1b1d2fa" providerId="ADAL" clId="{5A2441C9-4D69-44BF-B98F-B5A24F722DB1}" dt="2025-08-05T14:04:47.186" v="1700" actId="20577"/>
          <ac:spMkLst>
            <pc:docMk/>
            <pc:sldMk cId="1063098613" sldId="269"/>
            <ac:spMk id="3" creationId="{6CB22811-D02F-799F-CFEC-507349CBE0B5}"/>
          </ac:spMkLst>
        </pc:spChg>
        <pc:spChg chg="add del mod">
          <ac:chgData name="BIGNOTTI Enrico (OP-EXT)" userId="822c962d-00bb-49e8-a7e5-e3aaa1b1d2fa" providerId="ADAL" clId="{5A2441C9-4D69-44BF-B98F-B5A24F722DB1}" dt="2025-08-05T13:42:18.501" v="1412" actId="21"/>
          <ac:spMkLst>
            <pc:docMk/>
            <pc:sldMk cId="1063098613" sldId="269"/>
            <ac:spMk id="100" creationId="{41DCBB13-2AE9-20D9-D990-56643F1B3DF0}"/>
          </ac:spMkLst>
        </pc:spChg>
        <pc:spChg chg="add mod">
          <ac:chgData name="BIGNOTTI Enrico (OP-EXT)" userId="822c962d-00bb-49e8-a7e5-e3aaa1b1d2fa" providerId="ADAL" clId="{5A2441C9-4D69-44BF-B98F-B5A24F722DB1}" dt="2025-08-05T13:57:48.048" v="1609" actId="1076"/>
          <ac:spMkLst>
            <pc:docMk/>
            <pc:sldMk cId="1063098613" sldId="269"/>
            <ac:spMk id="101" creationId="{77FC4541-6915-F9C3-B663-B30045B8985B}"/>
          </ac:spMkLst>
        </pc:spChg>
        <pc:spChg chg="add mod">
          <ac:chgData name="BIGNOTTI Enrico (OP-EXT)" userId="822c962d-00bb-49e8-a7e5-e3aaa1b1d2fa" providerId="ADAL" clId="{5A2441C9-4D69-44BF-B98F-B5A24F722DB1}" dt="2025-08-05T14:01:36.048" v="1659" actId="1076"/>
          <ac:spMkLst>
            <pc:docMk/>
            <pc:sldMk cId="1063098613" sldId="269"/>
            <ac:spMk id="102" creationId="{5577BE5C-D56A-B18C-4104-F401B8F3DC42}"/>
          </ac:spMkLst>
        </pc:spChg>
        <pc:spChg chg="add mod">
          <ac:chgData name="BIGNOTTI Enrico (OP-EXT)" userId="822c962d-00bb-49e8-a7e5-e3aaa1b1d2fa" providerId="ADAL" clId="{5A2441C9-4D69-44BF-B98F-B5A24F722DB1}" dt="2025-08-05T13:43:12.316" v="1455" actId="1076"/>
          <ac:spMkLst>
            <pc:docMk/>
            <pc:sldMk cId="1063098613" sldId="269"/>
            <ac:spMk id="103" creationId="{66B728D8-182E-0706-453A-906605BB7B75}"/>
          </ac:spMkLst>
        </pc:spChg>
        <pc:spChg chg="add mod">
          <ac:chgData name="BIGNOTTI Enrico (OP-EXT)" userId="822c962d-00bb-49e8-a7e5-e3aaa1b1d2fa" providerId="ADAL" clId="{5A2441C9-4D69-44BF-B98F-B5A24F722DB1}" dt="2025-08-05T13:59:48.950" v="1632" actId="1076"/>
          <ac:spMkLst>
            <pc:docMk/>
            <pc:sldMk cId="1063098613" sldId="269"/>
            <ac:spMk id="104" creationId="{8239CDE1-FF91-F575-195A-61C080B8AA3F}"/>
          </ac:spMkLst>
        </pc:spChg>
        <pc:spChg chg="add mod">
          <ac:chgData name="BIGNOTTI Enrico (OP-EXT)" userId="822c962d-00bb-49e8-a7e5-e3aaa1b1d2fa" providerId="ADAL" clId="{5A2441C9-4D69-44BF-B98F-B5A24F722DB1}" dt="2025-08-05T13:43:32.023" v="1468" actId="1076"/>
          <ac:spMkLst>
            <pc:docMk/>
            <pc:sldMk cId="1063098613" sldId="269"/>
            <ac:spMk id="105" creationId="{49F5776C-E226-72FC-CA74-69BEA096A78D}"/>
          </ac:spMkLst>
        </pc:spChg>
        <pc:spChg chg="add mod">
          <ac:chgData name="BIGNOTTI Enrico (OP-EXT)" userId="822c962d-00bb-49e8-a7e5-e3aaa1b1d2fa" providerId="ADAL" clId="{5A2441C9-4D69-44BF-B98F-B5A24F722DB1}" dt="2025-08-05T14:14:29.892" v="1731" actId="122"/>
          <ac:spMkLst>
            <pc:docMk/>
            <pc:sldMk cId="1063098613" sldId="269"/>
            <ac:spMk id="106" creationId="{53666774-EA14-2BA9-D671-7D7CBF7003EF}"/>
          </ac:spMkLst>
        </pc:spChg>
        <pc:spChg chg="add mod">
          <ac:chgData name="BIGNOTTI Enrico (OP-EXT)" userId="822c962d-00bb-49e8-a7e5-e3aaa1b1d2fa" providerId="ADAL" clId="{5A2441C9-4D69-44BF-B98F-B5A24F722DB1}" dt="2025-08-05T14:00:08.463" v="1636" actId="1076"/>
          <ac:spMkLst>
            <pc:docMk/>
            <pc:sldMk cId="1063098613" sldId="269"/>
            <ac:spMk id="107" creationId="{71CA5EBD-CA3D-B04E-9AA9-7CCB9979A06A}"/>
          </ac:spMkLst>
        </pc:spChg>
        <pc:spChg chg="add mod">
          <ac:chgData name="BIGNOTTI Enrico (OP-EXT)" userId="822c962d-00bb-49e8-a7e5-e3aaa1b1d2fa" providerId="ADAL" clId="{5A2441C9-4D69-44BF-B98F-B5A24F722DB1}" dt="2025-08-05T14:14:36.109" v="1732" actId="122"/>
          <ac:spMkLst>
            <pc:docMk/>
            <pc:sldMk cId="1063098613" sldId="269"/>
            <ac:spMk id="108" creationId="{7B2F48F8-27D6-B686-C242-825657E8C203}"/>
          </ac:spMkLst>
        </pc:spChg>
        <pc:picChg chg="add mod">
          <ac:chgData name="BIGNOTTI Enrico (OP-EXT)" userId="822c962d-00bb-49e8-a7e5-e3aaa1b1d2fa" providerId="ADAL" clId="{5A2441C9-4D69-44BF-B98F-B5A24F722DB1}" dt="2025-08-05T13:59:03.326" v="1621" actId="1076"/>
          <ac:picMkLst>
            <pc:docMk/>
            <pc:sldMk cId="1063098613" sldId="269"/>
            <ac:picMk id="9" creationId="{4027F3B1-CE8E-7DD9-354F-B458B285DB4F}"/>
          </ac:picMkLst>
        </pc:picChg>
        <pc:picChg chg="add mod">
          <ac:chgData name="BIGNOTTI Enrico (OP-EXT)" userId="822c962d-00bb-49e8-a7e5-e3aaa1b1d2fa" providerId="ADAL" clId="{5A2441C9-4D69-44BF-B98F-B5A24F722DB1}" dt="2025-08-05T13:59:10.451" v="1623" actId="1076"/>
          <ac:picMkLst>
            <pc:docMk/>
            <pc:sldMk cId="1063098613" sldId="269"/>
            <ac:picMk id="11" creationId="{B91E88DB-640C-EF26-1356-271B1062408B}"/>
          </ac:picMkLst>
        </pc:picChg>
        <pc:picChg chg="add mod">
          <ac:chgData name="BIGNOTTI Enrico (OP-EXT)" userId="822c962d-00bb-49e8-a7e5-e3aaa1b1d2fa" providerId="ADAL" clId="{5A2441C9-4D69-44BF-B98F-B5A24F722DB1}" dt="2025-08-05T13:59:14.618" v="1627" actId="1035"/>
          <ac:picMkLst>
            <pc:docMk/>
            <pc:sldMk cId="1063098613" sldId="269"/>
            <ac:picMk id="15" creationId="{486C92CB-7ED3-B8D8-8663-173C46B857B3}"/>
          </ac:picMkLst>
        </pc:picChg>
        <pc:picChg chg="add mod">
          <ac:chgData name="BIGNOTTI Enrico (OP-EXT)" userId="822c962d-00bb-49e8-a7e5-e3aaa1b1d2fa" providerId="ADAL" clId="{5A2441C9-4D69-44BF-B98F-B5A24F722DB1}" dt="2025-08-05T13:59:17.065" v="1629" actId="1035"/>
          <ac:picMkLst>
            <pc:docMk/>
            <pc:sldMk cId="1063098613" sldId="269"/>
            <ac:picMk id="17" creationId="{3334ED40-709A-D43F-1035-2DDBEDED3D75}"/>
          </ac:picMkLst>
        </pc:picChg>
        <pc:picChg chg="add mod">
          <ac:chgData name="BIGNOTTI Enrico (OP-EXT)" userId="822c962d-00bb-49e8-a7e5-e3aaa1b1d2fa" providerId="ADAL" clId="{5A2441C9-4D69-44BF-B98F-B5A24F722DB1}" dt="2025-08-05T13:59:56.508" v="1633" actId="1076"/>
          <ac:picMkLst>
            <pc:docMk/>
            <pc:sldMk cId="1063098613" sldId="269"/>
            <ac:picMk id="21" creationId="{1EF1478B-AE7E-C5F2-E3AF-230298CEF693}"/>
          </ac:picMkLst>
        </pc:picChg>
        <pc:picChg chg="add mod">
          <ac:chgData name="BIGNOTTI Enrico (OP-EXT)" userId="822c962d-00bb-49e8-a7e5-e3aaa1b1d2fa" providerId="ADAL" clId="{5A2441C9-4D69-44BF-B98F-B5A24F722DB1}" dt="2025-08-05T14:00:15.035" v="1643" actId="1035"/>
          <ac:picMkLst>
            <pc:docMk/>
            <pc:sldMk cId="1063098613" sldId="269"/>
            <ac:picMk id="22" creationId="{CBB1E62C-FE54-82C2-9439-1704AA4AD30C}"/>
          </ac:picMkLst>
        </pc:picChg>
        <pc:picChg chg="add mod">
          <ac:chgData name="BIGNOTTI Enrico (OP-EXT)" userId="822c962d-00bb-49e8-a7e5-e3aaa1b1d2fa" providerId="ADAL" clId="{5A2441C9-4D69-44BF-B98F-B5A24F722DB1}" dt="2025-08-05T13:58:20.176" v="1612" actId="1076"/>
          <ac:picMkLst>
            <pc:docMk/>
            <pc:sldMk cId="1063098613" sldId="269"/>
            <ac:picMk id="34" creationId="{EACFAC4D-6D34-12A6-562E-A771D6D3A856}"/>
          </ac:picMkLst>
        </pc:picChg>
        <pc:picChg chg="add mod">
          <ac:chgData name="BIGNOTTI Enrico (OP-EXT)" userId="822c962d-00bb-49e8-a7e5-e3aaa1b1d2fa" providerId="ADAL" clId="{5A2441C9-4D69-44BF-B98F-B5A24F722DB1}" dt="2025-08-05T13:07:13.747" v="1326" actId="1076"/>
          <ac:picMkLst>
            <pc:docMk/>
            <pc:sldMk cId="1063098613" sldId="269"/>
            <ac:picMk id="35" creationId="{EB083E0F-CBF2-D65D-8609-1CF01CB6B8E8}"/>
          </ac:picMkLst>
        </pc:picChg>
        <pc:picChg chg="add mod">
          <ac:chgData name="BIGNOTTI Enrico (OP-EXT)" userId="822c962d-00bb-49e8-a7e5-e3aaa1b1d2fa" providerId="ADAL" clId="{5A2441C9-4D69-44BF-B98F-B5A24F722DB1}" dt="2025-08-05T14:00:20.813" v="1647" actId="1036"/>
          <ac:picMkLst>
            <pc:docMk/>
            <pc:sldMk cId="1063098613" sldId="269"/>
            <ac:picMk id="38" creationId="{C181F8A7-BD8F-627B-F33D-E69AC2EABC21}"/>
          </ac:picMkLst>
        </pc:picChg>
        <pc:picChg chg="add mod">
          <ac:chgData name="BIGNOTTI Enrico (OP-EXT)" userId="822c962d-00bb-49e8-a7e5-e3aaa1b1d2fa" providerId="ADAL" clId="{5A2441C9-4D69-44BF-B98F-B5A24F722DB1}" dt="2025-08-05T13:07:13.747" v="1326" actId="1076"/>
          <ac:picMkLst>
            <pc:docMk/>
            <pc:sldMk cId="1063098613" sldId="269"/>
            <ac:picMk id="40" creationId="{DFD46148-2A9D-64B9-2A25-6F75B247FCDF}"/>
          </ac:picMkLst>
        </pc:picChg>
        <pc:picChg chg="add mod">
          <ac:chgData name="BIGNOTTI Enrico (OP-EXT)" userId="822c962d-00bb-49e8-a7e5-e3aaa1b1d2fa" providerId="ADAL" clId="{5A2441C9-4D69-44BF-B98F-B5A24F722DB1}" dt="2025-08-05T14:01:27.967" v="1657" actId="1076"/>
          <ac:picMkLst>
            <pc:docMk/>
            <pc:sldMk cId="1063098613" sldId="269"/>
            <ac:picMk id="55" creationId="{2C3962D2-56B5-B4AC-4446-B8D867A516A2}"/>
          </ac:picMkLst>
        </pc:picChg>
        <pc:picChg chg="add mod">
          <ac:chgData name="BIGNOTTI Enrico (OP-EXT)" userId="822c962d-00bb-49e8-a7e5-e3aaa1b1d2fa" providerId="ADAL" clId="{5A2441C9-4D69-44BF-B98F-B5A24F722DB1}" dt="2025-08-05T13:57:16.239" v="1604" actId="1076"/>
          <ac:picMkLst>
            <pc:docMk/>
            <pc:sldMk cId="1063098613" sldId="269"/>
            <ac:picMk id="113" creationId="{77B63B27-7E09-6E0A-017B-BED6DCB4D9D4}"/>
          </ac:picMkLst>
        </pc:picChg>
        <pc:picChg chg="add mod">
          <ac:chgData name="BIGNOTTI Enrico (OP-EXT)" userId="822c962d-00bb-49e8-a7e5-e3aaa1b1d2fa" providerId="ADAL" clId="{5A2441C9-4D69-44BF-B98F-B5A24F722DB1}" dt="2025-08-05T14:00:00.385" v="1634" actId="1076"/>
          <ac:picMkLst>
            <pc:docMk/>
            <pc:sldMk cId="1063098613" sldId="269"/>
            <ac:picMk id="114" creationId="{B7337FAB-29BD-70F2-0F0C-C42B6E514E6B}"/>
          </ac:picMkLst>
        </pc:picChg>
        <pc:picChg chg="add mod">
          <ac:chgData name="BIGNOTTI Enrico (OP-EXT)" userId="822c962d-00bb-49e8-a7e5-e3aaa1b1d2fa" providerId="ADAL" clId="{5A2441C9-4D69-44BF-B98F-B5A24F722DB1}" dt="2025-08-05T13:57:29.393" v="1607" actId="1076"/>
          <ac:picMkLst>
            <pc:docMk/>
            <pc:sldMk cId="1063098613" sldId="269"/>
            <ac:picMk id="115" creationId="{858E9C06-6C80-1309-8A81-5AB6363BB9A0}"/>
          </ac:picMkLst>
        </pc:picChg>
        <pc:picChg chg="add mod">
          <ac:chgData name="BIGNOTTI Enrico (OP-EXT)" userId="822c962d-00bb-49e8-a7e5-e3aaa1b1d2fa" providerId="ADAL" clId="{5A2441C9-4D69-44BF-B98F-B5A24F722DB1}" dt="2025-08-05T14:01:31.295" v="1658" actId="1076"/>
          <ac:picMkLst>
            <pc:docMk/>
            <pc:sldMk cId="1063098613" sldId="269"/>
            <ac:picMk id="116" creationId="{74B7B534-1CA3-880C-E66F-CCE56E65770A}"/>
          </ac:picMkLst>
        </pc:picChg>
        <pc:cxnChg chg="add mod">
          <ac:chgData name="BIGNOTTI Enrico (OP-EXT)" userId="822c962d-00bb-49e8-a7e5-e3aaa1b1d2fa" providerId="ADAL" clId="{5A2441C9-4D69-44BF-B98F-B5A24F722DB1}" dt="2025-08-05T13:59:10.451" v="1623" actId="1076"/>
          <ac:cxnSpMkLst>
            <pc:docMk/>
            <pc:sldMk cId="1063098613" sldId="269"/>
            <ac:cxnSpMk id="42" creationId="{797348D7-114C-0D8B-07D0-61A02CF298C4}"/>
          </ac:cxnSpMkLst>
        </pc:cxnChg>
        <pc:cxnChg chg="add mod">
          <ac:chgData name="BIGNOTTI Enrico (OP-EXT)" userId="822c962d-00bb-49e8-a7e5-e3aaa1b1d2fa" providerId="ADAL" clId="{5A2441C9-4D69-44BF-B98F-B5A24F722DB1}" dt="2025-08-05T13:59:14.618" v="1627" actId="1035"/>
          <ac:cxnSpMkLst>
            <pc:docMk/>
            <pc:sldMk cId="1063098613" sldId="269"/>
            <ac:cxnSpMk id="44" creationId="{477B327C-B76D-93AC-CAA4-124B607246AF}"/>
          </ac:cxnSpMkLst>
        </pc:cxnChg>
        <pc:cxnChg chg="add mod">
          <ac:chgData name="BIGNOTTI Enrico (OP-EXT)" userId="822c962d-00bb-49e8-a7e5-e3aaa1b1d2fa" providerId="ADAL" clId="{5A2441C9-4D69-44BF-B98F-B5A24F722DB1}" dt="2025-08-05T13:59:17.065" v="1629" actId="1035"/>
          <ac:cxnSpMkLst>
            <pc:docMk/>
            <pc:sldMk cId="1063098613" sldId="269"/>
            <ac:cxnSpMk id="47" creationId="{225B2A91-AA13-7420-2A10-61FC17D6A484}"/>
          </ac:cxnSpMkLst>
        </pc:cxnChg>
        <pc:cxnChg chg="add mod">
          <ac:chgData name="BIGNOTTI Enrico (OP-EXT)" userId="822c962d-00bb-49e8-a7e5-e3aaa1b1d2fa" providerId="ADAL" clId="{5A2441C9-4D69-44BF-B98F-B5A24F722DB1}" dt="2025-08-05T14:00:15.035" v="1643" actId="1035"/>
          <ac:cxnSpMkLst>
            <pc:docMk/>
            <pc:sldMk cId="1063098613" sldId="269"/>
            <ac:cxnSpMk id="51" creationId="{56D501CB-E63C-DA14-1516-A771666C111D}"/>
          </ac:cxnSpMkLst>
        </pc:cxnChg>
        <pc:cxnChg chg="add mod">
          <ac:chgData name="BIGNOTTI Enrico (OP-EXT)" userId="822c962d-00bb-49e8-a7e5-e3aaa1b1d2fa" providerId="ADAL" clId="{5A2441C9-4D69-44BF-B98F-B5A24F722DB1}" dt="2025-08-05T14:01:27.967" v="1657" actId="1076"/>
          <ac:cxnSpMkLst>
            <pc:docMk/>
            <pc:sldMk cId="1063098613" sldId="269"/>
            <ac:cxnSpMk id="56" creationId="{E232C7A0-CC4D-1460-89C3-9C949921D777}"/>
          </ac:cxnSpMkLst>
        </pc:cxnChg>
        <pc:cxnChg chg="add mod">
          <ac:chgData name="BIGNOTTI Enrico (OP-EXT)" userId="822c962d-00bb-49e8-a7e5-e3aaa1b1d2fa" providerId="ADAL" clId="{5A2441C9-4D69-44BF-B98F-B5A24F722DB1}" dt="2025-08-05T14:00:15.035" v="1643" actId="1035"/>
          <ac:cxnSpMkLst>
            <pc:docMk/>
            <pc:sldMk cId="1063098613" sldId="269"/>
            <ac:cxnSpMk id="68" creationId="{4AF72591-2B6C-7EBA-D567-4C06D6FEE351}"/>
          </ac:cxnSpMkLst>
        </pc:cxnChg>
        <pc:cxnChg chg="add mod">
          <ac:chgData name="BIGNOTTI Enrico (OP-EXT)" userId="822c962d-00bb-49e8-a7e5-e3aaa1b1d2fa" providerId="ADAL" clId="{5A2441C9-4D69-44BF-B98F-B5A24F722DB1}" dt="2025-08-05T14:00:15.035" v="1643" actId="1035"/>
          <ac:cxnSpMkLst>
            <pc:docMk/>
            <pc:sldMk cId="1063098613" sldId="269"/>
            <ac:cxnSpMk id="69" creationId="{F3BCC9E6-80D7-B277-33BB-85306B4E8396}"/>
          </ac:cxnSpMkLst>
        </pc:cxnChg>
        <pc:cxnChg chg="add mod">
          <ac:chgData name="BIGNOTTI Enrico (OP-EXT)" userId="822c962d-00bb-49e8-a7e5-e3aaa1b1d2fa" providerId="ADAL" clId="{5A2441C9-4D69-44BF-B98F-B5A24F722DB1}" dt="2025-08-05T14:00:15.035" v="1643" actId="1035"/>
          <ac:cxnSpMkLst>
            <pc:docMk/>
            <pc:sldMk cId="1063098613" sldId="269"/>
            <ac:cxnSpMk id="73" creationId="{76A589E2-735E-6789-2490-B12AF8E44A3B}"/>
          </ac:cxnSpMkLst>
        </pc:cxnChg>
        <pc:cxnChg chg="add mod">
          <ac:chgData name="BIGNOTTI Enrico (OP-EXT)" userId="822c962d-00bb-49e8-a7e5-e3aaa1b1d2fa" providerId="ADAL" clId="{5A2441C9-4D69-44BF-B98F-B5A24F722DB1}" dt="2025-08-05T14:00:20.813" v="1647" actId="1036"/>
          <ac:cxnSpMkLst>
            <pc:docMk/>
            <pc:sldMk cId="1063098613" sldId="269"/>
            <ac:cxnSpMk id="77" creationId="{8A56A028-5E28-6EE5-8314-9F18B38878C3}"/>
          </ac:cxnSpMkLst>
        </pc:cxnChg>
        <pc:cxnChg chg="add mod">
          <ac:chgData name="BIGNOTTI Enrico (OP-EXT)" userId="822c962d-00bb-49e8-a7e5-e3aaa1b1d2fa" providerId="ADAL" clId="{5A2441C9-4D69-44BF-B98F-B5A24F722DB1}" dt="2025-08-05T13:59:56.508" v="1633" actId="1076"/>
          <ac:cxnSpMkLst>
            <pc:docMk/>
            <pc:sldMk cId="1063098613" sldId="269"/>
            <ac:cxnSpMk id="79" creationId="{F5738433-4646-C17A-9F1B-B7F8C27827AB}"/>
          </ac:cxnSpMkLst>
        </pc:cxnChg>
        <pc:cxnChg chg="add mod">
          <ac:chgData name="BIGNOTTI Enrico (OP-EXT)" userId="822c962d-00bb-49e8-a7e5-e3aaa1b1d2fa" providerId="ADAL" clId="{5A2441C9-4D69-44BF-B98F-B5A24F722DB1}" dt="2025-08-05T14:00:15.035" v="1643" actId="1035"/>
          <ac:cxnSpMkLst>
            <pc:docMk/>
            <pc:sldMk cId="1063098613" sldId="269"/>
            <ac:cxnSpMk id="82" creationId="{11C98D52-E697-7443-CBAA-D18607F9FC5E}"/>
          </ac:cxnSpMkLst>
        </pc:cxnChg>
        <pc:cxnChg chg="add mod">
          <ac:chgData name="BIGNOTTI Enrico (OP-EXT)" userId="822c962d-00bb-49e8-a7e5-e3aaa1b1d2fa" providerId="ADAL" clId="{5A2441C9-4D69-44BF-B98F-B5A24F722DB1}" dt="2025-08-05T14:06:18.999" v="1713" actId="14100"/>
          <ac:cxnSpMkLst>
            <pc:docMk/>
            <pc:sldMk cId="1063098613" sldId="269"/>
            <ac:cxnSpMk id="110" creationId="{E4484D98-06A5-0CAC-1CC7-DE41BCF23B83}"/>
          </ac:cxnSpMkLst>
        </pc:cxnChg>
      </pc:sldChg>
      <pc:sldChg chg="addSp delSp modSp mod modAnim">
        <pc:chgData name="BIGNOTTI Enrico (OP-EXT)" userId="822c962d-00bb-49e8-a7e5-e3aaa1b1d2fa" providerId="ADAL" clId="{5A2441C9-4D69-44BF-B98F-B5A24F722DB1}" dt="2025-08-07T12:16:40.199" v="1991" actId="1036"/>
        <pc:sldMkLst>
          <pc:docMk/>
          <pc:sldMk cId="2322136044" sldId="270"/>
        </pc:sldMkLst>
        <pc:spChg chg="add mod">
          <ac:chgData name="BIGNOTTI Enrico (OP-EXT)" userId="822c962d-00bb-49e8-a7e5-e3aaa1b1d2fa" providerId="ADAL" clId="{5A2441C9-4D69-44BF-B98F-B5A24F722DB1}" dt="2025-08-05T13:26:25.108" v="1357" actId="1076"/>
          <ac:spMkLst>
            <pc:docMk/>
            <pc:sldMk cId="2322136044" sldId="270"/>
            <ac:spMk id="5" creationId="{1F40719C-32CA-8732-B272-9294A6912773}"/>
          </ac:spMkLst>
        </pc:spChg>
        <pc:spChg chg="add mod">
          <ac:chgData name="BIGNOTTI Enrico (OP-EXT)" userId="822c962d-00bb-49e8-a7e5-e3aaa1b1d2fa" providerId="ADAL" clId="{5A2441C9-4D69-44BF-B98F-B5A24F722DB1}" dt="2025-08-07T12:10:45.475" v="1977" actId="1076"/>
          <ac:spMkLst>
            <pc:docMk/>
            <pc:sldMk cId="2322136044" sldId="270"/>
            <ac:spMk id="39" creationId="{30532A28-E6B7-EDE5-2ECC-723B53F6E32F}"/>
          </ac:spMkLst>
        </pc:spChg>
        <pc:spChg chg="add mod">
          <ac:chgData name="BIGNOTTI Enrico (OP-EXT)" userId="822c962d-00bb-49e8-a7e5-e3aaa1b1d2fa" providerId="ADAL" clId="{5A2441C9-4D69-44BF-B98F-B5A24F722DB1}" dt="2025-08-07T12:10:34.186" v="1973" actId="1076"/>
          <ac:spMkLst>
            <pc:docMk/>
            <pc:sldMk cId="2322136044" sldId="270"/>
            <ac:spMk id="51" creationId="{90E3B0DD-51BE-25A0-509B-FBB9B2D6ABBF}"/>
          </ac:spMkLst>
        </pc:spChg>
        <pc:spChg chg="add mod">
          <ac:chgData name="BIGNOTTI Enrico (OP-EXT)" userId="822c962d-00bb-49e8-a7e5-e3aaa1b1d2fa" providerId="ADAL" clId="{5A2441C9-4D69-44BF-B98F-B5A24F722DB1}" dt="2025-08-07T12:11:39.564" v="1982" actId="571"/>
          <ac:spMkLst>
            <pc:docMk/>
            <pc:sldMk cId="2322136044" sldId="270"/>
            <ac:spMk id="2056" creationId="{F4391616-56C8-BA92-AF46-ED377176E0A4}"/>
          </ac:spMkLst>
        </pc:spChg>
        <pc:spChg chg="mod">
          <ac:chgData name="BIGNOTTI Enrico (OP-EXT)" userId="822c962d-00bb-49e8-a7e5-e3aaa1b1d2fa" providerId="ADAL" clId="{5A2441C9-4D69-44BF-B98F-B5A24F722DB1}" dt="2025-08-05T13:27:11.246" v="1363" actId="14100"/>
          <ac:spMkLst>
            <pc:docMk/>
            <pc:sldMk cId="2322136044" sldId="270"/>
            <ac:spMk id="2058" creationId="{EAAFE9D8-FB21-D055-802E-703D0EF6823F}"/>
          </ac:spMkLst>
        </pc:spChg>
        <pc:spChg chg="add mod">
          <ac:chgData name="BIGNOTTI Enrico (OP-EXT)" userId="822c962d-00bb-49e8-a7e5-e3aaa1b1d2fa" providerId="ADAL" clId="{5A2441C9-4D69-44BF-B98F-B5A24F722DB1}" dt="2025-08-01T14:07:54.397" v="761" actId="1076"/>
          <ac:spMkLst>
            <pc:docMk/>
            <pc:sldMk cId="2322136044" sldId="270"/>
            <ac:spMk id="2070" creationId="{26889956-E797-871E-6CCE-0724C974D927}"/>
          </ac:spMkLst>
        </pc:spChg>
        <pc:spChg chg="add mod">
          <ac:chgData name="BIGNOTTI Enrico (OP-EXT)" userId="822c962d-00bb-49e8-a7e5-e3aaa1b1d2fa" providerId="ADAL" clId="{5A2441C9-4D69-44BF-B98F-B5A24F722DB1}" dt="2025-08-01T14:08:23.881" v="771" actId="1076"/>
          <ac:spMkLst>
            <pc:docMk/>
            <pc:sldMk cId="2322136044" sldId="270"/>
            <ac:spMk id="2071" creationId="{74B009D9-1B50-B56F-BAE3-F5AB9ADCA7D9}"/>
          </ac:spMkLst>
        </pc:spChg>
        <pc:spChg chg="add mod">
          <ac:chgData name="BIGNOTTI Enrico (OP-EXT)" userId="822c962d-00bb-49e8-a7e5-e3aaa1b1d2fa" providerId="ADAL" clId="{5A2441C9-4D69-44BF-B98F-B5A24F722DB1}" dt="2025-08-01T14:08:16.002" v="769" actId="14100"/>
          <ac:spMkLst>
            <pc:docMk/>
            <pc:sldMk cId="2322136044" sldId="270"/>
            <ac:spMk id="2072" creationId="{E84454EF-A2AC-6EE1-C91D-02C6A0F61AFD}"/>
          </ac:spMkLst>
        </pc:spChg>
        <pc:spChg chg="add mod">
          <ac:chgData name="BIGNOTTI Enrico (OP-EXT)" userId="822c962d-00bb-49e8-a7e5-e3aaa1b1d2fa" providerId="ADAL" clId="{5A2441C9-4D69-44BF-B98F-B5A24F722DB1}" dt="2025-08-05T13:31:36.835" v="1392" actId="14100"/>
          <ac:spMkLst>
            <pc:docMk/>
            <pc:sldMk cId="2322136044" sldId="270"/>
            <ac:spMk id="2073" creationId="{F923E707-CB9C-CCE2-D0B0-D1CA29967ACC}"/>
          </ac:spMkLst>
        </pc:spChg>
        <pc:grpChg chg="add del mod">
          <ac:chgData name="BIGNOTTI Enrico (OP-EXT)" userId="822c962d-00bb-49e8-a7e5-e3aaa1b1d2fa" providerId="ADAL" clId="{5A2441C9-4D69-44BF-B98F-B5A24F722DB1}" dt="2025-08-07T12:07:58.636" v="1877" actId="165"/>
          <ac:grpSpMkLst>
            <pc:docMk/>
            <pc:sldMk cId="2322136044" sldId="270"/>
            <ac:grpSpMk id="32" creationId="{2FCB0B0E-FF58-3F0F-F622-610699E0FB1A}"/>
          </ac:grpSpMkLst>
        </pc:grpChg>
        <pc:grpChg chg="add del mod">
          <ac:chgData name="BIGNOTTI Enrico (OP-EXT)" userId="822c962d-00bb-49e8-a7e5-e3aaa1b1d2fa" providerId="ADAL" clId="{5A2441C9-4D69-44BF-B98F-B5A24F722DB1}" dt="2025-08-07T12:07:07.283" v="1860" actId="165"/>
          <ac:grpSpMkLst>
            <pc:docMk/>
            <pc:sldMk cId="2322136044" sldId="270"/>
            <ac:grpSpMk id="34" creationId="{FA2408DB-78B9-01E5-AC8C-3C07068159D4}"/>
          </ac:grpSpMkLst>
        </pc:grpChg>
        <pc:grpChg chg="add del mod">
          <ac:chgData name="BIGNOTTI Enrico (OP-EXT)" userId="822c962d-00bb-49e8-a7e5-e3aaa1b1d2fa" providerId="ADAL" clId="{5A2441C9-4D69-44BF-B98F-B5A24F722DB1}" dt="2025-08-07T12:04:27.720" v="1790" actId="165"/>
          <ac:grpSpMkLst>
            <pc:docMk/>
            <pc:sldMk cId="2322136044" sldId="270"/>
            <ac:grpSpMk id="37" creationId="{A3E79E1C-57CD-ADA6-354D-1F957711F645}"/>
          </ac:grpSpMkLst>
        </pc:grpChg>
        <pc:grpChg chg="add del mod">
          <ac:chgData name="BIGNOTTI Enrico (OP-EXT)" userId="822c962d-00bb-49e8-a7e5-e3aaa1b1d2fa" providerId="ADAL" clId="{5A2441C9-4D69-44BF-B98F-B5A24F722DB1}" dt="2025-08-07T12:07:31.836" v="1867" actId="165"/>
          <ac:grpSpMkLst>
            <pc:docMk/>
            <pc:sldMk cId="2322136044" sldId="270"/>
            <ac:grpSpMk id="47" creationId="{D49C9E84-80C3-DC9A-19A9-9D6EE0BF23B5}"/>
          </ac:grpSpMkLst>
        </pc:grpChg>
        <pc:grpChg chg="add mod">
          <ac:chgData name="BIGNOTTI Enrico (OP-EXT)" userId="822c962d-00bb-49e8-a7e5-e3aaa1b1d2fa" providerId="ADAL" clId="{5A2441C9-4D69-44BF-B98F-B5A24F722DB1}" dt="2025-08-07T12:15:52.554" v="1986" actId="1035"/>
          <ac:grpSpMkLst>
            <pc:docMk/>
            <pc:sldMk cId="2322136044" sldId="270"/>
            <ac:grpSpMk id="55" creationId="{03797A12-DB00-D3C8-FDA8-C9726A0F311D}"/>
          </ac:grpSpMkLst>
        </pc:grpChg>
        <pc:grpChg chg="add mod">
          <ac:chgData name="BIGNOTTI Enrico (OP-EXT)" userId="822c962d-00bb-49e8-a7e5-e3aaa1b1d2fa" providerId="ADAL" clId="{5A2441C9-4D69-44BF-B98F-B5A24F722DB1}" dt="2025-08-07T12:10:42.726" v="1976" actId="1076"/>
          <ac:grpSpMkLst>
            <pc:docMk/>
            <pc:sldMk cId="2322136044" sldId="270"/>
            <ac:grpSpMk id="57" creationId="{E64D4ACD-D6E1-1571-5602-2012A8FFEB1E}"/>
          </ac:grpSpMkLst>
        </pc:grpChg>
        <pc:picChg chg="add mod">
          <ac:chgData name="BIGNOTTI Enrico (OP-EXT)" userId="822c962d-00bb-49e8-a7e5-e3aaa1b1d2fa" providerId="ADAL" clId="{5A2441C9-4D69-44BF-B98F-B5A24F722DB1}" dt="2025-08-05T13:27:06.045" v="1362" actId="1076"/>
          <ac:picMkLst>
            <pc:docMk/>
            <pc:sldMk cId="2322136044" sldId="270"/>
            <ac:picMk id="8" creationId="{B5CCF00E-F44B-48EE-E956-85CFDC56A66C}"/>
          </ac:picMkLst>
        </pc:picChg>
        <pc:picChg chg="add mod">
          <ac:chgData name="BIGNOTTI Enrico (OP-EXT)" userId="822c962d-00bb-49e8-a7e5-e3aaa1b1d2fa" providerId="ADAL" clId="{5A2441C9-4D69-44BF-B98F-B5A24F722DB1}" dt="2025-08-05T13:30:44.466" v="1385" actId="1076"/>
          <ac:picMkLst>
            <pc:docMk/>
            <pc:sldMk cId="2322136044" sldId="270"/>
            <ac:picMk id="9" creationId="{D4C1B30E-4EC5-EAA2-D751-592C8EDFEA1F}"/>
          </ac:picMkLst>
        </pc:picChg>
        <pc:picChg chg="add mod topLvl">
          <ac:chgData name="BIGNOTTI Enrico (OP-EXT)" userId="822c962d-00bb-49e8-a7e5-e3aaa1b1d2fa" providerId="ADAL" clId="{5A2441C9-4D69-44BF-B98F-B5A24F722DB1}" dt="2025-08-07T12:09:14.181" v="1917" actId="164"/>
          <ac:picMkLst>
            <pc:docMk/>
            <pc:sldMk cId="2322136044" sldId="270"/>
            <ac:picMk id="11" creationId="{895AF9E1-26B8-6899-5C70-D2B5A6967B59}"/>
          </ac:picMkLst>
        </pc:picChg>
        <pc:picChg chg="add mod">
          <ac:chgData name="BIGNOTTI Enrico (OP-EXT)" userId="822c962d-00bb-49e8-a7e5-e3aaa1b1d2fa" providerId="ADAL" clId="{5A2441C9-4D69-44BF-B98F-B5A24F722DB1}" dt="2025-08-05T13:29:34.755" v="1371" actId="207"/>
          <ac:picMkLst>
            <pc:docMk/>
            <pc:sldMk cId="2322136044" sldId="270"/>
            <ac:picMk id="12" creationId="{C51129E2-E83F-D017-4163-909807E55A94}"/>
          </ac:picMkLst>
        </pc:picChg>
        <pc:picChg chg="add del mod ord topLvl">
          <ac:chgData name="BIGNOTTI Enrico (OP-EXT)" userId="822c962d-00bb-49e8-a7e5-e3aaa1b1d2fa" providerId="ADAL" clId="{5A2441C9-4D69-44BF-B98F-B5A24F722DB1}" dt="2025-08-07T12:07:11.613" v="1862" actId="478"/>
          <ac:picMkLst>
            <pc:docMk/>
            <pc:sldMk cId="2322136044" sldId="270"/>
            <ac:picMk id="15" creationId="{D59ED336-A109-A510-2203-DD74945E1D01}"/>
          </ac:picMkLst>
        </pc:picChg>
        <pc:picChg chg="add mod">
          <ac:chgData name="BIGNOTTI Enrico (OP-EXT)" userId="822c962d-00bb-49e8-a7e5-e3aaa1b1d2fa" providerId="ADAL" clId="{5A2441C9-4D69-44BF-B98F-B5A24F722DB1}" dt="2025-08-01T14:07:28.774" v="756" actId="1076"/>
          <ac:picMkLst>
            <pc:docMk/>
            <pc:sldMk cId="2322136044" sldId="270"/>
            <ac:picMk id="17" creationId="{402C93D3-1BCD-7376-2FE7-4AEC681277AF}"/>
          </ac:picMkLst>
        </pc:picChg>
        <pc:picChg chg="add mod">
          <ac:chgData name="BIGNOTTI Enrico (OP-EXT)" userId="822c962d-00bb-49e8-a7e5-e3aaa1b1d2fa" providerId="ADAL" clId="{5A2441C9-4D69-44BF-B98F-B5A24F722DB1}" dt="2025-08-05T14:14:17.226" v="1729" actId="1076"/>
          <ac:picMkLst>
            <pc:docMk/>
            <pc:sldMk cId="2322136044" sldId="270"/>
            <ac:picMk id="18" creationId="{84C2B3CA-D643-4D55-B633-A42E2DD5E0DA}"/>
          </ac:picMkLst>
        </pc:picChg>
        <pc:picChg chg="add mod">
          <ac:chgData name="BIGNOTTI Enrico (OP-EXT)" userId="822c962d-00bb-49e8-a7e5-e3aaa1b1d2fa" providerId="ADAL" clId="{5A2441C9-4D69-44BF-B98F-B5A24F722DB1}" dt="2025-08-05T13:30:28.788" v="1384" actId="1076"/>
          <ac:picMkLst>
            <pc:docMk/>
            <pc:sldMk cId="2322136044" sldId="270"/>
            <ac:picMk id="19" creationId="{252B8A53-D5C0-94A9-A5E3-86FFB69BD0A8}"/>
          </ac:picMkLst>
        </pc:picChg>
        <pc:picChg chg="add mod">
          <ac:chgData name="BIGNOTTI Enrico (OP-EXT)" userId="822c962d-00bb-49e8-a7e5-e3aaa1b1d2fa" providerId="ADAL" clId="{5A2441C9-4D69-44BF-B98F-B5A24F722DB1}" dt="2025-08-05T13:29:41.248" v="1374" actId="1076"/>
          <ac:picMkLst>
            <pc:docMk/>
            <pc:sldMk cId="2322136044" sldId="270"/>
            <ac:picMk id="20" creationId="{A6B89B1F-97BA-6874-6402-AAF4D6295753}"/>
          </ac:picMkLst>
        </pc:picChg>
        <pc:picChg chg="add del mod">
          <ac:chgData name="BIGNOTTI Enrico (OP-EXT)" userId="822c962d-00bb-49e8-a7e5-e3aaa1b1d2fa" providerId="ADAL" clId="{5A2441C9-4D69-44BF-B98F-B5A24F722DB1}" dt="2025-08-07T12:03:44.937" v="1775" actId="478"/>
          <ac:picMkLst>
            <pc:docMk/>
            <pc:sldMk cId="2322136044" sldId="270"/>
            <ac:picMk id="22" creationId="{24635F1D-FDDC-16CC-7383-BA574197EB7F}"/>
          </ac:picMkLst>
        </pc:picChg>
        <pc:picChg chg="add del mod topLvl">
          <ac:chgData name="BIGNOTTI Enrico (OP-EXT)" userId="822c962d-00bb-49e8-a7e5-e3aaa1b1d2fa" providerId="ADAL" clId="{5A2441C9-4D69-44BF-B98F-B5A24F722DB1}" dt="2025-08-07T12:06:04.970" v="1821" actId="478"/>
          <ac:picMkLst>
            <pc:docMk/>
            <pc:sldMk cId="2322136044" sldId="270"/>
            <ac:picMk id="24" creationId="{515673FE-2C15-20A2-C424-21D2DBBEAF4F}"/>
          </ac:picMkLst>
        </pc:picChg>
        <pc:picChg chg="add mod ord topLvl">
          <ac:chgData name="BIGNOTTI Enrico (OP-EXT)" userId="822c962d-00bb-49e8-a7e5-e3aaa1b1d2fa" providerId="ADAL" clId="{5A2441C9-4D69-44BF-B98F-B5A24F722DB1}" dt="2025-08-07T12:08:12.674" v="1889" actId="338"/>
          <ac:picMkLst>
            <pc:docMk/>
            <pc:sldMk cId="2322136044" sldId="270"/>
            <ac:picMk id="26" creationId="{BD9A76BC-9359-F2D5-47CF-36F9ADA8713A}"/>
          </ac:picMkLst>
        </pc:picChg>
        <pc:picChg chg="add mod ord topLvl">
          <ac:chgData name="BIGNOTTI Enrico (OP-EXT)" userId="822c962d-00bb-49e8-a7e5-e3aaa1b1d2fa" providerId="ADAL" clId="{5A2441C9-4D69-44BF-B98F-B5A24F722DB1}" dt="2025-08-07T12:08:12.674" v="1889" actId="338"/>
          <ac:picMkLst>
            <pc:docMk/>
            <pc:sldMk cId="2322136044" sldId="270"/>
            <ac:picMk id="27" creationId="{AD09F9CE-9E0D-8C4B-981C-DAE629EB1773}"/>
          </ac:picMkLst>
        </pc:picChg>
        <pc:picChg chg="add mod">
          <ac:chgData name="BIGNOTTI Enrico (OP-EXT)" userId="822c962d-00bb-49e8-a7e5-e3aaa1b1d2fa" providerId="ADAL" clId="{5A2441C9-4D69-44BF-B98F-B5A24F722DB1}" dt="2025-08-07T12:16:40.199" v="1991" actId="1036"/>
          <ac:picMkLst>
            <pc:docMk/>
            <pc:sldMk cId="2322136044" sldId="270"/>
            <ac:picMk id="35" creationId="{AF8A1183-F70C-842B-26A4-EF172EEC62A4}"/>
          </ac:picMkLst>
        </pc:picChg>
        <pc:picChg chg="add mod">
          <ac:chgData name="BIGNOTTI Enrico (OP-EXT)" userId="822c962d-00bb-49e8-a7e5-e3aaa1b1d2fa" providerId="ADAL" clId="{5A2441C9-4D69-44BF-B98F-B5A24F722DB1}" dt="2025-08-05T13:31:19.103" v="1388" actId="1076"/>
          <ac:picMkLst>
            <pc:docMk/>
            <pc:sldMk cId="2322136044" sldId="270"/>
            <ac:picMk id="36" creationId="{4DF72F25-EF6F-3EFC-BE7E-C885C3C88199}"/>
          </ac:picMkLst>
        </pc:picChg>
        <pc:picChg chg="del mod topLvl">
          <ac:chgData name="BIGNOTTI Enrico (OP-EXT)" userId="822c962d-00bb-49e8-a7e5-e3aaa1b1d2fa" providerId="ADAL" clId="{5A2441C9-4D69-44BF-B98F-B5A24F722DB1}" dt="2025-08-07T12:07:37.500" v="1869" actId="478"/>
          <ac:picMkLst>
            <pc:docMk/>
            <pc:sldMk cId="2322136044" sldId="270"/>
            <ac:picMk id="48" creationId="{DC377218-156C-9C4A-41A9-0DB6C336736A}"/>
          </ac:picMkLst>
        </pc:picChg>
        <pc:picChg chg="mod topLvl">
          <ac:chgData name="BIGNOTTI Enrico (OP-EXT)" userId="822c962d-00bb-49e8-a7e5-e3aaa1b1d2fa" providerId="ADAL" clId="{5A2441C9-4D69-44BF-B98F-B5A24F722DB1}" dt="2025-08-07T12:09:14.181" v="1917" actId="164"/>
          <ac:picMkLst>
            <pc:docMk/>
            <pc:sldMk cId="2322136044" sldId="270"/>
            <ac:picMk id="49" creationId="{4E896D65-522D-1AB4-C3BB-ED2C4C219503}"/>
          </ac:picMkLst>
        </pc:picChg>
        <pc:picChg chg="add mod">
          <ac:chgData name="BIGNOTTI Enrico (OP-EXT)" userId="822c962d-00bb-49e8-a7e5-e3aaa1b1d2fa" providerId="ADAL" clId="{5A2441C9-4D69-44BF-B98F-B5A24F722DB1}" dt="2025-08-07T12:11:39.564" v="1982" actId="571"/>
          <ac:picMkLst>
            <pc:docMk/>
            <pc:sldMk cId="2322136044" sldId="270"/>
            <ac:picMk id="2054" creationId="{2C741DC6-356D-DE03-C353-BA8C6997CB3D}"/>
          </ac:picMkLst>
        </pc:picChg>
        <pc:picChg chg="add mod">
          <ac:chgData name="BIGNOTTI Enrico (OP-EXT)" userId="822c962d-00bb-49e8-a7e5-e3aaa1b1d2fa" providerId="ADAL" clId="{5A2441C9-4D69-44BF-B98F-B5A24F722DB1}" dt="2025-08-07T12:11:39.564" v="1982" actId="571"/>
          <ac:picMkLst>
            <pc:docMk/>
            <pc:sldMk cId="2322136044" sldId="270"/>
            <ac:picMk id="2055" creationId="{C0EEAC4C-3756-0343-339D-75ABD2CBC293}"/>
          </ac:picMkLst>
        </pc:picChg>
        <pc:picChg chg="add mod">
          <ac:chgData name="BIGNOTTI Enrico (OP-EXT)" userId="822c962d-00bb-49e8-a7e5-e3aaa1b1d2fa" providerId="ADAL" clId="{5A2441C9-4D69-44BF-B98F-B5A24F722DB1}" dt="2025-08-07T12:11:39.564" v="1982" actId="571"/>
          <ac:picMkLst>
            <pc:docMk/>
            <pc:sldMk cId="2322136044" sldId="270"/>
            <ac:picMk id="2057" creationId="{ACFAF273-36C2-C758-F1B5-CB0C984794EF}"/>
          </ac:picMkLst>
        </pc:picChg>
        <pc:picChg chg="add mod">
          <ac:chgData name="BIGNOTTI Enrico (OP-EXT)" userId="822c962d-00bb-49e8-a7e5-e3aaa1b1d2fa" providerId="ADAL" clId="{5A2441C9-4D69-44BF-B98F-B5A24F722DB1}" dt="2025-08-07T12:11:39.564" v="1982" actId="571"/>
          <ac:picMkLst>
            <pc:docMk/>
            <pc:sldMk cId="2322136044" sldId="270"/>
            <ac:picMk id="2059" creationId="{77429B44-28E5-95CD-C2CA-DCE7681779D7}"/>
          </ac:picMkLst>
        </pc:picChg>
        <pc:cxnChg chg="add mod">
          <ac:chgData name="BIGNOTTI Enrico (OP-EXT)" userId="822c962d-00bb-49e8-a7e5-e3aaa1b1d2fa" providerId="ADAL" clId="{5A2441C9-4D69-44BF-B98F-B5A24F722DB1}" dt="2025-08-07T12:10:42.726" v="1976" actId="1076"/>
          <ac:cxnSpMkLst>
            <pc:docMk/>
            <pc:sldMk cId="2322136044" sldId="270"/>
            <ac:cxnSpMk id="4" creationId="{28B735F6-E46B-C7D2-5F97-16173D8EABB0}"/>
          </ac:cxnSpMkLst>
        </pc:cxnChg>
        <pc:cxnChg chg="add mod">
          <ac:chgData name="BIGNOTTI Enrico (OP-EXT)" userId="822c962d-00bb-49e8-a7e5-e3aaa1b1d2fa" providerId="ADAL" clId="{5A2441C9-4D69-44BF-B98F-B5A24F722DB1}" dt="2025-08-07T12:16:13.971" v="1990" actId="14100"/>
          <ac:cxnSpMkLst>
            <pc:docMk/>
            <pc:sldMk cId="2322136044" sldId="270"/>
            <ac:cxnSpMk id="10" creationId="{770F10A8-1D8E-91F3-21D4-234A803271B7}"/>
          </ac:cxnSpMkLst>
        </pc:cxnChg>
        <pc:cxnChg chg="mod">
          <ac:chgData name="BIGNOTTI Enrico (OP-EXT)" userId="822c962d-00bb-49e8-a7e5-e3aaa1b1d2fa" providerId="ADAL" clId="{5A2441C9-4D69-44BF-B98F-B5A24F722DB1}" dt="2025-08-07T12:10:42.726" v="1976" actId="1076"/>
          <ac:cxnSpMkLst>
            <pc:docMk/>
            <pc:sldMk cId="2322136044" sldId="270"/>
            <ac:cxnSpMk id="25" creationId="{8DFC49F2-8DA6-2C3C-6047-98C4275025B6}"/>
          </ac:cxnSpMkLst>
        </pc:cxnChg>
        <pc:cxnChg chg="mod">
          <ac:chgData name="BIGNOTTI Enrico (OP-EXT)" userId="822c962d-00bb-49e8-a7e5-e3aaa1b1d2fa" providerId="ADAL" clId="{5A2441C9-4D69-44BF-B98F-B5A24F722DB1}" dt="2025-08-07T12:10:42.726" v="1976" actId="1076"/>
          <ac:cxnSpMkLst>
            <pc:docMk/>
            <pc:sldMk cId="2322136044" sldId="270"/>
            <ac:cxnSpMk id="28" creationId="{747894C6-A623-308C-5515-46D73DEBCB70}"/>
          </ac:cxnSpMkLst>
        </pc:cxnChg>
        <pc:cxnChg chg="mod">
          <ac:chgData name="BIGNOTTI Enrico (OP-EXT)" userId="822c962d-00bb-49e8-a7e5-e3aaa1b1d2fa" providerId="ADAL" clId="{5A2441C9-4D69-44BF-B98F-B5A24F722DB1}" dt="2025-08-07T12:15:52.554" v="1986" actId="1035"/>
          <ac:cxnSpMkLst>
            <pc:docMk/>
            <pc:sldMk cId="2322136044" sldId="270"/>
            <ac:cxnSpMk id="50" creationId="{E4DAADBF-4BF1-2E31-4F71-98C589132C87}"/>
          </ac:cxnSpMkLst>
        </pc:cxnChg>
        <pc:cxnChg chg="mod">
          <ac:chgData name="BIGNOTTI Enrico (OP-EXT)" userId="822c962d-00bb-49e8-a7e5-e3aaa1b1d2fa" providerId="ADAL" clId="{5A2441C9-4D69-44BF-B98F-B5A24F722DB1}" dt="2025-08-07T12:16:40.199" v="1991" actId="1036"/>
          <ac:cxnSpMkLst>
            <pc:docMk/>
            <pc:sldMk cId="2322136044" sldId="270"/>
            <ac:cxnSpMk id="56" creationId="{04D5B79E-7C25-5D33-4280-F9614AE46795}"/>
          </ac:cxnSpMkLst>
        </pc:cxnChg>
        <pc:cxnChg chg="mod">
          <ac:chgData name="BIGNOTTI Enrico (OP-EXT)" userId="822c962d-00bb-49e8-a7e5-e3aaa1b1d2fa" providerId="ADAL" clId="{5A2441C9-4D69-44BF-B98F-B5A24F722DB1}" dt="2025-08-07T12:15:52.554" v="1986" actId="1035"/>
          <ac:cxnSpMkLst>
            <pc:docMk/>
            <pc:sldMk cId="2322136044" sldId="270"/>
            <ac:cxnSpMk id="61" creationId="{645CE186-74BB-D1D0-84D2-C8B7F7F50100}"/>
          </ac:cxnSpMkLst>
        </pc:cxnChg>
        <pc:cxnChg chg="add mod">
          <ac:chgData name="BIGNOTTI Enrico (OP-EXT)" userId="822c962d-00bb-49e8-a7e5-e3aaa1b1d2fa" providerId="ADAL" clId="{5A2441C9-4D69-44BF-B98F-B5A24F722DB1}" dt="2025-08-07T12:11:39.564" v="1982" actId="571"/>
          <ac:cxnSpMkLst>
            <pc:docMk/>
            <pc:sldMk cId="2322136044" sldId="270"/>
            <ac:cxnSpMk id="2052" creationId="{CD1A302E-CE36-DD61-3E3B-E916D27E2350}"/>
          </ac:cxnSpMkLst>
        </pc:cxnChg>
        <pc:cxnChg chg="add mod">
          <ac:chgData name="BIGNOTTI Enrico (OP-EXT)" userId="822c962d-00bb-49e8-a7e5-e3aaa1b1d2fa" providerId="ADAL" clId="{5A2441C9-4D69-44BF-B98F-B5A24F722DB1}" dt="2025-08-07T12:11:39.564" v="1982" actId="571"/>
          <ac:cxnSpMkLst>
            <pc:docMk/>
            <pc:sldMk cId="2322136044" sldId="270"/>
            <ac:cxnSpMk id="2053" creationId="{CEFC0A3C-CF34-7E51-0F60-6847E0B583EC}"/>
          </ac:cxnSpMkLst>
        </pc:cxnChg>
        <pc:cxnChg chg="add mod">
          <ac:chgData name="BIGNOTTI Enrico (OP-EXT)" userId="822c962d-00bb-49e8-a7e5-e3aaa1b1d2fa" providerId="ADAL" clId="{5A2441C9-4D69-44BF-B98F-B5A24F722DB1}" dt="2025-08-07T12:11:39.564" v="1982" actId="571"/>
          <ac:cxnSpMkLst>
            <pc:docMk/>
            <pc:sldMk cId="2322136044" sldId="270"/>
            <ac:cxnSpMk id="2060" creationId="{4DD4EC37-9A6B-5E65-5FE2-D5CCB8FE0766}"/>
          </ac:cxnSpMkLst>
        </pc:cxnChg>
        <pc:cxnChg chg="add mod">
          <ac:chgData name="BIGNOTTI Enrico (OP-EXT)" userId="822c962d-00bb-49e8-a7e5-e3aaa1b1d2fa" providerId="ADAL" clId="{5A2441C9-4D69-44BF-B98F-B5A24F722DB1}" dt="2025-08-07T12:10:42.726" v="1976" actId="1076"/>
          <ac:cxnSpMkLst>
            <pc:docMk/>
            <pc:sldMk cId="2322136044" sldId="270"/>
            <ac:cxnSpMk id="2076" creationId="{83B900EC-EE46-A033-3F7B-F11B5BCA93F4}"/>
          </ac:cxnSpMkLst>
        </pc:cxnChg>
      </pc:sldChg>
      <pc:sldChg chg="modSp mod">
        <pc:chgData name="BIGNOTTI Enrico (OP-EXT)" userId="822c962d-00bb-49e8-a7e5-e3aaa1b1d2fa" providerId="ADAL" clId="{5A2441C9-4D69-44BF-B98F-B5A24F722DB1}" dt="2025-08-04T09:53:38.913" v="1005" actId="20577"/>
        <pc:sldMkLst>
          <pc:docMk/>
          <pc:sldMk cId="1413371365" sldId="271"/>
        </pc:sldMkLst>
        <pc:graphicFrameChg chg="modGraphic">
          <ac:chgData name="BIGNOTTI Enrico (OP-EXT)" userId="822c962d-00bb-49e8-a7e5-e3aaa1b1d2fa" providerId="ADAL" clId="{5A2441C9-4D69-44BF-B98F-B5A24F722DB1}" dt="2025-08-04T09:53:38.913" v="1005" actId="20577"/>
          <ac:graphicFrameMkLst>
            <pc:docMk/>
            <pc:sldMk cId="1413371365" sldId="271"/>
            <ac:graphicFrameMk id="4" creationId="{DBDF5057-C8A9-6569-95A6-DDE810D31A34}"/>
          </ac:graphicFrameMkLst>
        </pc:graphicFrameChg>
      </pc:sldChg>
      <pc:sldChg chg="modSp mod">
        <pc:chgData name="BIGNOTTI Enrico (OP-EXT)" userId="822c962d-00bb-49e8-a7e5-e3aaa1b1d2fa" providerId="ADAL" clId="{5A2441C9-4D69-44BF-B98F-B5A24F722DB1}" dt="2025-08-04T10:16:15.536" v="1024" actId="732"/>
        <pc:sldMkLst>
          <pc:docMk/>
          <pc:sldMk cId="3036027037" sldId="275"/>
        </pc:sldMkLst>
        <pc:spChg chg="mod">
          <ac:chgData name="BIGNOTTI Enrico (OP-EXT)" userId="822c962d-00bb-49e8-a7e5-e3aaa1b1d2fa" providerId="ADAL" clId="{5A2441C9-4D69-44BF-B98F-B5A24F722DB1}" dt="2025-07-29T09:00:16.895" v="10" actId="14100"/>
          <ac:spMkLst>
            <pc:docMk/>
            <pc:sldMk cId="3036027037" sldId="275"/>
            <ac:spMk id="3" creationId="{D69ECE55-719A-1DC1-43F1-8458676A8EBB}"/>
          </ac:spMkLst>
        </pc:spChg>
        <pc:picChg chg="mod">
          <ac:chgData name="BIGNOTTI Enrico (OP-EXT)" userId="822c962d-00bb-49e8-a7e5-e3aaa1b1d2fa" providerId="ADAL" clId="{5A2441C9-4D69-44BF-B98F-B5A24F722DB1}" dt="2025-08-04T10:16:15.536" v="1024" actId="732"/>
          <ac:picMkLst>
            <pc:docMk/>
            <pc:sldMk cId="3036027037" sldId="275"/>
            <ac:picMk id="3074" creationId="{61DFF63C-AD5D-9A2A-31D9-D3419E86C5E1}"/>
          </ac:picMkLst>
        </pc:picChg>
      </pc:sldChg>
      <pc:sldChg chg="addSp delSp modSp mod">
        <pc:chgData name="BIGNOTTI Enrico (OP-EXT)" userId="822c962d-00bb-49e8-a7e5-e3aaa1b1d2fa" providerId="ADAL" clId="{5A2441C9-4D69-44BF-B98F-B5A24F722DB1}" dt="2025-07-29T09:16:53.907" v="109" actId="14100"/>
        <pc:sldMkLst>
          <pc:docMk/>
          <pc:sldMk cId="4285663494" sldId="276"/>
        </pc:sldMkLst>
        <pc:spChg chg="mod">
          <ac:chgData name="BIGNOTTI Enrico (OP-EXT)" userId="822c962d-00bb-49e8-a7e5-e3aaa1b1d2fa" providerId="ADAL" clId="{5A2441C9-4D69-44BF-B98F-B5A24F722DB1}" dt="2025-07-29T09:05:34.242" v="80" actId="403"/>
          <ac:spMkLst>
            <pc:docMk/>
            <pc:sldMk cId="4285663494" sldId="276"/>
            <ac:spMk id="3" creationId="{6CB22811-D02F-799F-CFEC-507349CBE0B5}"/>
          </ac:spMkLst>
        </pc:spChg>
        <pc:picChg chg="mod modCrop">
          <ac:chgData name="BIGNOTTI Enrico (OP-EXT)" userId="822c962d-00bb-49e8-a7e5-e3aaa1b1d2fa" providerId="ADAL" clId="{5A2441C9-4D69-44BF-B98F-B5A24F722DB1}" dt="2025-07-29T09:16:53.907" v="109" actId="14100"/>
          <ac:picMkLst>
            <pc:docMk/>
            <pc:sldMk cId="4285663494" sldId="276"/>
            <ac:picMk id="9" creationId="{910ADA91-163E-FC51-F0E0-4EFF038450AC}"/>
          </ac:picMkLst>
        </pc:picChg>
      </pc:sldChg>
      <pc:sldChg chg="modSp mod">
        <pc:chgData name="BIGNOTTI Enrico (OP-EXT)" userId="822c962d-00bb-49e8-a7e5-e3aaa1b1d2fa" providerId="ADAL" clId="{5A2441C9-4D69-44BF-B98F-B5A24F722DB1}" dt="2025-08-04T10:15:06.700" v="1021" actId="14100"/>
        <pc:sldMkLst>
          <pc:docMk/>
          <pc:sldMk cId="1480559294" sldId="277"/>
        </pc:sldMkLst>
        <pc:spChg chg="mod">
          <ac:chgData name="BIGNOTTI Enrico (OP-EXT)" userId="822c962d-00bb-49e8-a7e5-e3aaa1b1d2fa" providerId="ADAL" clId="{5A2441C9-4D69-44BF-B98F-B5A24F722DB1}" dt="2025-08-04T10:15:06.700" v="1021" actId="14100"/>
          <ac:spMkLst>
            <pc:docMk/>
            <pc:sldMk cId="1480559294" sldId="277"/>
            <ac:spMk id="12" creationId="{1EC52276-6153-FA27-0BBC-717FC76826D4}"/>
          </ac:spMkLst>
        </pc:spChg>
        <pc:picChg chg="mod">
          <ac:chgData name="BIGNOTTI Enrico (OP-EXT)" userId="822c962d-00bb-49e8-a7e5-e3aaa1b1d2fa" providerId="ADAL" clId="{5A2441C9-4D69-44BF-B98F-B5A24F722DB1}" dt="2025-08-04T10:14:48.690" v="1018" actId="1076"/>
          <ac:picMkLst>
            <pc:docMk/>
            <pc:sldMk cId="1480559294" sldId="277"/>
            <ac:picMk id="4" creationId="{DDDC6F98-FDA6-A84A-F08E-BD5EEFC892D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Name</a:t>
            </a:r>
            <a:endParaRPr lang="en-L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info</a:t>
            </a:r>
            <a:endParaRPr lang="en-L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TITLE OF THE PRESENTATION</a:t>
            </a:r>
            <a:endParaRPr lang="en-L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Thanks!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info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nrico.bignotti@ext.publications.europa.eu" TargetMode="External"/><Relationship Id="rId2" Type="http://schemas.openxmlformats.org/officeDocument/2006/relationships/hyperlink" Target="mailto:baya.remaoun@publications.europa.eu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ordis.europa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datalab/sparql-endpoin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rdis.europa.eu/about/sparq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12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11" Type="http://schemas.openxmlformats.org/officeDocument/2006/relationships/image" Target="../media/image37.png"/><Relationship Id="rId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34.sv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Enrico Bignotti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CORDIS, Publications Office of the </a:t>
            </a:r>
            <a:r>
              <a:rPr lang="it-IT" dirty="0" err="1"/>
              <a:t>European</a:t>
            </a:r>
            <a:r>
              <a:rPr lang="it-IT" dirty="0"/>
              <a:t> Union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0538" y="1343024"/>
            <a:ext cx="6378272" cy="1672025"/>
          </a:xfrm>
        </p:spPr>
        <p:txBody>
          <a:bodyPr/>
          <a:lstStyle/>
          <a:p>
            <a:r>
              <a:rPr lang="en-US" b="0" i="0" dirty="0">
                <a:effectLst/>
                <a:latin typeface="Inter"/>
              </a:rPr>
              <a:t>Unlocking EU-funded research </a:t>
            </a:r>
            <a:br>
              <a:rPr lang="en-US" b="0" i="0" dirty="0">
                <a:effectLst/>
                <a:latin typeface="Inter"/>
              </a:rPr>
            </a:br>
            <a:r>
              <a:rPr lang="en-US" b="0" i="0" dirty="0">
                <a:effectLst/>
                <a:latin typeface="Inter"/>
              </a:rPr>
              <a:t>with the EURIO Knowledge Graph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60538" y="3122614"/>
            <a:ext cx="6495002" cy="279614"/>
          </a:xfrm>
        </p:spPr>
        <p:txBody>
          <a:bodyPr/>
          <a:lstStyle/>
          <a:p>
            <a:r>
              <a:rPr lang="en-US" b="0" i="0" dirty="0">
                <a:effectLst/>
                <a:latin typeface="Inter"/>
              </a:rPr>
              <a:t>Enhancing Accessibility and Interoperability of Research Information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8488" y="2059845"/>
            <a:ext cx="6624584" cy="1318895"/>
          </a:xfrm>
        </p:spPr>
        <p:txBody>
          <a:bodyPr/>
          <a:lstStyle/>
          <a:p>
            <a:r>
              <a:rPr lang="it-IT" dirty="0">
                <a:hlinkClick r:id="rId2"/>
              </a:rPr>
              <a:t>baya.remaoun@publications.europa.eu</a:t>
            </a:r>
            <a:endParaRPr lang="it-IT" dirty="0"/>
          </a:p>
          <a:p>
            <a:r>
              <a:rPr lang="it-IT" dirty="0">
                <a:hlinkClick r:id="rId3"/>
              </a:rPr>
              <a:t>enrico.bignotti@ext.publications.europa.eu</a:t>
            </a:r>
            <a:endParaRPr lang="it-IT" dirty="0"/>
          </a:p>
          <a:p>
            <a:r>
              <a:rPr lang="it-IT" dirty="0">
                <a:hlinkClick r:id="rId4"/>
              </a:rPr>
              <a:t>cordis.europa.eu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8178124" cy="574448"/>
          </a:xfrm>
        </p:spPr>
        <p:txBody>
          <a:bodyPr/>
          <a:lstStyle/>
          <a:p>
            <a:r>
              <a:rPr lang="en-US" b="0" i="0" dirty="0">
                <a:effectLst/>
                <a:latin typeface="Inter"/>
              </a:rPr>
              <a:t>What is CORDIS?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16000"/>
            <a:ext cx="4722911" cy="3616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effectLst/>
                <a:latin typeface="Inter"/>
              </a:rPr>
              <a:t>The Community Research and Development Information Service (CORDIS) is the European Commission's primary source of results from EU-funded research and innovation projects.</a:t>
            </a:r>
            <a:br>
              <a:rPr lang="en-US" sz="2000" b="0" i="0" dirty="0">
                <a:effectLst/>
                <a:latin typeface="Inter"/>
              </a:rPr>
            </a:br>
            <a:r>
              <a:rPr lang="en-US" sz="2000" b="0" i="0" dirty="0">
                <a:effectLst/>
                <a:latin typeface="Inter"/>
              </a:rPr>
              <a:t>It contains:</a:t>
            </a:r>
          </a:p>
          <a:p>
            <a:r>
              <a:rPr lang="en-US" sz="2000" b="0" i="0" dirty="0">
                <a:effectLst/>
                <a:latin typeface="Inter"/>
              </a:rPr>
              <a:t>DATA: information on projects and results, e.g., project factsheets</a:t>
            </a:r>
          </a:p>
          <a:p>
            <a:r>
              <a:rPr lang="en-US" sz="2000" b="0" i="0" dirty="0">
                <a:effectLst/>
                <a:latin typeface="Inter"/>
              </a:rPr>
              <a:t>EDITORIAL: multilingual products to disseminate research results</a:t>
            </a:r>
            <a:endParaRPr lang="en-LU" sz="20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14EC2D-8D1C-D1D6-76D7-30C6F850B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3601442" cy="164386"/>
          </a:xfrm>
        </p:spPr>
        <p:txBody>
          <a:bodyPr/>
          <a:lstStyle/>
          <a:p>
            <a:r>
              <a:rPr lang="en-US" b="0" i="0" dirty="0">
                <a:effectLst/>
                <a:latin typeface="Inter"/>
              </a:rPr>
              <a:t>Unlocking EU-funded research with the EURIO Knowledge Graph</a:t>
            </a:r>
            <a:endParaRPr lang="en-LU" dirty="0"/>
          </a:p>
        </p:txBody>
      </p:sp>
      <p:pic>
        <p:nvPicPr>
          <p:cNvPr id="9" name="Picture 8" descr="A screenshot of a computer">
            <a:extLst>
              <a:ext uri="{FF2B5EF4-FFF2-40B4-BE49-F238E27FC236}">
                <a16:creationId xmlns:a16="http://schemas.microsoft.com/office/drawing/2014/main" id="{910ADA91-163E-FC51-F0E0-4EFF0384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4" b="17028"/>
          <a:stretch/>
        </p:blipFill>
        <p:spPr>
          <a:xfrm>
            <a:off x="5304818" y="-6929"/>
            <a:ext cx="3430620" cy="50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6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8178124" cy="574448"/>
          </a:xfrm>
        </p:spPr>
        <p:txBody>
          <a:bodyPr/>
          <a:lstStyle/>
          <a:p>
            <a:r>
              <a:rPr lang="en-US" b="0" i="0" dirty="0">
                <a:effectLst/>
                <a:latin typeface="Inter"/>
              </a:rPr>
              <a:t>The </a:t>
            </a:r>
            <a:r>
              <a:rPr lang="en-US" b="0" i="0" dirty="0" err="1">
                <a:effectLst/>
                <a:latin typeface="Inter"/>
              </a:rPr>
              <a:t>EUropean</a:t>
            </a:r>
            <a:r>
              <a:rPr lang="en-US" b="0" i="0" dirty="0">
                <a:effectLst/>
                <a:latin typeface="Inter"/>
              </a:rPr>
              <a:t> Research Information Ontology (EURIO)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74367"/>
            <a:ext cx="4144388" cy="2875064"/>
          </a:xfrm>
        </p:spPr>
        <p:txBody>
          <a:bodyPr>
            <a:normAutofit/>
          </a:bodyPr>
          <a:lstStyle/>
          <a:p>
            <a:r>
              <a:rPr lang="en-LU" sz="2000" dirty="0"/>
              <a:t>Designed to represent key aspects of</a:t>
            </a:r>
            <a:r>
              <a:rPr lang="en-IE" sz="2000" dirty="0"/>
              <a:t> project and results</a:t>
            </a:r>
            <a:r>
              <a:rPr lang="en-LU" sz="2000" dirty="0"/>
              <a:t>.</a:t>
            </a:r>
          </a:p>
          <a:p>
            <a:r>
              <a:rPr lang="en-LU" sz="2000" dirty="0"/>
              <a:t>Includes funding programmes, funded projects, </a:t>
            </a:r>
            <a:r>
              <a:rPr lang="en-IE" sz="2000" dirty="0"/>
              <a:t>beneficiaries</a:t>
            </a:r>
            <a:r>
              <a:rPr lang="en-LU" sz="2000" dirty="0"/>
              <a:t>, and project results.</a:t>
            </a:r>
          </a:p>
          <a:p>
            <a:r>
              <a:rPr lang="en-LU" sz="2000" dirty="0"/>
              <a:t>Based on existing ontologies (e.g., schema.org, DINGO) and reference data (e.g., EuroSciVoc taxonomy</a:t>
            </a:r>
            <a:r>
              <a:rPr lang="it-IT" sz="2000" dirty="0"/>
              <a:t> and NUTS </a:t>
            </a:r>
            <a:r>
              <a:rPr lang="it-IT" sz="2000" dirty="0" err="1"/>
              <a:t>codes</a:t>
            </a:r>
            <a:r>
              <a:rPr lang="en-LU" sz="2000" dirty="0"/>
              <a:t>).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14EC2D-8D1C-D1D6-76D7-30C6F850B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3601442" cy="164386"/>
          </a:xfrm>
        </p:spPr>
        <p:txBody>
          <a:bodyPr/>
          <a:lstStyle/>
          <a:p>
            <a:r>
              <a:rPr lang="en-US" b="0" i="0" dirty="0">
                <a:effectLst/>
                <a:latin typeface="Inter"/>
              </a:rPr>
              <a:t>Unlocking EU-funded research with the EURIO Knowledge Graph</a:t>
            </a:r>
            <a:endParaRPr lang="en-LU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E7D93D4-5723-AA37-F639-C42A05692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5892" y="3743674"/>
            <a:ext cx="1272752" cy="102358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D82F00C-E3E8-8104-552C-E220BC652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53906" y="1006841"/>
            <a:ext cx="962251" cy="119820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4E5B6FE-BAB5-48AE-7052-0E74B28506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91399" y="2224852"/>
            <a:ext cx="1121738" cy="9021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31DDB6C-A8BD-5B8D-C852-829793D7E60A}"/>
              </a:ext>
            </a:extLst>
          </p:cNvPr>
          <p:cNvCxnSpPr>
            <a:cxnSpLocks/>
            <a:stCxn id="22" idx="2"/>
            <a:endCxn id="24" idx="1"/>
          </p:cNvCxnSpPr>
          <p:nvPr/>
        </p:nvCxnSpPr>
        <p:spPr>
          <a:xfrm>
            <a:off x="5535032" y="2205046"/>
            <a:ext cx="856367" cy="47087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99C13C-2103-D6FC-1AA5-A8109F9D9A68}"/>
              </a:ext>
            </a:extLst>
          </p:cNvPr>
          <p:cNvCxnSpPr>
            <a:cxnSpLocks/>
            <a:stCxn id="69" idx="2"/>
            <a:endCxn id="24" idx="3"/>
          </p:cNvCxnSpPr>
          <p:nvPr/>
        </p:nvCxnSpPr>
        <p:spPr>
          <a:xfrm flipH="1">
            <a:off x="7513137" y="1882120"/>
            <a:ext cx="669459" cy="79380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D57DE6-BD1D-A767-23E6-1DA464659D23}"/>
              </a:ext>
            </a:extLst>
          </p:cNvPr>
          <p:cNvCxnSpPr>
            <a:cxnSpLocks/>
            <a:stCxn id="20" idx="0"/>
            <a:endCxn id="24" idx="2"/>
          </p:cNvCxnSpPr>
          <p:nvPr/>
        </p:nvCxnSpPr>
        <p:spPr>
          <a:xfrm flipV="1">
            <a:off x="6952268" y="3126990"/>
            <a:ext cx="0" cy="61668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058C968-1851-64DD-6B40-F4260AA4A437}"/>
              </a:ext>
            </a:extLst>
          </p:cNvPr>
          <p:cNvSpPr txBox="1"/>
          <p:nvPr/>
        </p:nvSpPr>
        <p:spPr>
          <a:xfrm>
            <a:off x="4932041" y="2412869"/>
            <a:ext cx="130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eurio:funds</a:t>
            </a:r>
            <a:endParaRPr lang="en-I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5D498F-44B3-7848-C1C1-89669EBB6071}"/>
              </a:ext>
            </a:extLst>
          </p:cNvPr>
          <p:cNvSpPr txBox="1"/>
          <p:nvPr/>
        </p:nvSpPr>
        <p:spPr>
          <a:xfrm>
            <a:off x="6297025" y="2021207"/>
            <a:ext cx="14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eurio:Project</a:t>
            </a:r>
            <a:endParaRPr lang="en-I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D0CC1-43B9-C600-4CD5-B08AC0F4A18D}"/>
              </a:ext>
            </a:extLst>
          </p:cNvPr>
          <p:cNvSpPr txBox="1"/>
          <p:nvPr/>
        </p:nvSpPr>
        <p:spPr>
          <a:xfrm>
            <a:off x="6990021" y="3289775"/>
            <a:ext cx="186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eurio:isInvolvedIn</a:t>
            </a:r>
            <a:endParaRPr lang="en-I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EAB2D4-9430-2FFD-309A-60B9AFA7034F}"/>
              </a:ext>
            </a:extLst>
          </p:cNvPr>
          <p:cNvSpPr txBox="1"/>
          <p:nvPr/>
        </p:nvSpPr>
        <p:spPr>
          <a:xfrm>
            <a:off x="6025668" y="4664791"/>
            <a:ext cx="193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eurio:Organisation</a:t>
            </a:r>
            <a:endParaRPr lang="en-IE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A9D5C2-24EE-2C75-D59E-7E6FBA7EE89A}"/>
              </a:ext>
            </a:extLst>
          </p:cNvPr>
          <p:cNvSpPr txBox="1"/>
          <p:nvPr/>
        </p:nvSpPr>
        <p:spPr>
          <a:xfrm>
            <a:off x="7882116" y="2140602"/>
            <a:ext cx="112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eurio</a:t>
            </a:r>
            <a:r>
              <a:rPr lang="it-IT" dirty="0"/>
              <a:t>:</a:t>
            </a:r>
          </a:p>
          <a:p>
            <a:r>
              <a:rPr lang="it-IT" dirty="0" err="1"/>
              <a:t>isResultOf</a:t>
            </a:r>
            <a:endParaRPr lang="en-IE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60A9BD-73FD-FDB1-0F2C-7EFF1C93B017}"/>
              </a:ext>
            </a:extLst>
          </p:cNvPr>
          <p:cNvSpPr txBox="1"/>
          <p:nvPr/>
        </p:nvSpPr>
        <p:spPr>
          <a:xfrm>
            <a:off x="4572000" y="702809"/>
            <a:ext cx="227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eurio:FundingScheme</a:t>
            </a:r>
            <a:endParaRPr lang="en-I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E8C9B6-1625-7B93-28D0-9CF3F6A86F72}"/>
              </a:ext>
            </a:extLst>
          </p:cNvPr>
          <p:cNvSpPr txBox="1"/>
          <p:nvPr/>
        </p:nvSpPr>
        <p:spPr>
          <a:xfrm>
            <a:off x="7514704" y="705035"/>
            <a:ext cx="140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eurio:Result</a:t>
            </a:r>
            <a:endParaRPr lang="en-IE" dirty="0"/>
          </a:p>
        </p:txBody>
      </p:sp>
      <p:pic>
        <p:nvPicPr>
          <p:cNvPr id="69" name="Picture 68" descr="A orange and black beaker with liquid&#10;&#10;AI-generated content may be incorrect.">
            <a:extLst>
              <a:ext uri="{FF2B5EF4-FFF2-40B4-BE49-F238E27FC236}">
                <a16:creationId xmlns:a16="http://schemas.microsoft.com/office/drawing/2014/main" id="{E87F620F-0C60-F71C-333E-16565A972A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9842" y="1216613"/>
            <a:ext cx="665507" cy="6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D35C7D0-254A-75C0-3DD8-E3C27D168D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37" b="49450"/>
          <a:stretch/>
        </p:blipFill>
        <p:spPr>
          <a:xfrm>
            <a:off x="5183788" y="710171"/>
            <a:ext cx="3331562" cy="4221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8178124" cy="574448"/>
          </a:xfrm>
        </p:spPr>
        <p:txBody>
          <a:bodyPr/>
          <a:lstStyle/>
          <a:p>
            <a:r>
              <a:rPr lang="en-IE" b="0" i="0" dirty="0">
                <a:effectLst/>
                <a:latin typeface="Inter"/>
              </a:rPr>
              <a:t>The EURIO Knowledge Graph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04" y="849087"/>
            <a:ext cx="4549984" cy="3918176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latin typeface="Inter"/>
              </a:rPr>
              <a:t>Populated with information from CORDIS modelled in accordance with EURIO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latin typeface="Inter"/>
              </a:rPr>
              <a:t>Contains data for funding framework </a:t>
            </a:r>
            <a:r>
              <a:rPr lang="en-US" sz="1900" b="0" i="0" dirty="0" err="1">
                <a:effectLst/>
                <a:latin typeface="Inter"/>
              </a:rPr>
              <a:t>programmes</a:t>
            </a:r>
            <a:r>
              <a:rPr lang="en-US" sz="1900" b="0" i="0" dirty="0">
                <a:effectLst/>
                <a:latin typeface="Inter"/>
              </a:rPr>
              <a:t> FP7, H2020 and Horizon Europe.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latin typeface="Inter"/>
              </a:rPr>
              <a:t>Accessible via a dedicated SPARQL endpoint at </a:t>
            </a:r>
            <a:r>
              <a:rPr lang="en-US" sz="1900" b="0" i="0" dirty="0">
                <a:effectLst/>
                <a:latin typeface="Inter"/>
                <a:hlinkClick r:id="rId3"/>
              </a:rPr>
              <a:t>https://cordis.europa.eu/datalab/sparql-endpoint</a:t>
            </a:r>
            <a:r>
              <a:rPr lang="en-US" sz="1900" b="0" i="0" dirty="0">
                <a:effectLst/>
                <a:latin typeface="Inter"/>
              </a:rPr>
              <a:t> </a:t>
            </a:r>
            <a:endParaRPr lang="en-US" sz="1900" dirty="0"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latin typeface="Inter"/>
              </a:rPr>
              <a:t>Provides</a:t>
            </a:r>
            <a:r>
              <a:rPr lang="en-US" sz="1900" dirty="0">
                <a:latin typeface="Inter"/>
              </a:rPr>
              <a:t> example SPARQL queries (including federated ones) </a:t>
            </a:r>
            <a:r>
              <a:rPr lang="en-US" sz="1900" b="0" i="0" dirty="0">
                <a:effectLst/>
                <a:latin typeface="Inter"/>
              </a:rPr>
              <a:t>in the “How to…” page at </a:t>
            </a:r>
            <a:r>
              <a:rPr lang="en-US" sz="1900" b="0" i="0" dirty="0">
                <a:effectLst/>
                <a:latin typeface="Inter"/>
                <a:hlinkClick r:id="rId4"/>
              </a:rPr>
              <a:t>https://cordis.europa.eu/about/sparql</a:t>
            </a:r>
            <a:endParaRPr lang="en-US" sz="1900" b="0" i="0" dirty="0">
              <a:effectLst/>
              <a:latin typeface="Inter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14EC2D-8D1C-D1D6-76D7-30C6F850B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3601442" cy="164386"/>
          </a:xfrm>
        </p:spPr>
        <p:txBody>
          <a:bodyPr/>
          <a:lstStyle/>
          <a:p>
            <a:r>
              <a:rPr lang="en-US" b="0" i="0" dirty="0">
                <a:effectLst/>
                <a:latin typeface="Inter"/>
              </a:rPr>
              <a:t>Unlocking EU-funded research with the EURIO Knowledge Graph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678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CAF0061-948D-961B-110D-BAF2AADDD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002" y="2537842"/>
            <a:ext cx="641554" cy="641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8178124" cy="574448"/>
          </a:xfrm>
        </p:spPr>
        <p:txBody>
          <a:bodyPr/>
          <a:lstStyle/>
          <a:p>
            <a:r>
              <a:rPr lang="en-IE" b="0" i="0" dirty="0">
                <a:effectLst/>
                <a:latin typeface="Inter"/>
              </a:rPr>
              <a:t>Data Curation Tool (DCT)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72" y="834482"/>
            <a:ext cx="8002878" cy="645051"/>
          </a:xfrm>
        </p:spPr>
        <p:txBody>
          <a:bodyPr>
            <a:normAutofit fontScale="92500"/>
          </a:bodyPr>
          <a:lstStyle/>
          <a:p>
            <a:r>
              <a:rPr lang="en-US" sz="1400" dirty="0">
                <a:latin typeface="Inter"/>
              </a:rPr>
              <a:t>It </a:t>
            </a:r>
            <a:r>
              <a:rPr lang="en-US" sz="1400" b="1" dirty="0">
                <a:latin typeface="Inter"/>
              </a:rPr>
              <a:t>transforms</a:t>
            </a:r>
            <a:r>
              <a:rPr lang="en-US" sz="1400" dirty="0">
                <a:latin typeface="Inter"/>
              </a:rPr>
              <a:t>, </a:t>
            </a:r>
            <a:r>
              <a:rPr lang="en-US" sz="1400" b="1" dirty="0">
                <a:latin typeface="Inter"/>
              </a:rPr>
              <a:t>validates</a:t>
            </a:r>
            <a:r>
              <a:rPr lang="en-US" sz="1400" dirty="0">
                <a:latin typeface="Inter"/>
              </a:rPr>
              <a:t>, </a:t>
            </a:r>
            <a:r>
              <a:rPr lang="en-US" sz="1400" b="1" dirty="0">
                <a:latin typeface="Inter"/>
              </a:rPr>
              <a:t>curates</a:t>
            </a:r>
            <a:r>
              <a:rPr lang="en-US" sz="1400" dirty="0">
                <a:latin typeface="Inter"/>
              </a:rPr>
              <a:t>, and </a:t>
            </a:r>
            <a:r>
              <a:rPr lang="en-US" sz="1400" b="1" dirty="0">
                <a:latin typeface="Inter"/>
              </a:rPr>
              <a:t>manages</a:t>
            </a:r>
            <a:r>
              <a:rPr lang="en-US" sz="1400" dirty="0">
                <a:latin typeface="Inter"/>
              </a:rPr>
              <a:t> RDF data from XML sources into the EURIO Knowledge Graph.</a:t>
            </a:r>
          </a:p>
          <a:p>
            <a:r>
              <a:rPr lang="en-US" sz="1400" i="0" dirty="0">
                <a:effectLst/>
                <a:latin typeface="Inter"/>
              </a:rPr>
              <a:t>It will use </a:t>
            </a:r>
            <a:r>
              <a:rPr lang="en-US" sz="1400" b="1" dirty="0"/>
              <a:t>RML</a:t>
            </a:r>
            <a:r>
              <a:rPr lang="en-US" sz="1400" dirty="0"/>
              <a:t> to transform XML into RDF, while </a:t>
            </a:r>
            <a:r>
              <a:rPr lang="en-US" sz="1400" b="1" dirty="0"/>
              <a:t>SHACL</a:t>
            </a:r>
            <a:r>
              <a:rPr lang="en-US" sz="1400" dirty="0"/>
              <a:t> shapes validate the RDF’s structure and detects conflicts.</a:t>
            </a:r>
            <a:endParaRPr lang="en-US" sz="1400" b="1" i="0" dirty="0">
              <a:effectLst/>
              <a:latin typeface="Inter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14EC2D-8D1C-D1D6-76D7-30C6F850B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3601442" cy="164386"/>
          </a:xfrm>
        </p:spPr>
        <p:txBody>
          <a:bodyPr/>
          <a:lstStyle/>
          <a:p>
            <a:r>
              <a:rPr lang="en-US" b="0" i="0" dirty="0">
                <a:effectLst/>
                <a:latin typeface="Inter"/>
              </a:rPr>
              <a:t>Unlocking EU-funded research with the EURIO Knowledge Graph</a:t>
            </a:r>
            <a:endParaRPr lang="en-LU" dirty="0"/>
          </a:p>
        </p:txBody>
      </p:sp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027F3B1-CE8E-7DD9-354F-B458B285D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72" y="2610465"/>
            <a:ext cx="496307" cy="496307"/>
          </a:xfrm>
          <a:prstGeom prst="rect">
            <a:avLst/>
          </a:prstGeom>
        </p:spPr>
      </p:pic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91E88DB-640C-EF26-1356-271B10624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047" y="2634213"/>
            <a:ext cx="448811" cy="448811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86C92CB-7ED3-B8D8-8663-173C46B85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083" y="2574128"/>
            <a:ext cx="574448" cy="574448"/>
          </a:xfrm>
          <a:prstGeom prst="rect">
            <a:avLst/>
          </a:prstGeom>
        </p:spPr>
      </p:pic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334ED40-709A-D43F-1035-2DDBEDED3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5518" y="2574128"/>
            <a:ext cx="574448" cy="574448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EF1478B-AE7E-C5F2-E3AF-230298CEF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6730" y="3975172"/>
            <a:ext cx="616862" cy="616862"/>
          </a:xfrm>
          <a:prstGeom prst="rect">
            <a:avLst/>
          </a:prstGeom>
        </p:spPr>
      </p:pic>
      <p:pic>
        <p:nvPicPr>
          <p:cNvPr id="22" name="Picture 2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BB1E62C-FE54-82C2-9439-1704AA4AD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38" y="2584341"/>
            <a:ext cx="512682" cy="512682"/>
          </a:xfrm>
          <a:prstGeom prst="rect">
            <a:avLst/>
          </a:prstGeom>
        </p:spPr>
      </p:pic>
      <p:pic>
        <p:nvPicPr>
          <p:cNvPr id="34" name="Picture 3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ACFAC4D-6D34-12A6-562E-A771D6D3A8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3097" y="1936480"/>
            <a:ext cx="637648" cy="637648"/>
          </a:xfrm>
          <a:prstGeom prst="rect">
            <a:avLst/>
          </a:prstGeom>
        </p:spPr>
      </p:pic>
      <p:pic>
        <p:nvPicPr>
          <p:cNvPr id="35" name="Picture 3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B083E0F-CBF2-D65D-8609-1CF01CB6B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502" y="3141295"/>
            <a:ext cx="574448" cy="574448"/>
          </a:xfrm>
          <a:prstGeom prst="rect">
            <a:avLst/>
          </a:prstGeom>
        </p:spPr>
      </p:pic>
      <p:pic>
        <p:nvPicPr>
          <p:cNvPr id="38" name="Picture 37" descr="A black and white icon&#10;&#10;AI-generated content may be incorrect.">
            <a:extLst>
              <a:ext uri="{FF2B5EF4-FFF2-40B4-BE49-F238E27FC236}">
                <a16:creationId xmlns:a16="http://schemas.microsoft.com/office/drawing/2014/main" id="{C181F8A7-BD8F-627B-F33D-E69AC2EABC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4721" y="2520702"/>
            <a:ext cx="675833" cy="675833"/>
          </a:xfrm>
          <a:prstGeom prst="rect">
            <a:avLst/>
          </a:prstGeom>
        </p:spPr>
      </p:pic>
      <p:pic>
        <p:nvPicPr>
          <p:cNvPr id="40" name="Picture 3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FD46148-2A9D-64B9-2A25-6F75B247F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6065" y="4011455"/>
            <a:ext cx="550101" cy="550101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97348D7-114C-0D8B-07D0-61A02CF298C4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1377579" y="2858619"/>
            <a:ext cx="274468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77B327C-B76D-93AC-CAA4-124B607246AF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>
            <a:off x="2100858" y="2858619"/>
            <a:ext cx="287225" cy="273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25B2A91-AA13-7420-2A10-61FC17D6A484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2962531" y="2861352"/>
            <a:ext cx="612987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6D501CB-E63C-DA14-1516-A771666C111D}"/>
              </a:ext>
            </a:extLst>
          </p:cNvPr>
          <p:cNvCxnSpPr>
            <a:cxnSpLocks/>
            <a:stCxn id="17" idx="3"/>
            <a:endCxn id="8" idx="1"/>
          </p:cNvCxnSpPr>
          <p:nvPr/>
        </p:nvCxnSpPr>
        <p:spPr>
          <a:xfrm flipV="1">
            <a:off x="4149966" y="2858619"/>
            <a:ext cx="736036" cy="2733"/>
          </a:xfrm>
          <a:prstGeom prst="straightConnector1">
            <a:avLst/>
          </a:prstGeom>
          <a:ln w="19050" cap="flat" cmpd="sng" algn="ctr">
            <a:solidFill>
              <a:srgbClr val="005E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5" name="Picture 5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C3962D2-56B5-B4AC-4446-B8D867A516A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76010" y="1443253"/>
            <a:ext cx="577351" cy="577351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32C7A0-CC4D-1460-89C3-9C949921D777}"/>
              </a:ext>
            </a:extLst>
          </p:cNvPr>
          <p:cNvCxnSpPr>
            <a:cxnSpLocks/>
            <a:stCxn id="17" idx="0"/>
            <a:endCxn id="55" idx="2"/>
          </p:cNvCxnSpPr>
          <p:nvPr/>
        </p:nvCxnSpPr>
        <p:spPr>
          <a:xfrm flipV="1">
            <a:off x="3862742" y="2020604"/>
            <a:ext cx="1944" cy="553524"/>
          </a:xfrm>
          <a:prstGeom prst="straightConnector1">
            <a:avLst/>
          </a:prstGeom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4AF72591-2B6C-7EBA-D567-4C06D6FEE351}"/>
              </a:ext>
            </a:extLst>
          </p:cNvPr>
          <p:cNvCxnSpPr>
            <a:cxnSpLocks/>
            <a:stCxn id="8" idx="3"/>
            <a:endCxn id="34" idx="2"/>
          </p:cNvCxnSpPr>
          <p:nvPr/>
        </p:nvCxnSpPr>
        <p:spPr>
          <a:xfrm flipV="1">
            <a:off x="5527556" y="2574128"/>
            <a:ext cx="884365" cy="284491"/>
          </a:xfrm>
          <a:prstGeom prst="bentConnector2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F3BCC9E6-80D7-B277-33BB-85306B4E8396}"/>
              </a:ext>
            </a:extLst>
          </p:cNvPr>
          <p:cNvCxnSpPr>
            <a:cxnSpLocks/>
            <a:stCxn id="8" idx="3"/>
            <a:endCxn id="35" idx="0"/>
          </p:cNvCxnSpPr>
          <p:nvPr/>
        </p:nvCxnSpPr>
        <p:spPr>
          <a:xfrm>
            <a:off x="5527556" y="2858619"/>
            <a:ext cx="488170" cy="282676"/>
          </a:xfrm>
          <a:prstGeom prst="bentConnector2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76A589E2-735E-6789-2490-B12AF8E44A3B}"/>
              </a:ext>
            </a:extLst>
          </p:cNvPr>
          <p:cNvCxnSpPr>
            <a:cxnSpLocks/>
            <a:stCxn id="8" idx="3"/>
            <a:endCxn id="21" idx="0"/>
          </p:cNvCxnSpPr>
          <p:nvPr/>
        </p:nvCxnSpPr>
        <p:spPr>
          <a:xfrm>
            <a:off x="5527556" y="2858619"/>
            <a:ext cx="1427605" cy="1116553"/>
          </a:xfrm>
          <a:prstGeom prst="bentConnector2">
            <a:avLst/>
          </a:prstGeom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A56A028-5E28-6EE5-8314-9F18B38878C3}"/>
              </a:ext>
            </a:extLst>
          </p:cNvPr>
          <p:cNvCxnSpPr>
            <a:cxnSpLocks/>
            <a:stCxn id="8" idx="3"/>
            <a:endCxn id="38" idx="1"/>
          </p:cNvCxnSpPr>
          <p:nvPr/>
        </p:nvCxnSpPr>
        <p:spPr>
          <a:xfrm>
            <a:off x="5527556" y="2858619"/>
            <a:ext cx="1967165" cy="0"/>
          </a:xfrm>
          <a:prstGeom prst="straightConnector1">
            <a:avLst/>
          </a:prstGeom>
          <a:ln w="19050" cap="flat" cmpd="sng" algn="ctr">
            <a:solidFill>
              <a:srgbClr val="005E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5738433-4646-C17A-9F1B-B7F8C27827AB}"/>
              </a:ext>
            </a:extLst>
          </p:cNvPr>
          <p:cNvCxnSpPr>
            <a:cxnSpLocks/>
            <a:stCxn id="21" idx="1"/>
            <a:endCxn id="40" idx="3"/>
          </p:cNvCxnSpPr>
          <p:nvPr/>
        </p:nvCxnSpPr>
        <p:spPr>
          <a:xfrm flipH="1">
            <a:off x="5476166" y="4283603"/>
            <a:ext cx="1170564" cy="290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1C98D52-E697-7443-CBAA-D18607F9FC5E}"/>
              </a:ext>
            </a:extLst>
          </p:cNvPr>
          <p:cNvCxnSpPr>
            <a:cxnSpLocks/>
            <a:stCxn id="40" idx="0"/>
            <a:endCxn id="8" idx="2"/>
          </p:cNvCxnSpPr>
          <p:nvPr/>
        </p:nvCxnSpPr>
        <p:spPr>
          <a:xfrm flipV="1">
            <a:off x="5201116" y="3179396"/>
            <a:ext cx="5663" cy="83205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41DCBB13-2AE9-20D9-D990-56643F1B3DF0}"/>
              </a:ext>
            </a:extLst>
          </p:cNvPr>
          <p:cNvSpPr txBox="1"/>
          <p:nvPr/>
        </p:nvSpPr>
        <p:spPr>
          <a:xfrm>
            <a:off x="1622477" y="2991095"/>
            <a:ext cx="4956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/>
              <a:t>RML</a:t>
            </a:r>
            <a:endParaRPr lang="en-IE" sz="13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7FC4541-6915-F9C3-B663-B30045B8985B}"/>
              </a:ext>
            </a:extLst>
          </p:cNvPr>
          <p:cNvSpPr txBox="1"/>
          <p:nvPr/>
        </p:nvSpPr>
        <p:spPr>
          <a:xfrm>
            <a:off x="2466900" y="2988513"/>
            <a:ext cx="4956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/>
              <a:t>RDF</a:t>
            </a:r>
            <a:endParaRPr lang="en-IE" sz="13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577BE5C-D56A-B18C-4104-F401B8F3DC42}"/>
              </a:ext>
            </a:extLst>
          </p:cNvPr>
          <p:cNvSpPr txBox="1"/>
          <p:nvPr/>
        </p:nvSpPr>
        <p:spPr>
          <a:xfrm>
            <a:off x="3272855" y="3059924"/>
            <a:ext cx="12418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 err="1"/>
              <a:t>Transformation</a:t>
            </a:r>
            <a:r>
              <a:rPr lang="it-IT" sz="1300" b="1" dirty="0"/>
              <a:t> SHACL </a:t>
            </a:r>
            <a:r>
              <a:rPr lang="it-IT" sz="1300" b="1" dirty="0" err="1"/>
              <a:t>shape</a:t>
            </a:r>
            <a:endParaRPr lang="en-IE" sz="13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6B728D8-182E-0706-453A-906605BB7B75}"/>
              </a:ext>
            </a:extLst>
          </p:cNvPr>
          <p:cNvSpPr txBox="1"/>
          <p:nvPr/>
        </p:nvSpPr>
        <p:spPr>
          <a:xfrm>
            <a:off x="4543321" y="2026650"/>
            <a:ext cx="13269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/>
              <a:t>RDF in temporary KG</a:t>
            </a:r>
            <a:endParaRPr lang="en-IE" sz="13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239CDE1-FF91-F575-195A-61C080B8AA3F}"/>
              </a:ext>
            </a:extLst>
          </p:cNvPr>
          <p:cNvSpPr txBox="1"/>
          <p:nvPr/>
        </p:nvSpPr>
        <p:spPr>
          <a:xfrm>
            <a:off x="5949795" y="1464031"/>
            <a:ext cx="92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 err="1"/>
              <a:t>Curation</a:t>
            </a:r>
            <a:r>
              <a:rPr lang="it-IT" sz="1300" b="1" dirty="0"/>
              <a:t> </a:t>
            </a:r>
            <a:r>
              <a:rPr lang="it-IT" sz="1300" b="1" dirty="0" err="1"/>
              <a:t>algorithms</a:t>
            </a:r>
            <a:endParaRPr lang="en-IE" sz="13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9F5776C-E226-72FC-CA74-69BEA096A78D}"/>
              </a:ext>
            </a:extLst>
          </p:cNvPr>
          <p:cNvSpPr txBox="1"/>
          <p:nvPr/>
        </p:nvSpPr>
        <p:spPr>
          <a:xfrm>
            <a:off x="5492327" y="3602733"/>
            <a:ext cx="1076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 err="1"/>
              <a:t>Conflict</a:t>
            </a:r>
            <a:r>
              <a:rPr lang="it-IT" sz="1300" b="1" dirty="0"/>
              <a:t> SHACL </a:t>
            </a:r>
            <a:r>
              <a:rPr lang="it-IT" sz="1300" b="1" dirty="0" err="1"/>
              <a:t>shape</a:t>
            </a:r>
            <a:endParaRPr lang="en-IE" sz="13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3666774-EA14-2BA9-D671-7D7CBF7003EF}"/>
              </a:ext>
            </a:extLst>
          </p:cNvPr>
          <p:cNvSpPr txBox="1"/>
          <p:nvPr/>
        </p:nvSpPr>
        <p:spPr>
          <a:xfrm>
            <a:off x="6578348" y="4593018"/>
            <a:ext cx="844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 err="1"/>
              <a:t>Curation</a:t>
            </a:r>
            <a:r>
              <a:rPr lang="it-IT" sz="1300" b="1" dirty="0"/>
              <a:t> report</a:t>
            </a:r>
            <a:endParaRPr lang="en-IE" sz="13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1CA5EBD-CA3D-B04E-9AA9-7CCB9979A06A}"/>
              </a:ext>
            </a:extLst>
          </p:cNvPr>
          <p:cNvSpPr txBox="1"/>
          <p:nvPr/>
        </p:nvSpPr>
        <p:spPr>
          <a:xfrm>
            <a:off x="4731639" y="4520777"/>
            <a:ext cx="9308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 err="1"/>
              <a:t>Validation</a:t>
            </a:r>
            <a:endParaRPr lang="en-IE" sz="1300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B2F48F8-27D6-B686-C242-825657E8C203}"/>
              </a:ext>
            </a:extLst>
          </p:cNvPr>
          <p:cNvSpPr txBox="1"/>
          <p:nvPr/>
        </p:nvSpPr>
        <p:spPr>
          <a:xfrm>
            <a:off x="7338387" y="2279362"/>
            <a:ext cx="9884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/>
              <a:t>KG </a:t>
            </a:r>
            <a:r>
              <a:rPr lang="it-IT" sz="1300" b="1" dirty="0" err="1"/>
              <a:t>addition</a:t>
            </a:r>
            <a:endParaRPr lang="en-IE" sz="1300" b="1" dirty="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4484D98-06A5-0CAC-1CC7-DE41BCF23B83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527556" y="2858619"/>
            <a:ext cx="1427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3" name="Graphic 112" descr="Checkmark with solid fill">
            <a:extLst>
              <a:ext uri="{FF2B5EF4-FFF2-40B4-BE49-F238E27FC236}">
                <a16:creationId xmlns:a16="http://schemas.microsoft.com/office/drawing/2014/main" id="{77B63B27-7E09-6E0A-017B-BED6DCB4D9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89268" y="2525589"/>
            <a:ext cx="322162" cy="322162"/>
          </a:xfrm>
          <a:prstGeom prst="rect">
            <a:avLst/>
          </a:prstGeom>
        </p:spPr>
      </p:pic>
      <p:pic>
        <p:nvPicPr>
          <p:cNvPr id="114" name="Graphic 113" descr="Close with solid fill">
            <a:extLst>
              <a:ext uri="{FF2B5EF4-FFF2-40B4-BE49-F238E27FC236}">
                <a16:creationId xmlns:a16="http://schemas.microsoft.com/office/drawing/2014/main" id="{B7337FAB-29BD-70F2-0F0C-C42B6E514E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49983" y="3293253"/>
            <a:ext cx="274958" cy="274958"/>
          </a:xfrm>
          <a:prstGeom prst="rect">
            <a:avLst/>
          </a:prstGeom>
        </p:spPr>
      </p:pic>
      <p:pic>
        <p:nvPicPr>
          <p:cNvPr id="115" name="Graphic 114" descr="Checkmark with solid fill">
            <a:extLst>
              <a:ext uri="{FF2B5EF4-FFF2-40B4-BE49-F238E27FC236}">
                <a16:creationId xmlns:a16="http://schemas.microsoft.com/office/drawing/2014/main" id="{858E9C06-6C80-1309-8A81-5AB6363BB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33802" y="2519586"/>
            <a:ext cx="322162" cy="322162"/>
          </a:xfrm>
          <a:prstGeom prst="rect">
            <a:avLst/>
          </a:prstGeom>
        </p:spPr>
      </p:pic>
      <p:pic>
        <p:nvPicPr>
          <p:cNvPr id="116" name="Graphic 115" descr="Close with solid fill">
            <a:extLst>
              <a:ext uri="{FF2B5EF4-FFF2-40B4-BE49-F238E27FC236}">
                <a16:creationId xmlns:a16="http://schemas.microsoft.com/office/drawing/2014/main" id="{74B7B534-1CA3-880C-E66F-CCE56E6577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98409" y="2177789"/>
            <a:ext cx="274958" cy="2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8178124" cy="574448"/>
          </a:xfrm>
        </p:spPr>
        <p:txBody>
          <a:bodyPr/>
          <a:lstStyle/>
          <a:p>
            <a:r>
              <a:rPr lang="en-IE" b="0" i="0" dirty="0">
                <a:effectLst/>
                <a:latin typeface="Inter"/>
              </a:rPr>
              <a:t>Curating the EURIO Knowledge Graph</a:t>
            </a:r>
            <a:endParaRPr lang="en-L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14EC2D-8D1C-D1D6-76D7-30C6F850B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3601442" cy="164386"/>
          </a:xfrm>
        </p:spPr>
        <p:txBody>
          <a:bodyPr/>
          <a:lstStyle/>
          <a:p>
            <a:r>
              <a:rPr lang="en-US" b="0" i="0" dirty="0">
                <a:effectLst/>
                <a:latin typeface="Inter"/>
              </a:rPr>
              <a:t>Unlocking EU-funded research with the EURIO Knowledge Graph</a:t>
            </a:r>
            <a:endParaRPr lang="en-L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DF5057-C8A9-6569-95A6-DDE810D31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02694"/>
              </p:ext>
            </p:extLst>
          </p:nvPr>
        </p:nvGraphicFramePr>
        <p:xfrm>
          <a:off x="628650" y="1425751"/>
          <a:ext cx="4825324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290">
                  <a:extLst>
                    <a:ext uri="{9D8B030D-6E8A-4147-A177-3AD203B41FA5}">
                      <a16:colId xmlns:a16="http://schemas.microsoft.com/office/drawing/2014/main" val="2938327900"/>
                    </a:ext>
                  </a:extLst>
                </a:gridCol>
                <a:gridCol w="1013589">
                  <a:extLst>
                    <a:ext uri="{9D8B030D-6E8A-4147-A177-3AD203B41FA5}">
                      <a16:colId xmlns:a16="http://schemas.microsoft.com/office/drawing/2014/main" val="3736703151"/>
                    </a:ext>
                  </a:extLst>
                </a:gridCol>
                <a:gridCol w="1318991">
                  <a:extLst>
                    <a:ext uri="{9D8B030D-6E8A-4147-A177-3AD203B41FA5}">
                      <a16:colId xmlns:a16="http://schemas.microsoft.com/office/drawing/2014/main" val="2851220417"/>
                    </a:ext>
                  </a:extLst>
                </a:gridCol>
                <a:gridCol w="1326454">
                  <a:extLst>
                    <a:ext uri="{9D8B030D-6E8A-4147-A177-3AD203B41FA5}">
                      <a16:colId xmlns:a16="http://schemas.microsoft.com/office/drawing/2014/main" val="637477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400" dirty="0"/>
                        <a:t>EURIO KG Entity</a:t>
                      </a:r>
                    </a:p>
                  </a:txBody>
                  <a:tcPr>
                    <a:solidFill>
                      <a:srgbClr val="F15A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Data quality</a:t>
                      </a:r>
                    </a:p>
                  </a:txBody>
                  <a:tcPr>
                    <a:solidFill>
                      <a:srgbClr val="F15A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Data Enrichment</a:t>
                      </a:r>
                    </a:p>
                  </a:txBody>
                  <a:tcPr>
                    <a:solidFill>
                      <a:srgbClr val="F15A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Sources</a:t>
                      </a:r>
                    </a:p>
                  </a:txBody>
                  <a:tcPr>
                    <a:solidFill>
                      <a:srgbClr val="F15A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00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400" dirty="0"/>
                        <a:t>Publications &amp; Deliverables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DOIs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Citations for impact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err="1"/>
                        <a:t>OpenAlex</a:t>
                      </a:r>
                      <a:r>
                        <a:rPr lang="en-IE" sz="1400" dirty="0"/>
                        <a:t> &amp; </a:t>
                      </a:r>
                      <a:r>
                        <a:rPr lang="en-IE" sz="1400" dirty="0" err="1"/>
                        <a:t>OpenAire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543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Intellectual Property Rights (IPRs)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Validation of reported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Abstracts to describe IPRs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EPO (Patents) &amp; EUIPO (Trademarks)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400" dirty="0"/>
                        <a:t>Funding Schemes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Technology readiness levels (TRLs)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Topic descriptions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00144"/>
                  </a:ext>
                </a:extLst>
              </a:tr>
            </a:tbl>
          </a:graphicData>
        </a:graphic>
      </p:graphicFrame>
      <p:sp>
        <p:nvSpPr>
          <p:cNvPr id="8" name="AutoShape 2" descr="Medieval Craftsmen">
            <a:extLst>
              <a:ext uri="{FF2B5EF4-FFF2-40B4-BE49-F238E27FC236}">
                <a16:creationId xmlns:a16="http://schemas.microsoft.com/office/drawing/2014/main" id="{7C321E82-2C15-3A02-D4E0-9619E2F6C3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2" name="Picture 8" descr="730+ Medieval Monks Stock Illustrations, Royalty-Free Vector Graphics &amp;  Clip Art - iStock">
            <a:extLst>
              <a:ext uri="{FF2B5EF4-FFF2-40B4-BE49-F238E27FC236}">
                <a16:creationId xmlns:a16="http://schemas.microsoft.com/office/drawing/2014/main" id="{7ED5368E-BC77-E960-0A96-4290711D9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9045" r="5331" b="11825"/>
          <a:stretch/>
        </p:blipFill>
        <p:spPr bwMode="auto">
          <a:xfrm>
            <a:off x="5797684" y="1219200"/>
            <a:ext cx="2840478" cy="31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7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8178124" cy="574448"/>
          </a:xfrm>
        </p:spPr>
        <p:txBody>
          <a:bodyPr/>
          <a:lstStyle/>
          <a:p>
            <a:r>
              <a:rPr lang="it-IT" dirty="0" err="1"/>
              <a:t>Enrichment</a:t>
            </a:r>
            <a:r>
              <a:rPr lang="it-IT" dirty="0"/>
              <a:t> workflows</a:t>
            </a:r>
            <a:endParaRPr lang="en-L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14EC2D-8D1C-D1D6-76D7-30C6F850B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3601442" cy="164386"/>
          </a:xfrm>
        </p:spPr>
        <p:txBody>
          <a:bodyPr/>
          <a:lstStyle/>
          <a:p>
            <a:r>
              <a:rPr lang="en-US" b="0" i="0" dirty="0">
                <a:effectLst/>
                <a:latin typeface="Inter"/>
              </a:rPr>
              <a:t>Unlocking EU-funded research with the EURIO Knowledge Graph</a:t>
            </a:r>
            <a:endParaRPr lang="en-LU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FC49F2-8DA6-2C3C-6047-98C4275025B6}"/>
              </a:ext>
            </a:extLst>
          </p:cNvPr>
          <p:cNvCxnSpPr>
            <a:cxnSpLocks/>
            <a:stCxn id="8" idx="3"/>
            <a:endCxn id="49" idx="1"/>
          </p:cNvCxnSpPr>
          <p:nvPr/>
        </p:nvCxnSpPr>
        <p:spPr>
          <a:xfrm flipV="1">
            <a:off x="1464780" y="1548282"/>
            <a:ext cx="517855" cy="127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7894C6-A623-308C-5515-46D73DEBCB70}"/>
              </a:ext>
            </a:extLst>
          </p:cNvPr>
          <p:cNvCxnSpPr>
            <a:cxnSpLocks/>
            <a:stCxn id="49" idx="3"/>
            <a:endCxn id="17" idx="1"/>
          </p:cNvCxnSpPr>
          <p:nvPr/>
        </p:nvCxnSpPr>
        <p:spPr>
          <a:xfrm flipV="1">
            <a:off x="3033958" y="1541101"/>
            <a:ext cx="929252" cy="7181"/>
          </a:xfrm>
          <a:prstGeom prst="straightConnector1">
            <a:avLst/>
          </a:prstGeom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4DAADBF-4BF1-2E31-4F71-98C589132C87}"/>
              </a:ext>
            </a:extLst>
          </p:cNvPr>
          <p:cNvCxnSpPr>
            <a:cxnSpLocks/>
            <a:stCxn id="17" idx="3"/>
            <a:endCxn id="26" idx="1"/>
          </p:cNvCxnSpPr>
          <p:nvPr/>
        </p:nvCxnSpPr>
        <p:spPr>
          <a:xfrm>
            <a:off x="4856915" y="1541101"/>
            <a:ext cx="748510" cy="191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4D5B79E-7C25-5D33-4280-F9614AE46795}"/>
              </a:ext>
            </a:extLst>
          </p:cNvPr>
          <p:cNvCxnSpPr>
            <a:cxnSpLocks/>
            <a:stCxn id="26" idx="3"/>
            <a:endCxn id="35" idx="1"/>
          </p:cNvCxnSpPr>
          <p:nvPr/>
        </p:nvCxnSpPr>
        <p:spPr>
          <a:xfrm>
            <a:off x="6656748" y="1543016"/>
            <a:ext cx="820834" cy="1287"/>
          </a:xfrm>
          <a:prstGeom prst="straightConnector1">
            <a:avLst/>
          </a:prstGeom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645CE186-74BB-D1D0-84D2-C8B7F7F50100}"/>
              </a:ext>
            </a:extLst>
          </p:cNvPr>
          <p:cNvCxnSpPr>
            <a:cxnSpLocks/>
            <a:stCxn id="26" idx="3"/>
            <a:endCxn id="36" idx="1"/>
          </p:cNvCxnSpPr>
          <p:nvPr/>
        </p:nvCxnSpPr>
        <p:spPr>
          <a:xfrm>
            <a:off x="6656748" y="1543016"/>
            <a:ext cx="820834" cy="1691810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rgbClr val="005E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58" name="Content Placeholder 2">
            <a:extLst>
              <a:ext uri="{FF2B5EF4-FFF2-40B4-BE49-F238E27FC236}">
                <a16:creationId xmlns:a16="http://schemas.microsoft.com/office/drawing/2014/main" id="{EAAFE9D8-FB21-D055-802E-703D0EF68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983980"/>
            <a:ext cx="5510061" cy="58228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chemeClr val="tx1"/>
                </a:solidFill>
                <a:latin typeface="Inter"/>
              </a:rPr>
              <a:t>For TRLs, we followed a different workflow and extracted the TRLs mentions from Topic descriptions </a:t>
            </a:r>
            <a:endParaRPr lang="en-US" sz="1800" b="0" i="0" dirty="0">
              <a:solidFill>
                <a:schemeClr val="tx1"/>
              </a:solidFill>
              <a:effectLst/>
              <a:latin typeface="Inter"/>
            </a:endParaRPr>
          </a:p>
        </p:txBody>
      </p:sp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5CCF00E-F44B-48EE-E956-85CFDC56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6" y="888901"/>
            <a:ext cx="1321314" cy="132131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02C93D3-1BCD-7376-2FE7-4AEC68127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3210" y="1094248"/>
            <a:ext cx="893705" cy="89370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6B89B1F-97BA-6874-6402-AAF4D6295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7136" y="2429224"/>
            <a:ext cx="862295" cy="862295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F8A1183-F70C-842B-26A4-EF172EEC6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7582" y="1097450"/>
            <a:ext cx="893705" cy="89370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DF72F25-EF6F-3EFC-BE7E-C885C3C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77582" y="2803678"/>
            <a:ext cx="862295" cy="8622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0532A28-E6B7-EDE5-2ECC-723B53F6E32F}"/>
              </a:ext>
            </a:extLst>
          </p:cNvPr>
          <p:cNvSpPr txBox="1"/>
          <p:nvPr/>
        </p:nvSpPr>
        <p:spPr>
          <a:xfrm>
            <a:off x="5613049" y="1923118"/>
            <a:ext cx="1051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Inter"/>
              </a:rPr>
              <a:t>Match </a:t>
            </a:r>
          </a:p>
          <a:p>
            <a:pPr algn="ctr"/>
            <a:r>
              <a:rPr lang="en-US" sz="1600" dirty="0">
                <a:latin typeface="Inter"/>
              </a:rPr>
              <a:t>by title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E3B0DD-51BE-25A0-509B-FBB9B2D6ABBF}"/>
              </a:ext>
            </a:extLst>
          </p:cNvPr>
          <p:cNvSpPr txBox="1"/>
          <p:nvPr/>
        </p:nvSpPr>
        <p:spPr>
          <a:xfrm>
            <a:off x="1704269" y="1981127"/>
            <a:ext cx="16156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Inter"/>
              </a:rPr>
              <a:t>Match by IDs: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ter"/>
              </a:rPr>
              <a:t>DOIs (Publications)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ter"/>
              </a:rPr>
              <a:t>Application Number (IPRs)</a:t>
            </a:r>
            <a:endParaRPr lang="en-IE" sz="1600" dirty="0">
              <a:latin typeface="Inter"/>
            </a:endParaRPr>
          </a:p>
        </p:txBody>
      </p:sp>
      <p:sp>
        <p:nvSpPr>
          <p:cNvPr id="2070" name="TextBox 2069">
            <a:extLst>
              <a:ext uri="{FF2B5EF4-FFF2-40B4-BE49-F238E27FC236}">
                <a16:creationId xmlns:a16="http://schemas.microsoft.com/office/drawing/2014/main" id="{26889956-E797-871E-6CCE-0724C974D927}"/>
              </a:ext>
            </a:extLst>
          </p:cNvPr>
          <p:cNvSpPr txBox="1"/>
          <p:nvPr/>
        </p:nvSpPr>
        <p:spPr>
          <a:xfrm>
            <a:off x="3960240" y="1928190"/>
            <a:ext cx="12947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Inter"/>
              </a:rPr>
              <a:t>Unmatched results</a:t>
            </a:r>
          </a:p>
        </p:txBody>
      </p:sp>
      <p:sp>
        <p:nvSpPr>
          <p:cNvPr id="2071" name="TextBox 2070">
            <a:extLst>
              <a:ext uri="{FF2B5EF4-FFF2-40B4-BE49-F238E27FC236}">
                <a16:creationId xmlns:a16="http://schemas.microsoft.com/office/drawing/2014/main" id="{74B009D9-1B50-B56F-BAE3-F5AB9ADCA7D9}"/>
              </a:ext>
            </a:extLst>
          </p:cNvPr>
          <p:cNvSpPr txBox="1"/>
          <p:nvPr/>
        </p:nvSpPr>
        <p:spPr>
          <a:xfrm>
            <a:off x="3977137" y="3289282"/>
            <a:ext cx="1372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Inter"/>
              </a:rPr>
              <a:t>Matched results</a:t>
            </a:r>
          </a:p>
        </p:txBody>
      </p:sp>
      <p:sp>
        <p:nvSpPr>
          <p:cNvPr id="2072" name="TextBox 2071">
            <a:extLst>
              <a:ext uri="{FF2B5EF4-FFF2-40B4-BE49-F238E27FC236}">
                <a16:creationId xmlns:a16="http://schemas.microsoft.com/office/drawing/2014/main" id="{E84454EF-A2AC-6EE1-C91D-02C6A0F61AFD}"/>
              </a:ext>
            </a:extLst>
          </p:cNvPr>
          <p:cNvSpPr txBox="1"/>
          <p:nvPr/>
        </p:nvSpPr>
        <p:spPr>
          <a:xfrm>
            <a:off x="7425671" y="1928190"/>
            <a:ext cx="15418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Inter"/>
              </a:rPr>
              <a:t>Final set of unmatched results</a:t>
            </a:r>
          </a:p>
        </p:txBody>
      </p:sp>
      <p:sp>
        <p:nvSpPr>
          <p:cNvPr id="2073" name="TextBox 2072">
            <a:extLst>
              <a:ext uri="{FF2B5EF4-FFF2-40B4-BE49-F238E27FC236}">
                <a16:creationId xmlns:a16="http://schemas.microsoft.com/office/drawing/2014/main" id="{F923E707-CB9C-CCE2-D0B0-D1CA29967ACC}"/>
              </a:ext>
            </a:extLst>
          </p:cNvPr>
          <p:cNvSpPr txBox="1"/>
          <p:nvPr/>
        </p:nvSpPr>
        <p:spPr>
          <a:xfrm>
            <a:off x="7477582" y="3614190"/>
            <a:ext cx="1329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Inter"/>
              </a:rPr>
              <a:t>Final set of matched results</a:t>
            </a:r>
          </a:p>
        </p:txBody>
      </p:sp>
      <p:cxnSp>
        <p:nvCxnSpPr>
          <p:cNvPr id="2076" name="Connector: Elbow 2075">
            <a:extLst>
              <a:ext uri="{FF2B5EF4-FFF2-40B4-BE49-F238E27FC236}">
                <a16:creationId xmlns:a16="http://schemas.microsoft.com/office/drawing/2014/main" id="{83B900EC-EE46-A033-3F7B-F11B5BCA93F4}"/>
              </a:ext>
            </a:extLst>
          </p:cNvPr>
          <p:cNvCxnSpPr>
            <a:cxnSpLocks/>
            <a:stCxn id="49" idx="3"/>
            <a:endCxn id="20" idx="1"/>
          </p:cNvCxnSpPr>
          <p:nvPr/>
        </p:nvCxnSpPr>
        <p:spPr>
          <a:xfrm>
            <a:off x="3033958" y="1548282"/>
            <a:ext cx="943178" cy="1312090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rgbClr val="005E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40719C-32CA-8732-B272-9294A6912773}"/>
              </a:ext>
            </a:extLst>
          </p:cNvPr>
          <p:cNvSpPr txBox="1"/>
          <p:nvPr/>
        </p:nvSpPr>
        <p:spPr>
          <a:xfrm>
            <a:off x="298528" y="2134881"/>
            <a:ext cx="1017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Inter"/>
              </a:rPr>
              <a:t>EURIO KG</a:t>
            </a:r>
          </a:p>
          <a:p>
            <a:pPr algn="ctr"/>
            <a:r>
              <a:rPr lang="en-US" sz="1600" dirty="0">
                <a:latin typeface="Inter"/>
              </a:rPr>
              <a:t>results</a:t>
            </a: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C1B30E-4EC5-EAA2-D751-592C8EDFE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61611" y="2557806"/>
            <a:ext cx="322162" cy="322162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C51129E2-E83F-D017-4163-909807E55A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65169" y="1261282"/>
            <a:ext cx="274958" cy="274958"/>
          </a:xfrm>
          <a:prstGeom prst="rect">
            <a:avLst/>
          </a:prstGeom>
        </p:spPr>
      </p:pic>
      <p:pic>
        <p:nvPicPr>
          <p:cNvPr id="18" name="Graphic 17" descr="Close with solid fill">
            <a:extLst>
              <a:ext uri="{FF2B5EF4-FFF2-40B4-BE49-F238E27FC236}">
                <a16:creationId xmlns:a16="http://schemas.microsoft.com/office/drawing/2014/main" id="{84C2B3CA-D643-4D55-B633-A42E2DD5E0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03508" y="1262995"/>
            <a:ext cx="274958" cy="274958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03797A12-DB00-D3C8-FDA8-C9726A0F311D}"/>
              </a:ext>
            </a:extLst>
          </p:cNvPr>
          <p:cNvGrpSpPr/>
          <p:nvPr/>
        </p:nvGrpSpPr>
        <p:grpSpPr>
          <a:xfrm>
            <a:off x="5605425" y="1017354"/>
            <a:ext cx="1051323" cy="1051323"/>
            <a:chOff x="5586375" y="1004654"/>
            <a:chExt cx="1051323" cy="1051323"/>
          </a:xfrm>
        </p:grpSpPr>
        <p:pic>
          <p:nvPicPr>
            <p:cNvPr id="27" name="Picture 26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AD09F9CE-9E0D-8C4B-981C-DAE629EB1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87784" y="1207992"/>
              <a:ext cx="395018" cy="39501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6" name="Picture 25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BD9A76BC-9359-F2D5-47CF-36F9ADA87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86375" y="1004654"/>
              <a:ext cx="1051323" cy="1051323"/>
            </a:xfrm>
            <a:prstGeom prst="rect">
              <a:avLst/>
            </a:prstGeom>
          </p:spPr>
        </p:pic>
      </p:grp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252B8A53-D5C0-94A9-A5E3-86FFB69BD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03508" y="2934910"/>
            <a:ext cx="322162" cy="32216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B735F6-E46B-C7D2-5F97-16173D8EABB0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3033958" y="1543945"/>
            <a:ext cx="482269" cy="433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0F10A8-1D8E-91F3-21D4-234A803271B7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6656748" y="1543016"/>
            <a:ext cx="41041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64D4ACD-D6E1-1571-5602-2012A8FFEB1E}"/>
              </a:ext>
            </a:extLst>
          </p:cNvPr>
          <p:cNvGrpSpPr/>
          <p:nvPr/>
        </p:nvGrpSpPr>
        <p:grpSpPr>
          <a:xfrm>
            <a:off x="1982635" y="1022620"/>
            <a:ext cx="1051323" cy="1051323"/>
            <a:chOff x="5194035" y="2423614"/>
            <a:chExt cx="1051323" cy="1051323"/>
          </a:xfrm>
        </p:grpSpPr>
        <p:pic>
          <p:nvPicPr>
            <p:cNvPr id="11" name="Picture 10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895AF9E1-26B8-6899-5C70-D2B5A6967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56368" y="2580074"/>
              <a:ext cx="456082" cy="45608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9" name="Picture 48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4E896D65-522D-1AB4-C3BB-ED2C4C219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94035" y="2423614"/>
              <a:ext cx="1051323" cy="1051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21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/>
      <p:bldP spid="39" grpId="0"/>
      <p:bldP spid="51" grpId="0"/>
      <p:bldP spid="2070" grpId="0"/>
      <p:bldP spid="2071" grpId="0"/>
      <p:bldP spid="2072" grpId="0"/>
      <p:bldP spid="207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8178124" cy="574448"/>
          </a:xfrm>
        </p:spPr>
        <p:txBody>
          <a:bodyPr/>
          <a:lstStyle/>
          <a:p>
            <a:r>
              <a:rPr lang="it-IT" dirty="0" err="1"/>
              <a:t>Enrichment</a:t>
            </a:r>
            <a:r>
              <a:rPr lang="it-IT" dirty="0"/>
              <a:t> </a:t>
            </a:r>
            <a:r>
              <a:rPr lang="it-IT" dirty="0" err="1"/>
              <a:t>representation</a:t>
            </a:r>
            <a:endParaRPr lang="en-L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14EC2D-8D1C-D1D6-76D7-30C6F850B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3601442" cy="164386"/>
          </a:xfrm>
        </p:spPr>
        <p:txBody>
          <a:bodyPr/>
          <a:lstStyle/>
          <a:p>
            <a:r>
              <a:rPr lang="en-US" b="0" i="0" dirty="0">
                <a:effectLst/>
                <a:latin typeface="Inter"/>
              </a:rPr>
              <a:t>Unlocking EU-funded research with the EURIO Knowledge Graph</a:t>
            </a:r>
            <a:endParaRPr lang="en-LU" dirty="0"/>
          </a:p>
        </p:txBody>
      </p:sp>
      <p:pic>
        <p:nvPicPr>
          <p:cNvPr id="4" name="Picture 2" descr="How to weave a tapestry | Woolmark">
            <a:extLst>
              <a:ext uri="{FF2B5EF4-FFF2-40B4-BE49-F238E27FC236}">
                <a16:creationId xmlns:a16="http://schemas.microsoft.com/office/drawing/2014/main" id="{DDDC6F98-FDA6-A84A-F08E-BD5EEFC89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4"/>
          <a:stretch/>
        </p:blipFill>
        <p:spPr bwMode="auto">
          <a:xfrm>
            <a:off x="4764158" y="1360394"/>
            <a:ext cx="3717810" cy="26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EC52276-6153-FA27-0BBC-717FC768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57" y="1260359"/>
            <a:ext cx="3993101" cy="3095633"/>
          </a:xfrm>
        </p:spPr>
        <p:txBody>
          <a:bodyPr>
            <a:normAutofit lnSpcReduction="10000"/>
          </a:bodyPr>
          <a:lstStyle/>
          <a:p>
            <a:r>
              <a:rPr lang="en-IE" sz="2000" dirty="0">
                <a:latin typeface="Inter"/>
              </a:rPr>
              <a:t>Link entities with </a:t>
            </a:r>
            <a:r>
              <a:rPr lang="en-IE" sz="2000" dirty="0" err="1">
                <a:latin typeface="Inter"/>
              </a:rPr>
              <a:t>owl:sameAs</a:t>
            </a:r>
            <a:r>
              <a:rPr lang="en-IE" sz="2000" dirty="0">
                <a:latin typeface="Inter"/>
              </a:rPr>
              <a:t> and extract enriched data subsets</a:t>
            </a:r>
          </a:p>
          <a:p>
            <a:r>
              <a:rPr lang="en-IE" sz="2000" dirty="0">
                <a:latin typeface="Inter"/>
              </a:rPr>
              <a:t>Import subsets into Virtuoso for querying, using named graphs to separate original and enriched data</a:t>
            </a:r>
          </a:p>
          <a:p>
            <a:r>
              <a:rPr lang="en-IE" sz="2000" dirty="0">
                <a:latin typeface="Inter"/>
              </a:rPr>
              <a:t>Challenges:</a:t>
            </a:r>
          </a:p>
          <a:p>
            <a:pPr lvl="1"/>
            <a:r>
              <a:rPr lang="en-IE" sz="2000" dirty="0">
                <a:latin typeface="Inter"/>
              </a:rPr>
              <a:t>Schema mismatches</a:t>
            </a:r>
          </a:p>
          <a:p>
            <a:pPr lvl="1"/>
            <a:r>
              <a:rPr lang="en-IE" sz="2000" dirty="0">
                <a:latin typeface="Inter"/>
              </a:rPr>
              <a:t>Converting non-RDF datasets like EUIPO</a:t>
            </a:r>
          </a:p>
        </p:txBody>
      </p:sp>
    </p:spTree>
    <p:extLst>
      <p:ext uri="{BB962C8B-B14F-4D97-AF65-F5344CB8AC3E}">
        <p14:creationId xmlns:p14="http://schemas.microsoft.com/office/powerpoint/2010/main" val="1480559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8178124" cy="574448"/>
          </a:xfrm>
        </p:spPr>
        <p:txBody>
          <a:bodyPr/>
          <a:lstStyle/>
          <a:p>
            <a:pPr algn="l"/>
            <a:r>
              <a:rPr lang="it-IT" dirty="0"/>
              <a:t>Future steps</a:t>
            </a:r>
            <a:endParaRPr lang="en-L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14EC2D-8D1C-D1D6-76D7-30C6F850B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3601442" cy="164386"/>
          </a:xfrm>
        </p:spPr>
        <p:txBody>
          <a:bodyPr/>
          <a:lstStyle/>
          <a:p>
            <a:r>
              <a:rPr lang="en-US" b="0" i="0" dirty="0">
                <a:effectLst/>
                <a:latin typeface="Inter"/>
              </a:rPr>
              <a:t>Unlocking EU-funded research with the EURIO Knowledge Graph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ECE55-719A-1DC1-43F1-8458676A8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16001"/>
            <a:ext cx="3943349" cy="2829668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Inter"/>
              </a:rPr>
              <a:t>Maintain enrichment information updated and extend the enrichment process to other LOD datasets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Inter"/>
              </a:rPr>
              <a:t>Expand the KG with additional data from the CORDIS website, such as editorial content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Inter"/>
              </a:rPr>
              <a:t>Reconcile information in the KG, such as </a:t>
            </a:r>
            <a:r>
              <a:rPr lang="en-US" sz="2000" b="0" i="0" dirty="0" err="1">
                <a:effectLst/>
                <a:latin typeface="Inter"/>
              </a:rPr>
              <a:t>organisations</a:t>
            </a:r>
            <a:r>
              <a:rPr lang="en-US" sz="2000" b="0" i="0" dirty="0">
                <a:effectLst/>
                <a:latin typeface="Inter"/>
              </a:rPr>
              <a:t> and authors</a:t>
            </a:r>
          </a:p>
          <a:p>
            <a:pPr marL="0" indent="0">
              <a:buNone/>
            </a:pPr>
            <a:endParaRPr lang="it-IT" sz="2800" dirty="0">
              <a:latin typeface="Inter"/>
            </a:endParaRPr>
          </a:p>
        </p:txBody>
      </p:sp>
      <p:pic>
        <p:nvPicPr>
          <p:cNvPr id="3074" name="Picture 2" descr="The future of research and the researcher of the future | Feature | Research  Live">
            <a:extLst>
              <a:ext uri="{FF2B5EF4-FFF2-40B4-BE49-F238E27FC236}">
                <a16:creationId xmlns:a16="http://schemas.microsoft.com/office/drawing/2014/main" id="{61DFF63C-AD5D-9A2A-31D9-D3419E86C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" b="3507"/>
          <a:stretch/>
        </p:blipFill>
        <p:spPr bwMode="auto">
          <a:xfrm>
            <a:off x="4717712" y="1016001"/>
            <a:ext cx="3797637" cy="28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2703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DD7868-79A3-4DEF-B2CA-274C8DAC6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E801C7-AB9C-482D-91D6-D7B026F0966B}">
  <ds:schemaRefs>
    <ds:schemaRef ds:uri="http://schemas.microsoft.com/office/2006/metadata/properties"/>
    <ds:schemaRef ds:uri="http://schemas.microsoft.com/sharepoint/v3/field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f35f5637-fabd-4565-b1d5-90ce7b582d39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62cb77ed-5211-499c-a421-328a2af7da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14174</TotalTime>
  <Words>577</Words>
  <Application>Microsoft Office PowerPoint</Application>
  <PresentationFormat>On-screen Show (16:9)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Inter</vt:lpstr>
      <vt:lpstr>Cover</vt:lpstr>
      <vt:lpstr>Custom Design</vt:lpstr>
      <vt:lpstr>Last Page</vt:lpstr>
      <vt:lpstr>Enrico Bignotti</vt:lpstr>
      <vt:lpstr>What is CORDIS?</vt:lpstr>
      <vt:lpstr>The EUropean Research Information Ontology (EURIO)</vt:lpstr>
      <vt:lpstr>The EURIO Knowledge Graph</vt:lpstr>
      <vt:lpstr>Data Curation Tool (DCT)</vt:lpstr>
      <vt:lpstr>Curating the EURIO Knowledge Graph</vt:lpstr>
      <vt:lpstr>Enrichment workflows</vt:lpstr>
      <vt:lpstr>Enrichment representation</vt:lpstr>
      <vt:lpstr>Future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BIGNOTTI Enrico (OP-EXT)</cp:lastModifiedBy>
  <cp:revision>16</cp:revision>
  <dcterms:created xsi:type="dcterms:W3CDTF">2024-09-10T09:32:00Z</dcterms:created>
  <dcterms:modified xsi:type="dcterms:W3CDTF">2025-10-06T07:47:07Z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</Properties>
</file>