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9"/>
  </p:notesMasterIdLst>
  <p:handoutMasterIdLst>
    <p:handoutMasterId r:id="rId30"/>
  </p:handoutMasterIdLst>
  <p:sldIdLst>
    <p:sldId id="256" r:id="rId7"/>
    <p:sldId id="259" r:id="rId8"/>
    <p:sldId id="266" r:id="rId9"/>
    <p:sldId id="267" r:id="rId10"/>
    <p:sldId id="268" r:id="rId11"/>
    <p:sldId id="270" r:id="rId12"/>
    <p:sldId id="269" r:id="rId13"/>
    <p:sldId id="271" r:id="rId14"/>
    <p:sldId id="275" r:id="rId15"/>
    <p:sldId id="282" r:id="rId16"/>
    <p:sldId id="277" r:id="rId17"/>
    <p:sldId id="280" r:id="rId18"/>
    <p:sldId id="281" r:id="rId19"/>
    <p:sldId id="283" r:id="rId20"/>
    <p:sldId id="284" r:id="rId21"/>
    <p:sldId id="285" r:id="rId22"/>
    <p:sldId id="286" r:id="rId23"/>
    <p:sldId id="272" r:id="rId24"/>
    <p:sldId id="274" r:id="rId25"/>
    <p:sldId id="288" r:id="rId26"/>
    <p:sldId id="287" r:id="rId27"/>
    <p:sldId id="264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  <a:srgbClr val="595959"/>
    <a:srgbClr val="F9B59D"/>
    <a:srgbClr val="D2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NAR Bence (OP-EXT)" userId="88eeff7a-802d-4848-bceb-f98f6f0d5313" providerId="ADAL" clId="{C995A3D0-9CF9-4E44-B072-C4FA197FD6FB}"/>
    <pc:docChg chg="undo custSel modSld">
      <pc:chgData name="MOLNAR Bence (OP-EXT)" userId="88eeff7a-802d-4848-bceb-f98f6f0d5313" providerId="ADAL" clId="{C995A3D0-9CF9-4E44-B072-C4FA197FD6FB}" dt="2025-08-14T09:56:52.291" v="10" actId="20577"/>
      <pc:docMkLst>
        <pc:docMk/>
      </pc:docMkLst>
      <pc:sldChg chg="modSp mod">
        <pc:chgData name="MOLNAR Bence (OP-EXT)" userId="88eeff7a-802d-4848-bceb-f98f6f0d5313" providerId="ADAL" clId="{C995A3D0-9CF9-4E44-B072-C4FA197FD6FB}" dt="2025-08-14T09:56:52.291" v="10" actId="20577"/>
        <pc:sldMkLst>
          <pc:docMk/>
          <pc:sldMk cId="1870397542" sldId="264"/>
        </pc:sldMkLst>
        <pc:spChg chg="mod">
          <ac:chgData name="MOLNAR Bence (OP-EXT)" userId="88eeff7a-802d-4848-bceb-f98f6f0d5313" providerId="ADAL" clId="{C995A3D0-9CF9-4E44-B072-C4FA197FD6FB}" dt="2025-08-14T09:56:52.291" v="10" actId="20577"/>
          <ac:spMkLst>
            <pc:docMk/>
            <pc:sldMk cId="1870397542" sldId="264"/>
            <ac:spMk id="2" creationId="{73F1EA3A-8807-0FA5-1132-CF598B631238}"/>
          </ac:spMkLst>
        </pc:spChg>
      </pc:sldChg>
      <pc:sldChg chg="modSp mod">
        <pc:chgData name="MOLNAR Bence (OP-EXT)" userId="88eeff7a-802d-4848-bceb-f98f6f0d5313" providerId="ADAL" clId="{C995A3D0-9CF9-4E44-B072-C4FA197FD6FB}" dt="2025-08-14T09:56:42.837" v="3" actId="1036"/>
        <pc:sldMkLst>
          <pc:docMk/>
          <pc:sldMk cId="3511989324" sldId="288"/>
        </pc:sldMkLst>
        <pc:picChg chg="mod">
          <ac:chgData name="MOLNAR Bence (OP-EXT)" userId="88eeff7a-802d-4848-bceb-f98f6f0d5313" providerId="ADAL" clId="{C995A3D0-9CF9-4E44-B072-C4FA197FD6FB}" dt="2025-08-14T09:56:42.837" v="3" actId="1036"/>
          <ac:picMkLst>
            <pc:docMk/>
            <pc:sldMk cId="3511989324" sldId="288"/>
            <ac:picMk id="4" creationId="{561E4155-B58D-CFEF-66C8-4AB26DA9095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917DB-76F5-4DA4-B530-2D625A7DEA29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D0923-1880-4539-BD46-DFA26EFA1E5D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600" b="1"/>
            <a:t>Kickoff NAPCORE</a:t>
          </a:r>
        </a:p>
        <a:p>
          <a:pPr algn="ctr">
            <a:spcAft>
              <a:spcPts val="0"/>
            </a:spcAft>
          </a:pPr>
          <a:r>
            <a:rPr lang="en-US" sz="1600"/>
            <a:t>(Sep 2021</a:t>
          </a:r>
          <a:r>
            <a:rPr lang="en-US" sz="1400"/>
            <a:t>)</a:t>
          </a:r>
        </a:p>
      </dgm:t>
    </dgm:pt>
    <dgm:pt modelId="{30199FD5-7F18-44CD-B847-5981B97BC06D}" type="parTrans" cxnId="{6E5F309B-B058-4774-AEDD-0032A9CA427B}">
      <dgm:prSet/>
      <dgm:spPr/>
      <dgm:t>
        <a:bodyPr/>
        <a:lstStyle/>
        <a:p>
          <a:endParaRPr lang="en-US"/>
        </a:p>
      </dgm:t>
    </dgm:pt>
    <dgm:pt modelId="{BDA83211-844F-4BE8-9B32-2BD1C0EADF1C}" type="sibTrans" cxnId="{6E5F309B-B058-4774-AEDD-0032A9CA427B}">
      <dgm:prSet/>
      <dgm:spPr/>
      <dgm:t>
        <a:bodyPr/>
        <a:lstStyle/>
        <a:p>
          <a:endParaRPr lang="en-US"/>
        </a:p>
      </dgm:t>
    </dgm:pt>
    <dgm:pt modelId="{3A808212-E9BA-4F40-A798-8618A8FC6FDB}">
      <dgm:prSet/>
      <dgm:spPr/>
      <dgm:t>
        <a:bodyPr/>
        <a:lstStyle/>
        <a:p>
          <a:r>
            <a:rPr lang="en-US"/>
            <a:t>Roadmap and Requirements (Jun 2022)</a:t>
          </a:r>
        </a:p>
      </dgm:t>
    </dgm:pt>
    <dgm:pt modelId="{31E88772-032E-4DFE-808F-A21D4DEC2C55}" type="parTrans" cxnId="{594D814A-36FA-4773-A842-C1518B1B4927}">
      <dgm:prSet/>
      <dgm:spPr/>
      <dgm:t>
        <a:bodyPr/>
        <a:lstStyle/>
        <a:p>
          <a:endParaRPr lang="en-US"/>
        </a:p>
      </dgm:t>
    </dgm:pt>
    <dgm:pt modelId="{42FF38DC-3071-408C-97B5-62ED08389778}" type="sibTrans" cxnId="{594D814A-36FA-4773-A842-C1518B1B4927}">
      <dgm:prSet/>
      <dgm:spPr/>
      <dgm:t>
        <a:bodyPr/>
        <a:lstStyle/>
        <a:p>
          <a:endParaRPr lang="en-US"/>
        </a:p>
      </dgm:t>
    </dgm:pt>
    <dgm:pt modelId="{4EA134C1-55DD-4A75-8A8D-935CA1574E0E}">
      <dgm:prSet/>
      <dgm:spPr/>
      <dgm:t>
        <a:bodyPr/>
        <a:lstStyle/>
        <a:p>
          <a:r>
            <a:rPr lang="en-US"/>
            <a:t>Conceptual Model (Oct 2022)</a:t>
          </a:r>
        </a:p>
      </dgm:t>
    </dgm:pt>
    <dgm:pt modelId="{1A138C42-E704-44BC-89A3-DCC857A12888}" type="parTrans" cxnId="{7630BB2C-81D8-4A1C-BF99-9F27A61A413A}">
      <dgm:prSet/>
      <dgm:spPr/>
      <dgm:t>
        <a:bodyPr/>
        <a:lstStyle/>
        <a:p>
          <a:endParaRPr lang="en-US"/>
        </a:p>
      </dgm:t>
    </dgm:pt>
    <dgm:pt modelId="{6F7E9BCE-3F54-4ACD-84D4-0693E5E58079}" type="sibTrans" cxnId="{7630BB2C-81D8-4A1C-BF99-9F27A61A413A}">
      <dgm:prSet/>
      <dgm:spPr/>
      <dgm:t>
        <a:bodyPr/>
        <a:lstStyle/>
        <a:p>
          <a:endParaRPr lang="en-US"/>
        </a:p>
      </dgm:t>
    </dgm:pt>
    <dgm:pt modelId="{357B1CAC-5E4B-45A7-8BA0-269E85E3532A}">
      <dgm:prSet/>
      <dgm:spPr/>
      <dgm:t>
        <a:bodyPr/>
        <a:lstStyle/>
        <a:p>
          <a:r>
            <a:rPr lang="en-US"/>
            <a:t>Public Review Phase</a:t>
          </a:r>
        </a:p>
      </dgm:t>
    </dgm:pt>
    <dgm:pt modelId="{8C7D0F72-4C48-4F48-B024-C04A48041D72}" type="parTrans" cxnId="{6C5E19B7-7515-46B2-8533-66171BD99628}">
      <dgm:prSet/>
      <dgm:spPr/>
      <dgm:t>
        <a:bodyPr/>
        <a:lstStyle/>
        <a:p>
          <a:endParaRPr lang="en-US"/>
        </a:p>
      </dgm:t>
    </dgm:pt>
    <dgm:pt modelId="{0F979FFA-54FB-4E16-99AF-7BDA29510308}" type="sibTrans" cxnId="{6C5E19B7-7515-46B2-8533-66171BD99628}">
      <dgm:prSet/>
      <dgm:spPr/>
      <dgm:t>
        <a:bodyPr/>
        <a:lstStyle/>
        <a:p>
          <a:endParaRPr lang="en-US"/>
        </a:p>
      </dgm:t>
    </dgm:pt>
    <dgm:pt modelId="{77C0A971-1FA6-4DCC-B90C-9C65F96F608F}">
      <dgm:prSet/>
      <dgm:spPr/>
      <dgm:t>
        <a:bodyPr/>
        <a:lstStyle/>
        <a:p>
          <a:r>
            <a:rPr lang="en-US"/>
            <a:t>Final Conceptual Model (Mar 2023)</a:t>
          </a:r>
        </a:p>
      </dgm:t>
    </dgm:pt>
    <dgm:pt modelId="{903BA7C4-2756-475B-9C9F-9749D5F73134}" type="parTrans" cxnId="{06E564F2-0F80-4E0C-8C61-2C504C5AE395}">
      <dgm:prSet/>
      <dgm:spPr/>
      <dgm:t>
        <a:bodyPr/>
        <a:lstStyle/>
        <a:p>
          <a:endParaRPr lang="en-US"/>
        </a:p>
      </dgm:t>
    </dgm:pt>
    <dgm:pt modelId="{9BD4BE7C-92AF-4A62-9152-2DD3658C3155}" type="sibTrans" cxnId="{06E564F2-0F80-4E0C-8C61-2C504C5AE395}">
      <dgm:prSet/>
      <dgm:spPr/>
      <dgm:t>
        <a:bodyPr/>
        <a:lstStyle/>
        <a:p>
          <a:endParaRPr lang="en-US"/>
        </a:p>
      </dgm:t>
    </dgm:pt>
    <dgm:pt modelId="{CF26F213-C824-4BB1-93A9-F2ADCFDF6F6E}">
      <dgm:prSet/>
      <dgm:spPr/>
      <dgm:t>
        <a:bodyPr/>
        <a:lstStyle/>
        <a:p>
          <a:r>
            <a:rPr lang="en-US"/>
            <a:t>Implementation and Docs</a:t>
          </a:r>
        </a:p>
      </dgm:t>
    </dgm:pt>
    <dgm:pt modelId="{B17EF399-4597-400E-A685-B737ACA1A4CF}" type="parTrans" cxnId="{4DA89581-B08A-482F-B487-23EDE240261F}">
      <dgm:prSet/>
      <dgm:spPr/>
      <dgm:t>
        <a:bodyPr/>
        <a:lstStyle/>
        <a:p>
          <a:endParaRPr lang="en-US"/>
        </a:p>
      </dgm:t>
    </dgm:pt>
    <dgm:pt modelId="{158FD2F8-64FB-4F4F-B255-21BFC9151915}" type="sibTrans" cxnId="{4DA89581-B08A-482F-B487-23EDE240261F}">
      <dgm:prSet/>
      <dgm:spPr/>
      <dgm:t>
        <a:bodyPr/>
        <a:lstStyle/>
        <a:p>
          <a:endParaRPr lang="en-US"/>
        </a:p>
      </dgm:t>
    </dgm:pt>
    <dgm:pt modelId="{5EECA1DC-F629-4005-8FB9-93E3EA3C5013}">
      <dgm:prSet custT="1"/>
      <dgm:spPr/>
      <dgm:t>
        <a:bodyPr/>
        <a:lstStyle/>
        <a:p>
          <a:pPr algn="ctr"/>
          <a:r>
            <a:rPr lang="en-US" sz="1600" b="1"/>
            <a:t>Release v1.0.0 </a:t>
          </a:r>
        </a:p>
        <a:p>
          <a:pPr algn="ctr"/>
          <a:r>
            <a:rPr lang="en-US" sz="1600"/>
            <a:t>(Oct 2023)</a:t>
          </a:r>
        </a:p>
      </dgm:t>
    </dgm:pt>
    <dgm:pt modelId="{31B64EE8-937A-45BA-B520-A24C5DFAC241}" type="parTrans" cxnId="{4CA4A09D-8712-4D07-AD31-AE11C17F6F16}">
      <dgm:prSet/>
      <dgm:spPr/>
      <dgm:t>
        <a:bodyPr/>
        <a:lstStyle/>
        <a:p>
          <a:endParaRPr lang="en-US"/>
        </a:p>
      </dgm:t>
    </dgm:pt>
    <dgm:pt modelId="{5069F1E4-60E0-4F77-B28D-B4B068DAA714}" type="sibTrans" cxnId="{4CA4A09D-8712-4D07-AD31-AE11C17F6F16}">
      <dgm:prSet/>
      <dgm:spPr/>
      <dgm:t>
        <a:bodyPr/>
        <a:lstStyle/>
        <a:p>
          <a:endParaRPr lang="en-US"/>
        </a:p>
      </dgm:t>
    </dgm:pt>
    <dgm:pt modelId="{1C0FC5A5-E7F2-49DD-B28C-766CC84D4015}">
      <dgm:prSet/>
      <dgm:spPr/>
      <dgm:t>
        <a:bodyPr/>
        <a:lstStyle/>
        <a:p>
          <a:r>
            <a:rPr lang="en-US"/>
            <a:t>Release </a:t>
          </a:r>
          <a:r>
            <a:rPr lang="en-US" b="1"/>
            <a:t>v1.0.1</a:t>
          </a:r>
          <a:r>
            <a:rPr lang="en-US"/>
            <a:t>    (Apr 2024)</a:t>
          </a:r>
        </a:p>
      </dgm:t>
    </dgm:pt>
    <dgm:pt modelId="{DA12FD4E-C4D7-441F-998B-E1E96D982282}" type="parTrans" cxnId="{6D4ECFC3-431D-4058-965B-12539BF8C2C8}">
      <dgm:prSet/>
      <dgm:spPr/>
      <dgm:t>
        <a:bodyPr/>
        <a:lstStyle/>
        <a:p>
          <a:endParaRPr lang="en-US"/>
        </a:p>
      </dgm:t>
    </dgm:pt>
    <dgm:pt modelId="{A4D09DCA-67FD-44CE-B0D1-90E19DC837C6}" type="sibTrans" cxnId="{6D4ECFC3-431D-4058-965B-12539BF8C2C8}">
      <dgm:prSet/>
      <dgm:spPr/>
      <dgm:t>
        <a:bodyPr/>
        <a:lstStyle/>
        <a:p>
          <a:endParaRPr lang="en-US"/>
        </a:p>
      </dgm:t>
    </dgm:pt>
    <dgm:pt modelId="{178DC106-96CB-4A42-8C8B-58BDCAD046BE}">
      <dgm:prSet/>
      <dgm:spPr/>
      <dgm:t>
        <a:bodyPr/>
        <a:lstStyle/>
        <a:p>
          <a:r>
            <a:rPr lang="en-US"/>
            <a:t>Feedback from early adopters</a:t>
          </a:r>
        </a:p>
      </dgm:t>
    </dgm:pt>
    <dgm:pt modelId="{8EEB8B9C-2C6C-4DC0-AD7B-856F76FE58FC}" type="parTrans" cxnId="{E37124E6-8AB3-4B85-A605-25F4039AE983}">
      <dgm:prSet/>
      <dgm:spPr/>
      <dgm:t>
        <a:bodyPr/>
        <a:lstStyle/>
        <a:p>
          <a:endParaRPr lang="en-US"/>
        </a:p>
      </dgm:t>
    </dgm:pt>
    <dgm:pt modelId="{BB155B2C-22B8-4085-A2A2-2386CE3A9D6B}" type="sibTrans" cxnId="{E37124E6-8AB3-4B85-A605-25F4039AE983}">
      <dgm:prSet/>
      <dgm:spPr/>
      <dgm:t>
        <a:bodyPr/>
        <a:lstStyle/>
        <a:p>
          <a:endParaRPr lang="en-US"/>
        </a:p>
      </dgm:t>
    </dgm:pt>
    <dgm:pt modelId="{658516FE-6310-4702-9CF6-D8DF4F65D9B4}">
      <dgm:prSet/>
      <dgm:spPr/>
      <dgm:t>
        <a:bodyPr/>
        <a:lstStyle/>
        <a:p>
          <a:r>
            <a:rPr lang="en-US">
              <a:highlight>
                <a:srgbClr val="FFCC00"/>
              </a:highlight>
            </a:rPr>
            <a:t>Release </a:t>
          </a:r>
          <a:r>
            <a:rPr lang="en-US" b="1">
              <a:highlight>
                <a:srgbClr val="FFCC00"/>
              </a:highlight>
            </a:rPr>
            <a:t>v1.1.0</a:t>
          </a:r>
          <a:r>
            <a:rPr lang="en-US">
              <a:highlight>
                <a:srgbClr val="FFCC00"/>
              </a:highlight>
            </a:rPr>
            <a:t> </a:t>
          </a:r>
          <a:r>
            <a:rPr lang="en-US"/>
            <a:t>(Jan 2025)</a:t>
          </a:r>
        </a:p>
      </dgm:t>
    </dgm:pt>
    <dgm:pt modelId="{B5847DF3-40AD-470E-84D8-9797C10294DB}" type="parTrans" cxnId="{2B1A3B25-81A9-455E-B055-CE533707C8D9}">
      <dgm:prSet/>
      <dgm:spPr/>
      <dgm:t>
        <a:bodyPr/>
        <a:lstStyle/>
        <a:p>
          <a:endParaRPr lang="en-US"/>
        </a:p>
      </dgm:t>
    </dgm:pt>
    <dgm:pt modelId="{A8CB4A29-A65D-429F-B727-4F35497D5901}" type="sibTrans" cxnId="{2B1A3B25-81A9-455E-B055-CE533707C8D9}">
      <dgm:prSet/>
      <dgm:spPr/>
      <dgm:t>
        <a:bodyPr/>
        <a:lstStyle/>
        <a:p>
          <a:endParaRPr lang="en-US"/>
        </a:p>
      </dgm:t>
    </dgm:pt>
    <dgm:pt modelId="{1453716A-B6E3-4C63-9339-D0275449D713}">
      <dgm:prSet/>
      <dgm:spPr/>
      <dgm:t>
        <a:bodyPr/>
        <a:lstStyle/>
        <a:p>
          <a:r>
            <a:rPr lang="en-US"/>
            <a:t>Extended support for validation</a:t>
          </a:r>
        </a:p>
      </dgm:t>
    </dgm:pt>
    <dgm:pt modelId="{15D24697-8B1F-46E8-8966-D731ADC39C26}" type="parTrans" cxnId="{7CA97D8B-4AC0-4177-AD6E-930EA0514E42}">
      <dgm:prSet/>
      <dgm:spPr/>
      <dgm:t>
        <a:bodyPr/>
        <a:lstStyle/>
        <a:p>
          <a:endParaRPr lang="en-US"/>
        </a:p>
      </dgm:t>
    </dgm:pt>
    <dgm:pt modelId="{536D0A60-1A22-4CDB-BA75-13BEB8E5517E}" type="sibTrans" cxnId="{7CA97D8B-4AC0-4177-AD6E-930EA0514E42}">
      <dgm:prSet/>
      <dgm:spPr/>
      <dgm:t>
        <a:bodyPr/>
        <a:lstStyle/>
        <a:p>
          <a:endParaRPr lang="en-US"/>
        </a:p>
      </dgm:t>
    </dgm:pt>
    <dgm:pt modelId="{BAD9DDA2-BFC0-4F51-BE82-BC5F59BA63DC}">
      <dgm:prSet custT="1"/>
      <dgm:spPr/>
      <dgm:t>
        <a:bodyPr/>
        <a:lstStyle/>
        <a:p>
          <a:pPr algn="ctr"/>
          <a:r>
            <a:rPr lang="en-US" sz="1600" b="1"/>
            <a:t>Next major release </a:t>
          </a:r>
        </a:p>
        <a:p>
          <a:pPr algn="ctr"/>
          <a:r>
            <a:rPr lang="en-US" sz="1600" b="0"/>
            <a:t>(</a:t>
          </a:r>
          <a:r>
            <a:rPr lang="en-US" sz="1600" b="0" i="0"/>
            <a:t>~</a:t>
          </a:r>
          <a:r>
            <a:rPr lang="en-US" sz="1600" b="0"/>
            <a:t>Q4 2025)</a:t>
          </a:r>
        </a:p>
      </dgm:t>
    </dgm:pt>
    <dgm:pt modelId="{729FD19A-64D2-42BE-ADB8-6D5E11E841F8}" type="parTrans" cxnId="{4ABAA2B5-741C-443A-AC16-A633559416AA}">
      <dgm:prSet/>
      <dgm:spPr/>
      <dgm:t>
        <a:bodyPr/>
        <a:lstStyle/>
        <a:p>
          <a:endParaRPr lang="en-US"/>
        </a:p>
      </dgm:t>
    </dgm:pt>
    <dgm:pt modelId="{275F0F9D-EC18-45DF-A4A9-CED5BEA788E0}" type="sibTrans" cxnId="{4ABAA2B5-741C-443A-AC16-A633559416AA}">
      <dgm:prSet/>
      <dgm:spPr/>
      <dgm:t>
        <a:bodyPr/>
        <a:lstStyle/>
        <a:p>
          <a:endParaRPr lang="en-US"/>
        </a:p>
      </dgm:t>
    </dgm:pt>
    <dgm:pt modelId="{387F1000-F1F1-4621-8CD6-A1819223976C}" type="pres">
      <dgm:prSet presAssocID="{E20917DB-76F5-4DA4-B530-2D625A7DEA29}" presName="Name0" presStyleCnt="0">
        <dgm:presLayoutVars>
          <dgm:dir/>
        </dgm:presLayoutVars>
      </dgm:prSet>
      <dgm:spPr/>
    </dgm:pt>
    <dgm:pt modelId="{05F38E5A-69B8-4807-87E6-266A7EB286FC}" type="pres">
      <dgm:prSet presAssocID="{EB4D0923-1880-4539-BD46-DFA26EFA1E5D}" presName="parComposite" presStyleCnt="0"/>
      <dgm:spPr/>
    </dgm:pt>
    <dgm:pt modelId="{45558355-0ADD-4DE7-BEC4-37D354806E84}" type="pres">
      <dgm:prSet presAssocID="{EB4D0923-1880-4539-BD46-DFA26EFA1E5D}" presName="parBigCircle" presStyleLbl="node0" presStyleIdx="0" presStyleCnt="3"/>
      <dgm:spPr>
        <a:solidFill>
          <a:srgbClr val="F15A24"/>
        </a:solidFill>
      </dgm:spPr>
    </dgm:pt>
    <dgm:pt modelId="{A7A76EE4-7B81-41FA-8FF8-4FF085FCD307}" type="pres">
      <dgm:prSet presAssocID="{EB4D0923-1880-4539-BD46-DFA26EFA1E5D}" presName="parTx" presStyleLbl="revTx" presStyleIdx="0" presStyleCnt="21" custAng="3900000" custLinFactNeighborX="-38469" custLinFactNeighborY="6049"/>
      <dgm:spPr/>
    </dgm:pt>
    <dgm:pt modelId="{D5F6B8B4-E637-4890-9AC2-018056C3507B}" type="pres">
      <dgm:prSet presAssocID="{EB4D0923-1880-4539-BD46-DFA26EFA1E5D}" presName="bSpace" presStyleCnt="0"/>
      <dgm:spPr/>
    </dgm:pt>
    <dgm:pt modelId="{BA38D630-3464-4A87-84EE-61A1CE13FD2D}" type="pres">
      <dgm:prSet presAssocID="{EB4D0923-1880-4539-BD46-DFA26EFA1E5D}" presName="parBackupNorm" presStyleCnt="0"/>
      <dgm:spPr/>
    </dgm:pt>
    <dgm:pt modelId="{2F4B8A3F-124A-4B30-AA57-083D650BB66D}" type="pres">
      <dgm:prSet presAssocID="{BDA83211-844F-4BE8-9B32-2BD1C0EADF1C}" presName="parSpace" presStyleCnt="0"/>
      <dgm:spPr/>
    </dgm:pt>
    <dgm:pt modelId="{DE7BB6E6-FAEB-4868-8FDA-EE9BF9235230}" type="pres">
      <dgm:prSet presAssocID="{3A808212-E9BA-4F40-A798-8618A8FC6FDB}" presName="desBackupLeftNorm" presStyleCnt="0"/>
      <dgm:spPr/>
    </dgm:pt>
    <dgm:pt modelId="{6B4826F2-F527-44B3-B438-69E87CFF0A71}" type="pres">
      <dgm:prSet presAssocID="{3A808212-E9BA-4F40-A798-8618A8FC6FDB}" presName="desComposite" presStyleCnt="0"/>
      <dgm:spPr/>
    </dgm:pt>
    <dgm:pt modelId="{5D8B0A66-CDFD-41C8-BE6F-4CAE0A25A75C}" type="pres">
      <dgm:prSet presAssocID="{3A808212-E9BA-4F40-A798-8618A8FC6FDB}" presName="desCircle" presStyleLbl="node1" presStyleIdx="0" presStyleCnt="9"/>
      <dgm:spPr/>
    </dgm:pt>
    <dgm:pt modelId="{3E96CD22-3DFE-4212-93A1-CD85F47484F8}" type="pres">
      <dgm:prSet presAssocID="{3A808212-E9BA-4F40-A798-8618A8FC6FDB}" presName="chTx" presStyleLbl="revTx" presStyleIdx="1" presStyleCnt="21"/>
      <dgm:spPr/>
    </dgm:pt>
    <dgm:pt modelId="{C9E32B67-E61E-45DC-978C-99558DCA9E5A}" type="pres">
      <dgm:prSet presAssocID="{3A808212-E9BA-4F40-A798-8618A8FC6FDB}" presName="desTx" presStyleLbl="revTx" presStyleIdx="2" presStyleCnt="21">
        <dgm:presLayoutVars>
          <dgm:bulletEnabled val="1"/>
        </dgm:presLayoutVars>
      </dgm:prSet>
      <dgm:spPr/>
    </dgm:pt>
    <dgm:pt modelId="{73970CF1-A30F-4890-91CF-496B56933B92}" type="pres">
      <dgm:prSet presAssocID="{3A808212-E9BA-4F40-A798-8618A8FC6FDB}" presName="desBackupRightNorm" presStyleCnt="0"/>
      <dgm:spPr/>
    </dgm:pt>
    <dgm:pt modelId="{2BA901CC-1A4C-4FCA-838D-203AFADDB8E4}" type="pres">
      <dgm:prSet presAssocID="{42FF38DC-3071-408C-97B5-62ED08389778}" presName="desSpace" presStyleCnt="0"/>
      <dgm:spPr/>
    </dgm:pt>
    <dgm:pt modelId="{DF296408-32CC-4FEC-830D-80BB5591F0E2}" type="pres">
      <dgm:prSet presAssocID="{4EA134C1-55DD-4A75-8A8D-935CA1574E0E}" presName="desBackupLeftNorm" presStyleCnt="0"/>
      <dgm:spPr/>
    </dgm:pt>
    <dgm:pt modelId="{0C739D57-E8C1-42C4-A87F-FA3E42B81038}" type="pres">
      <dgm:prSet presAssocID="{4EA134C1-55DD-4A75-8A8D-935CA1574E0E}" presName="desComposite" presStyleCnt="0"/>
      <dgm:spPr/>
    </dgm:pt>
    <dgm:pt modelId="{8D89AC14-FB44-4C28-9892-0E7180EE6598}" type="pres">
      <dgm:prSet presAssocID="{4EA134C1-55DD-4A75-8A8D-935CA1574E0E}" presName="desCircle" presStyleLbl="node1" presStyleIdx="1" presStyleCnt="9"/>
      <dgm:spPr/>
    </dgm:pt>
    <dgm:pt modelId="{3B629505-2D2C-4001-8E61-66E72EB9CC4B}" type="pres">
      <dgm:prSet presAssocID="{4EA134C1-55DD-4A75-8A8D-935CA1574E0E}" presName="chTx" presStyleLbl="revTx" presStyleIdx="3" presStyleCnt="21"/>
      <dgm:spPr/>
    </dgm:pt>
    <dgm:pt modelId="{A13D56CE-A1FB-4509-93A1-764EEBAB2C3A}" type="pres">
      <dgm:prSet presAssocID="{4EA134C1-55DD-4A75-8A8D-935CA1574E0E}" presName="desTx" presStyleLbl="revTx" presStyleIdx="4" presStyleCnt="21">
        <dgm:presLayoutVars>
          <dgm:bulletEnabled val="1"/>
        </dgm:presLayoutVars>
      </dgm:prSet>
      <dgm:spPr/>
    </dgm:pt>
    <dgm:pt modelId="{C5ABBFDD-9179-4C97-8E08-380ACAFD8F29}" type="pres">
      <dgm:prSet presAssocID="{4EA134C1-55DD-4A75-8A8D-935CA1574E0E}" presName="desBackupRightNorm" presStyleCnt="0"/>
      <dgm:spPr/>
    </dgm:pt>
    <dgm:pt modelId="{B7D44DAD-F7C6-4AB6-8F70-83D323CB6620}" type="pres">
      <dgm:prSet presAssocID="{6F7E9BCE-3F54-4ACD-84D4-0693E5E58079}" presName="desSpace" presStyleCnt="0"/>
      <dgm:spPr/>
    </dgm:pt>
    <dgm:pt modelId="{89F0BC51-9B5B-43CF-B723-DB9F18F1CA91}" type="pres">
      <dgm:prSet presAssocID="{357B1CAC-5E4B-45A7-8BA0-269E85E3532A}" presName="desBackupLeftNorm" presStyleCnt="0"/>
      <dgm:spPr/>
    </dgm:pt>
    <dgm:pt modelId="{0EF61D12-33CF-48D3-A2C0-9DEB3DE2DE73}" type="pres">
      <dgm:prSet presAssocID="{357B1CAC-5E4B-45A7-8BA0-269E85E3532A}" presName="desComposite" presStyleCnt="0"/>
      <dgm:spPr/>
    </dgm:pt>
    <dgm:pt modelId="{727056C4-0F91-4019-A81A-EBAC2A4BF09B}" type="pres">
      <dgm:prSet presAssocID="{357B1CAC-5E4B-45A7-8BA0-269E85E3532A}" presName="desCircle" presStyleLbl="node1" presStyleIdx="2" presStyleCnt="9"/>
      <dgm:spPr/>
    </dgm:pt>
    <dgm:pt modelId="{91878A91-F3A9-44E8-97EF-10C2965CB51C}" type="pres">
      <dgm:prSet presAssocID="{357B1CAC-5E4B-45A7-8BA0-269E85E3532A}" presName="chTx" presStyleLbl="revTx" presStyleIdx="5" presStyleCnt="21"/>
      <dgm:spPr/>
    </dgm:pt>
    <dgm:pt modelId="{39F08636-56C3-4856-8228-7478915E0FC6}" type="pres">
      <dgm:prSet presAssocID="{357B1CAC-5E4B-45A7-8BA0-269E85E3532A}" presName="desTx" presStyleLbl="revTx" presStyleIdx="6" presStyleCnt="21">
        <dgm:presLayoutVars>
          <dgm:bulletEnabled val="1"/>
        </dgm:presLayoutVars>
      </dgm:prSet>
      <dgm:spPr/>
    </dgm:pt>
    <dgm:pt modelId="{4086CA07-E6D1-43BE-9490-F9D694FF6287}" type="pres">
      <dgm:prSet presAssocID="{357B1CAC-5E4B-45A7-8BA0-269E85E3532A}" presName="desBackupRightNorm" presStyleCnt="0"/>
      <dgm:spPr/>
    </dgm:pt>
    <dgm:pt modelId="{64922EE2-0A79-4716-A179-92B17AA51FCF}" type="pres">
      <dgm:prSet presAssocID="{0F979FFA-54FB-4E16-99AF-7BDA29510308}" presName="desSpace" presStyleCnt="0"/>
      <dgm:spPr/>
    </dgm:pt>
    <dgm:pt modelId="{6C426217-031E-4F51-A93A-766E1E204ACA}" type="pres">
      <dgm:prSet presAssocID="{77C0A971-1FA6-4DCC-B90C-9C65F96F608F}" presName="desBackupLeftNorm" presStyleCnt="0"/>
      <dgm:spPr/>
    </dgm:pt>
    <dgm:pt modelId="{BBAF6112-44CF-4E9E-8F52-137AB2734D34}" type="pres">
      <dgm:prSet presAssocID="{77C0A971-1FA6-4DCC-B90C-9C65F96F608F}" presName="desComposite" presStyleCnt="0"/>
      <dgm:spPr/>
    </dgm:pt>
    <dgm:pt modelId="{6FCED001-42C7-4043-8608-8A056E80E97B}" type="pres">
      <dgm:prSet presAssocID="{77C0A971-1FA6-4DCC-B90C-9C65F96F608F}" presName="desCircle" presStyleLbl="node1" presStyleIdx="3" presStyleCnt="9"/>
      <dgm:spPr/>
    </dgm:pt>
    <dgm:pt modelId="{C435EEBF-48BA-45A0-A267-70327F357FB6}" type="pres">
      <dgm:prSet presAssocID="{77C0A971-1FA6-4DCC-B90C-9C65F96F608F}" presName="chTx" presStyleLbl="revTx" presStyleIdx="7" presStyleCnt="21"/>
      <dgm:spPr/>
    </dgm:pt>
    <dgm:pt modelId="{C46EFA6B-2E78-4485-B658-B8F7CFC9DE91}" type="pres">
      <dgm:prSet presAssocID="{77C0A971-1FA6-4DCC-B90C-9C65F96F608F}" presName="desTx" presStyleLbl="revTx" presStyleIdx="8" presStyleCnt="21">
        <dgm:presLayoutVars>
          <dgm:bulletEnabled val="1"/>
        </dgm:presLayoutVars>
      </dgm:prSet>
      <dgm:spPr/>
    </dgm:pt>
    <dgm:pt modelId="{43F741C2-ACCE-453A-BB75-09AB1DA867F0}" type="pres">
      <dgm:prSet presAssocID="{77C0A971-1FA6-4DCC-B90C-9C65F96F608F}" presName="desBackupRightNorm" presStyleCnt="0"/>
      <dgm:spPr/>
    </dgm:pt>
    <dgm:pt modelId="{DA76BA57-6DEC-4863-B155-D2D540B9766C}" type="pres">
      <dgm:prSet presAssocID="{9BD4BE7C-92AF-4A62-9152-2DD3658C3155}" presName="desSpace" presStyleCnt="0"/>
      <dgm:spPr/>
    </dgm:pt>
    <dgm:pt modelId="{6BC05E1F-56A4-433E-B3DE-A7F13AF0DB1C}" type="pres">
      <dgm:prSet presAssocID="{CF26F213-C824-4BB1-93A9-F2ADCFDF6F6E}" presName="desBackupLeftNorm" presStyleCnt="0"/>
      <dgm:spPr/>
    </dgm:pt>
    <dgm:pt modelId="{5921A039-BAFE-423E-BD0C-878829B333D5}" type="pres">
      <dgm:prSet presAssocID="{CF26F213-C824-4BB1-93A9-F2ADCFDF6F6E}" presName="desComposite" presStyleCnt="0"/>
      <dgm:spPr/>
    </dgm:pt>
    <dgm:pt modelId="{3EFC2DB7-1CFA-4D3A-BE01-68E59DA0C562}" type="pres">
      <dgm:prSet presAssocID="{CF26F213-C824-4BB1-93A9-F2ADCFDF6F6E}" presName="desCircle" presStyleLbl="node1" presStyleIdx="4" presStyleCnt="9"/>
      <dgm:spPr/>
    </dgm:pt>
    <dgm:pt modelId="{BCE76A00-3202-4622-8C78-E8019742623C}" type="pres">
      <dgm:prSet presAssocID="{CF26F213-C824-4BB1-93A9-F2ADCFDF6F6E}" presName="chTx" presStyleLbl="revTx" presStyleIdx="9" presStyleCnt="21"/>
      <dgm:spPr/>
    </dgm:pt>
    <dgm:pt modelId="{9463AFBE-7633-4FD4-96E8-C5011E099821}" type="pres">
      <dgm:prSet presAssocID="{CF26F213-C824-4BB1-93A9-F2ADCFDF6F6E}" presName="desTx" presStyleLbl="revTx" presStyleIdx="10" presStyleCnt="21">
        <dgm:presLayoutVars>
          <dgm:bulletEnabled val="1"/>
        </dgm:presLayoutVars>
      </dgm:prSet>
      <dgm:spPr/>
    </dgm:pt>
    <dgm:pt modelId="{42BF785A-7AD5-4EAA-861F-E445057D5E5E}" type="pres">
      <dgm:prSet presAssocID="{CF26F213-C824-4BB1-93A9-F2ADCFDF6F6E}" presName="desBackupRightNorm" presStyleCnt="0"/>
      <dgm:spPr/>
    </dgm:pt>
    <dgm:pt modelId="{76B0867E-AF9A-4159-B8A7-339B298F0D24}" type="pres">
      <dgm:prSet presAssocID="{158FD2F8-64FB-4F4F-B255-21BFC9151915}" presName="desSpace" presStyleCnt="0"/>
      <dgm:spPr/>
    </dgm:pt>
    <dgm:pt modelId="{AC46BBD9-324F-4B00-A0CB-1E1EE1209550}" type="pres">
      <dgm:prSet presAssocID="{5EECA1DC-F629-4005-8FB9-93E3EA3C5013}" presName="parComposite" presStyleCnt="0"/>
      <dgm:spPr/>
    </dgm:pt>
    <dgm:pt modelId="{AD0EACBE-256E-48CB-A033-CCC18BE9E70F}" type="pres">
      <dgm:prSet presAssocID="{5EECA1DC-F629-4005-8FB9-93E3EA3C5013}" presName="parBigCircle" presStyleLbl="node0" presStyleIdx="1" presStyleCnt="3"/>
      <dgm:spPr>
        <a:solidFill>
          <a:srgbClr val="F15A24"/>
        </a:solidFill>
      </dgm:spPr>
    </dgm:pt>
    <dgm:pt modelId="{4417FCB8-E7CA-4D37-892B-8BD04C1BF2F9}" type="pres">
      <dgm:prSet presAssocID="{5EECA1DC-F629-4005-8FB9-93E3EA3C5013}" presName="parTx" presStyleLbl="revTx" presStyleIdx="11" presStyleCnt="21" custAng="3900000" custScaleX="98097" custScaleY="125424" custLinFactNeighborX="-40464" custLinFactNeighborY="2586"/>
      <dgm:spPr/>
    </dgm:pt>
    <dgm:pt modelId="{3FA8202F-847E-4C8F-A389-2195B9956D3B}" type="pres">
      <dgm:prSet presAssocID="{5EECA1DC-F629-4005-8FB9-93E3EA3C5013}" presName="bSpace" presStyleCnt="0"/>
      <dgm:spPr/>
    </dgm:pt>
    <dgm:pt modelId="{3C286887-0AC9-4E8E-B87F-C8243792A52F}" type="pres">
      <dgm:prSet presAssocID="{5EECA1DC-F629-4005-8FB9-93E3EA3C5013}" presName="parBackupNorm" presStyleCnt="0"/>
      <dgm:spPr/>
    </dgm:pt>
    <dgm:pt modelId="{C1F61864-79E8-4CBC-AB21-300C362251FF}" type="pres">
      <dgm:prSet presAssocID="{5069F1E4-60E0-4F77-B28D-B4B068DAA714}" presName="parSpace" presStyleCnt="0"/>
      <dgm:spPr/>
    </dgm:pt>
    <dgm:pt modelId="{0B06542D-8E2E-4496-905A-CED3BEE240A6}" type="pres">
      <dgm:prSet presAssocID="{1C0FC5A5-E7F2-49DD-B28C-766CC84D4015}" presName="desBackupLeftNorm" presStyleCnt="0"/>
      <dgm:spPr/>
    </dgm:pt>
    <dgm:pt modelId="{6A1D98D8-A508-44C9-ACEE-BD6154969588}" type="pres">
      <dgm:prSet presAssocID="{1C0FC5A5-E7F2-49DD-B28C-766CC84D4015}" presName="desComposite" presStyleCnt="0"/>
      <dgm:spPr/>
    </dgm:pt>
    <dgm:pt modelId="{5730BB84-0909-4ECF-9570-AB96192E4694}" type="pres">
      <dgm:prSet presAssocID="{1C0FC5A5-E7F2-49DD-B28C-766CC84D4015}" presName="desCircle" presStyleLbl="node1" presStyleIdx="5" presStyleCnt="9"/>
      <dgm:spPr/>
    </dgm:pt>
    <dgm:pt modelId="{EA65723C-3E3A-420D-A4CB-34DC8E9E2FEB}" type="pres">
      <dgm:prSet presAssocID="{1C0FC5A5-E7F2-49DD-B28C-766CC84D4015}" presName="chTx" presStyleLbl="revTx" presStyleIdx="12" presStyleCnt="21"/>
      <dgm:spPr/>
    </dgm:pt>
    <dgm:pt modelId="{54A57660-E765-468D-B275-C79832C0B71F}" type="pres">
      <dgm:prSet presAssocID="{1C0FC5A5-E7F2-49DD-B28C-766CC84D4015}" presName="desTx" presStyleLbl="revTx" presStyleIdx="13" presStyleCnt="21">
        <dgm:presLayoutVars>
          <dgm:bulletEnabled val="1"/>
        </dgm:presLayoutVars>
      </dgm:prSet>
      <dgm:spPr/>
    </dgm:pt>
    <dgm:pt modelId="{F455DBAE-570C-4015-A13E-552B171CC35E}" type="pres">
      <dgm:prSet presAssocID="{1C0FC5A5-E7F2-49DD-B28C-766CC84D4015}" presName="desBackupRightNorm" presStyleCnt="0"/>
      <dgm:spPr/>
    </dgm:pt>
    <dgm:pt modelId="{1FD06BC4-AEAC-4D03-98A5-6CAC5E135C7F}" type="pres">
      <dgm:prSet presAssocID="{A4D09DCA-67FD-44CE-B0D1-90E19DC837C6}" presName="desSpace" presStyleCnt="0"/>
      <dgm:spPr/>
    </dgm:pt>
    <dgm:pt modelId="{E9880E77-BADC-4015-BA5C-D8D61889FD64}" type="pres">
      <dgm:prSet presAssocID="{178DC106-96CB-4A42-8C8B-58BDCAD046BE}" presName="desBackupLeftNorm" presStyleCnt="0"/>
      <dgm:spPr/>
    </dgm:pt>
    <dgm:pt modelId="{1BEB11B3-C51D-445D-BF33-D79803DD2720}" type="pres">
      <dgm:prSet presAssocID="{178DC106-96CB-4A42-8C8B-58BDCAD046BE}" presName="desComposite" presStyleCnt="0"/>
      <dgm:spPr/>
    </dgm:pt>
    <dgm:pt modelId="{4F44DA4F-E5F0-49BD-986B-F3D25DC44491}" type="pres">
      <dgm:prSet presAssocID="{178DC106-96CB-4A42-8C8B-58BDCAD046BE}" presName="desCircle" presStyleLbl="node1" presStyleIdx="6" presStyleCnt="9"/>
      <dgm:spPr/>
    </dgm:pt>
    <dgm:pt modelId="{753D8294-B6AA-48B8-B5B6-0A0B7BF0B358}" type="pres">
      <dgm:prSet presAssocID="{178DC106-96CB-4A42-8C8B-58BDCAD046BE}" presName="chTx" presStyleLbl="revTx" presStyleIdx="14" presStyleCnt="21"/>
      <dgm:spPr/>
    </dgm:pt>
    <dgm:pt modelId="{A96FF3A4-2F69-437B-B4F6-9E56CB8A5BC8}" type="pres">
      <dgm:prSet presAssocID="{178DC106-96CB-4A42-8C8B-58BDCAD046BE}" presName="desTx" presStyleLbl="revTx" presStyleIdx="15" presStyleCnt="21">
        <dgm:presLayoutVars>
          <dgm:bulletEnabled val="1"/>
        </dgm:presLayoutVars>
      </dgm:prSet>
      <dgm:spPr/>
    </dgm:pt>
    <dgm:pt modelId="{73510448-9F09-497A-AC60-170F98EE2F7C}" type="pres">
      <dgm:prSet presAssocID="{178DC106-96CB-4A42-8C8B-58BDCAD046BE}" presName="desBackupRightNorm" presStyleCnt="0"/>
      <dgm:spPr/>
    </dgm:pt>
    <dgm:pt modelId="{76E5885D-D7C2-4517-A083-244E65E4A620}" type="pres">
      <dgm:prSet presAssocID="{BB155B2C-22B8-4085-A2A2-2386CE3A9D6B}" presName="desSpace" presStyleCnt="0"/>
      <dgm:spPr/>
    </dgm:pt>
    <dgm:pt modelId="{28D1534B-0FB1-4A16-BE03-8CFB23CA606D}" type="pres">
      <dgm:prSet presAssocID="{658516FE-6310-4702-9CF6-D8DF4F65D9B4}" presName="desBackupLeftNorm" presStyleCnt="0"/>
      <dgm:spPr/>
    </dgm:pt>
    <dgm:pt modelId="{CE48310D-5F6F-4287-A644-6589B78B7A64}" type="pres">
      <dgm:prSet presAssocID="{658516FE-6310-4702-9CF6-D8DF4F65D9B4}" presName="desComposite" presStyleCnt="0"/>
      <dgm:spPr/>
    </dgm:pt>
    <dgm:pt modelId="{A61BF1E8-184B-40CA-B7BE-5DAABAD78593}" type="pres">
      <dgm:prSet presAssocID="{658516FE-6310-4702-9CF6-D8DF4F65D9B4}" presName="desCircle" presStyleLbl="node1" presStyleIdx="7" presStyleCnt="9"/>
      <dgm:spPr/>
    </dgm:pt>
    <dgm:pt modelId="{AEF33BA4-8FD6-4BFD-B19B-AC7BE057D93D}" type="pres">
      <dgm:prSet presAssocID="{658516FE-6310-4702-9CF6-D8DF4F65D9B4}" presName="chTx" presStyleLbl="revTx" presStyleIdx="16" presStyleCnt="21"/>
      <dgm:spPr/>
    </dgm:pt>
    <dgm:pt modelId="{1B856CFE-1834-4C20-BD21-1F93A38D4C17}" type="pres">
      <dgm:prSet presAssocID="{658516FE-6310-4702-9CF6-D8DF4F65D9B4}" presName="desTx" presStyleLbl="revTx" presStyleIdx="17" presStyleCnt="21">
        <dgm:presLayoutVars>
          <dgm:bulletEnabled val="1"/>
        </dgm:presLayoutVars>
      </dgm:prSet>
      <dgm:spPr/>
    </dgm:pt>
    <dgm:pt modelId="{22C54BF1-F3D9-4DD8-B375-C6DDE8112B0F}" type="pres">
      <dgm:prSet presAssocID="{658516FE-6310-4702-9CF6-D8DF4F65D9B4}" presName="desBackupRightNorm" presStyleCnt="0"/>
      <dgm:spPr/>
    </dgm:pt>
    <dgm:pt modelId="{16EFF391-3F43-47C2-9D34-FB3D063E2331}" type="pres">
      <dgm:prSet presAssocID="{A8CB4A29-A65D-429F-B727-4F35497D5901}" presName="desSpace" presStyleCnt="0"/>
      <dgm:spPr/>
    </dgm:pt>
    <dgm:pt modelId="{64F15788-EDBC-47FC-91BC-5E298B6B3C9C}" type="pres">
      <dgm:prSet presAssocID="{1453716A-B6E3-4C63-9339-D0275449D713}" presName="desBackupLeftNorm" presStyleCnt="0"/>
      <dgm:spPr/>
    </dgm:pt>
    <dgm:pt modelId="{E68E2EF9-9BEE-4B02-8D50-54DCF8D996CD}" type="pres">
      <dgm:prSet presAssocID="{1453716A-B6E3-4C63-9339-D0275449D713}" presName="desComposite" presStyleCnt="0"/>
      <dgm:spPr/>
    </dgm:pt>
    <dgm:pt modelId="{3F06920B-17BF-49B7-A1F9-88841B61022F}" type="pres">
      <dgm:prSet presAssocID="{1453716A-B6E3-4C63-9339-D0275449D713}" presName="desCircle" presStyleLbl="node1" presStyleIdx="8" presStyleCnt="9"/>
      <dgm:spPr/>
    </dgm:pt>
    <dgm:pt modelId="{F630ED4A-9F89-4C20-9D4F-2F801E6B075E}" type="pres">
      <dgm:prSet presAssocID="{1453716A-B6E3-4C63-9339-D0275449D713}" presName="chTx" presStyleLbl="revTx" presStyleIdx="18" presStyleCnt="21"/>
      <dgm:spPr/>
    </dgm:pt>
    <dgm:pt modelId="{9932CE03-1CF0-4BE2-8B3F-ABBCF95ECF0D}" type="pres">
      <dgm:prSet presAssocID="{1453716A-B6E3-4C63-9339-D0275449D713}" presName="desTx" presStyleLbl="revTx" presStyleIdx="19" presStyleCnt="21">
        <dgm:presLayoutVars>
          <dgm:bulletEnabled val="1"/>
        </dgm:presLayoutVars>
      </dgm:prSet>
      <dgm:spPr/>
    </dgm:pt>
    <dgm:pt modelId="{D6782DD2-E704-49C2-A84B-CEC941CBE592}" type="pres">
      <dgm:prSet presAssocID="{1453716A-B6E3-4C63-9339-D0275449D713}" presName="desBackupRightNorm" presStyleCnt="0"/>
      <dgm:spPr/>
    </dgm:pt>
    <dgm:pt modelId="{F3AF54EF-5D86-4B2E-9B75-D641774246F7}" type="pres">
      <dgm:prSet presAssocID="{536D0A60-1A22-4CDB-BA75-13BEB8E5517E}" presName="desSpace" presStyleCnt="0"/>
      <dgm:spPr/>
    </dgm:pt>
    <dgm:pt modelId="{E69D4C9F-5779-494A-A97D-EE1D08D678E9}" type="pres">
      <dgm:prSet presAssocID="{BAD9DDA2-BFC0-4F51-BE82-BC5F59BA63DC}" presName="parComposite" presStyleCnt="0"/>
      <dgm:spPr/>
    </dgm:pt>
    <dgm:pt modelId="{1403619A-EEEF-4D0C-8837-7E78A48CF843}" type="pres">
      <dgm:prSet presAssocID="{BAD9DDA2-BFC0-4F51-BE82-BC5F59BA63DC}" presName="parBigCircle" presStyleLbl="node0" presStyleIdx="2" presStyleCnt="3"/>
      <dgm:spPr>
        <a:noFill/>
        <a:ln w="57150">
          <a:solidFill>
            <a:srgbClr val="D21E00"/>
          </a:solidFill>
          <a:prstDash val="dash"/>
        </a:ln>
      </dgm:spPr>
    </dgm:pt>
    <dgm:pt modelId="{6C7C8891-CBB8-4DB0-9049-7F9311349A20}" type="pres">
      <dgm:prSet presAssocID="{BAD9DDA2-BFC0-4F51-BE82-BC5F59BA63DC}" presName="parTx" presStyleLbl="revTx" presStyleIdx="20" presStyleCnt="21" custAng="3900000" custLinFactNeighborX="-43837" custLinFactNeighborY="2586"/>
      <dgm:spPr/>
    </dgm:pt>
    <dgm:pt modelId="{9518F273-5A43-4123-880C-C2FEC54B279E}" type="pres">
      <dgm:prSet presAssocID="{BAD9DDA2-BFC0-4F51-BE82-BC5F59BA63DC}" presName="bSpace" presStyleCnt="0"/>
      <dgm:spPr/>
    </dgm:pt>
    <dgm:pt modelId="{95766D4C-E8B5-4980-B927-616482DF91CD}" type="pres">
      <dgm:prSet presAssocID="{BAD9DDA2-BFC0-4F51-BE82-BC5F59BA63DC}" presName="parBackupNorm" presStyleCnt="0"/>
      <dgm:spPr/>
    </dgm:pt>
    <dgm:pt modelId="{E59F2C6F-9FE2-4CAF-9F18-29C138DE008B}" type="pres">
      <dgm:prSet presAssocID="{275F0F9D-EC18-45DF-A4A9-CED5BEA788E0}" presName="parSpace" presStyleCnt="0"/>
      <dgm:spPr/>
    </dgm:pt>
  </dgm:ptLst>
  <dgm:cxnLst>
    <dgm:cxn modelId="{B465F710-4477-4850-BC75-BC5AEC53B43B}" type="presOf" srcId="{EB4D0923-1880-4539-BD46-DFA26EFA1E5D}" destId="{A7A76EE4-7B81-41FA-8FF8-4FF085FCD307}" srcOrd="0" destOrd="0" presId="urn:microsoft.com/office/officeart/2008/layout/CircleAccentTimeline"/>
    <dgm:cxn modelId="{1FC20D14-CB05-4691-BBB5-307660FA1F39}" type="presOf" srcId="{3A808212-E9BA-4F40-A798-8618A8FC6FDB}" destId="{3E96CD22-3DFE-4212-93A1-CD85F47484F8}" srcOrd="0" destOrd="0" presId="urn:microsoft.com/office/officeart/2008/layout/CircleAccentTimeline"/>
    <dgm:cxn modelId="{2B1A3B25-81A9-455E-B055-CE533707C8D9}" srcId="{5EECA1DC-F629-4005-8FB9-93E3EA3C5013}" destId="{658516FE-6310-4702-9CF6-D8DF4F65D9B4}" srcOrd="2" destOrd="0" parTransId="{B5847DF3-40AD-470E-84D8-9797C10294DB}" sibTransId="{A8CB4A29-A65D-429F-B727-4F35497D5901}"/>
    <dgm:cxn modelId="{7630BB2C-81D8-4A1C-BF99-9F27A61A413A}" srcId="{EB4D0923-1880-4539-BD46-DFA26EFA1E5D}" destId="{4EA134C1-55DD-4A75-8A8D-935CA1574E0E}" srcOrd="1" destOrd="0" parTransId="{1A138C42-E704-44BC-89A3-DCC857A12888}" sibTransId="{6F7E9BCE-3F54-4ACD-84D4-0693E5E58079}"/>
    <dgm:cxn modelId="{60C3F734-C295-4824-8CCD-F6343148668B}" type="presOf" srcId="{1453716A-B6E3-4C63-9339-D0275449D713}" destId="{F630ED4A-9F89-4C20-9D4F-2F801E6B075E}" srcOrd="0" destOrd="0" presId="urn:microsoft.com/office/officeart/2008/layout/CircleAccentTimeline"/>
    <dgm:cxn modelId="{9A9ED65F-FCB2-4D77-AD78-98AF74AA89B8}" type="presOf" srcId="{178DC106-96CB-4A42-8C8B-58BDCAD046BE}" destId="{753D8294-B6AA-48B8-B5B6-0A0B7BF0B358}" srcOrd="0" destOrd="0" presId="urn:microsoft.com/office/officeart/2008/layout/CircleAccentTimeline"/>
    <dgm:cxn modelId="{CE940341-E7D9-4085-AC1D-29EA505437CE}" type="presOf" srcId="{5EECA1DC-F629-4005-8FB9-93E3EA3C5013}" destId="{4417FCB8-E7CA-4D37-892B-8BD04C1BF2F9}" srcOrd="0" destOrd="0" presId="urn:microsoft.com/office/officeart/2008/layout/CircleAccentTimeline"/>
    <dgm:cxn modelId="{85CF0347-D55A-4F16-8094-F4AFF0EDC2C7}" type="presOf" srcId="{CF26F213-C824-4BB1-93A9-F2ADCFDF6F6E}" destId="{BCE76A00-3202-4622-8C78-E8019742623C}" srcOrd="0" destOrd="0" presId="urn:microsoft.com/office/officeart/2008/layout/CircleAccentTimeline"/>
    <dgm:cxn modelId="{1CF97847-1846-405D-AD33-8ECE6F37D4BE}" type="presOf" srcId="{1C0FC5A5-E7F2-49DD-B28C-766CC84D4015}" destId="{EA65723C-3E3A-420D-A4CB-34DC8E9E2FEB}" srcOrd="0" destOrd="0" presId="urn:microsoft.com/office/officeart/2008/layout/CircleAccentTimeline"/>
    <dgm:cxn modelId="{182ADC67-8F59-42D1-AD42-C62E600C4641}" type="presOf" srcId="{357B1CAC-5E4B-45A7-8BA0-269E85E3532A}" destId="{91878A91-F3A9-44E8-97EF-10C2965CB51C}" srcOrd="0" destOrd="0" presId="urn:microsoft.com/office/officeart/2008/layout/CircleAccentTimeline"/>
    <dgm:cxn modelId="{594D814A-36FA-4773-A842-C1518B1B4927}" srcId="{EB4D0923-1880-4539-BD46-DFA26EFA1E5D}" destId="{3A808212-E9BA-4F40-A798-8618A8FC6FDB}" srcOrd="0" destOrd="0" parTransId="{31E88772-032E-4DFE-808F-A21D4DEC2C55}" sibTransId="{42FF38DC-3071-408C-97B5-62ED08389778}"/>
    <dgm:cxn modelId="{944DBB70-3A4B-4F2A-993D-5CAA63952E99}" type="presOf" srcId="{E20917DB-76F5-4DA4-B530-2D625A7DEA29}" destId="{387F1000-F1F1-4621-8CD6-A1819223976C}" srcOrd="0" destOrd="0" presId="urn:microsoft.com/office/officeart/2008/layout/CircleAccentTimeline"/>
    <dgm:cxn modelId="{4DA89581-B08A-482F-B487-23EDE240261F}" srcId="{EB4D0923-1880-4539-BD46-DFA26EFA1E5D}" destId="{CF26F213-C824-4BB1-93A9-F2ADCFDF6F6E}" srcOrd="4" destOrd="0" parTransId="{B17EF399-4597-400E-A685-B737ACA1A4CF}" sibTransId="{158FD2F8-64FB-4F4F-B255-21BFC9151915}"/>
    <dgm:cxn modelId="{7703198A-2D06-4405-B338-DCBC43FB458F}" type="presOf" srcId="{4EA134C1-55DD-4A75-8A8D-935CA1574E0E}" destId="{3B629505-2D2C-4001-8E61-66E72EB9CC4B}" srcOrd="0" destOrd="0" presId="urn:microsoft.com/office/officeart/2008/layout/CircleAccentTimeline"/>
    <dgm:cxn modelId="{7CA97D8B-4AC0-4177-AD6E-930EA0514E42}" srcId="{5EECA1DC-F629-4005-8FB9-93E3EA3C5013}" destId="{1453716A-B6E3-4C63-9339-D0275449D713}" srcOrd="3" destOrd="0" parTransId="{15D24697-8B1F-46E8-8966-D731ADC39C26}" sibTransId="{536D0A60-1A22-4CDB-BA75-13BEB8E5517E}"/>
    <dgm:cxn modelId="{7344D699-54B2-451A-B7B3-B76D9EDEF628}" type="presOf" srcId="{658516FE-6310-4702-9CF6-D8DF4F65D9B4}" destId="{AEF33BA4-8FD6-4BFD-B19B-AC7BE057D93D}" srcOrd="0" destOrd="0" presId="urn:microsoft.com/office/officeart/2008/layout/CircleAccentTimeline"/>
    <dgm:cxn modelId="{6E5F309B-B058-4774-AEDD-0032A9CA427B}" srcId="{E20917DB-76F5-4DA4-B530-2D625A7DEA29}" destId="{EB4D0923-1880-4539-BD46-DFA26EFA1E5D}" srcOrd="0" destOrd="0" parTransId="{30199FD5-7F18-44CD-B847-5981B97BC06D}" sibTransId="{BDA83211-844F-4BE8-9B32-2BD1C0EADF1C}"/>
    <dgm:cxn modelId="{4CA4A09D-8712-4D07-AD31-AE11C17F6F16}" srcId="{E20917DB-76F5-4DA4-B530-2D625A7DEA29}" destId="{5EECA1DC-F629-4005-8FB9-93E3EA3C5013}" srcOrd="1" destOrd="0" parTransId="{31B64EE8-937A-45BA-B520-A24C5DFAC241}" sibTransId="{5069F1E4-60E0-4F77-B28D-B4B068DAA714}"/>
    <dgm:cxn modelId="{86D9BFA9-2F70-4A7E-A484-DB2C8CE582B0}" type="presOf" srcId="{77C0A971-1FA6-4DCC-B90C-9C65F96F608F}" destId="{C435EEBF-48BA-45A0-A267-70327F357FB6}" srcOrd="0" destOrd="0" presId="urn:microsoft.com/office/officeart/2008/layout/CircleAccentTimeline"/>
    <dgm:cxn modelId="{4ABAA2B5-741C-443A-AC16-A633559416AA}" srcId="{E20917DB-76F5-4DA4-B530-2D625A7DEA29}" destId="{BAD9DDA2-BFC0-4F51-BE82-BC5F59BA63DC}" srcOrd="2" destOrd="0" parTransId="{729FD19A-64D2-42BE-ADB8-6D5E11E841F8}" sibTransId="{275F0F9D-EC18-45DF-A4A9-CED5BEA788E0}"/>
    <dgm:cxn modelId="{6C5E19B7-7515-46B2-8533-66171BD99628}" srcId="{EB4D0923-1880-4539-BD46-DFA26EFA1E5D}" destId="{357B1CAC-5E4B-45A7-8BA0-269E85E3532A}" srcOrd="2" destOrd="0" parTransId="{8C7D0F72-4C48-4F48-B024-C04A48041D72}" sibTransId="{0F979FFA-54FB-4E16-99AF-7BDA29510308}"/>
    <dgm:cxn modelId="{6D4ECFC3-431D-4058-965B-12539BF8C2C8}" srcId="{5EECA1DC-F629-4005-8FB9-93E3EA3C5013}" destId="{1C0FC5A5-E7F2-49DD-B28C-766CC84D4015}" srcOrd="0" destOrd="0" parTransId="{DA12FD4E-C4D7-441F-998B-E1E96D982282}" sibTransId="{A4D09DCA-67FD-44CE-B0D1-90E19DC837C6}"/>
    <dgm:cxn modelId="{B20180D9-FD3E-420C-9829-986D430168CE}" type="presOf" srcId="{BAD9DDA2-BFC0-4F51-BE82-BC5F59BA63DC}" destId="{6C7C8891-CBB8-4DB0-9049-7F9311349A20}" srcOrd="0" destOrd="0" presId="urn:microsoft.com/office/officeart/2008/layout/CircleAccentTimeline"/>
    <dgm:cxn modelId="{E37124E6-8AB3-4B85-A605-25F4039AE983}" srcId="{5EECA1DC-F629-4005-8FB9-93E3EA3C5013}" destId="{178DC106-96CB-4A42-8C8B-58BDCAD046BE}" srcOrd="1" destOrd="0" parTransId="{8EEB8B9C-2C6C-4DC0-AD7B-856F76FE58FC}" sibTransId="{BB155B2C-22B8-4085-A2A2-2386CE3A9D6B}"/>
    <dgm:cxn modelId="{06E564F2-0F80-4E0C-8C61-2C504C5AE395}" srcId="{EB4D0923-1880-4539-BD46-DFA26EFA1E5D}" destId="{77C0A971-1FA6-4DCC-B90C-9C65F96F608F}" srcOrd="3" destOrd="0" parTransId="{903BA7C4-2756-475B-9C9F-9749D5F73134}" sibTransId="{9BD4BE7C-92AF-4A62-9152-2DD3658C3155}"/>
    <dgm:cxn modelId="{1BD6B445-C74A-49C2-B883-6EA795266CF4}" type="presParOf" srcId="{387F1000-F1F1-4621-8CD6-A1819223976C}" destId="{05F38E5A-69B8-4807-87E6-266A7EB286FC}" srcOrd="0" destOrd="0" presId="urn:microsoft.com/office/officeart/2008/layout/CircleAccentTimeline"/>
    <dgm:cxn modelId="{DF0C6994-5F67-4CFD-B9E5-D9344F64ED3B}" type="presParOf" srcId="{05F38E5A-69B8-4807-87E6-266A7EB286FC}" destId="{45558355-0ADD-4DE7-BEC4-37D354806E84}" srcOrd="0" destOrd="0" presId="urn:microsoft.com/office/officeart/2008/layout/CircleAccentTimeline"/>
    <dgm:cxn modelId="{93B1A33E-DB96-4191-A5B7-429DB6189409}" type="presParOf" srcId="{05F38E5A-69B8-4807-87E6-266A7EB286FC}" destId="{A7A76EE4-7B81-41FA-8FF8-4FF085FCD307}" srcOrd="1" destOrd="0" presId="urn:microsoft.com/office/officeart/2008/layout/CircleAccentTimeline"/>
    <dgm:cxn modelId="{DD7974FA-56CC-4A54-9CFD-F899CA20E12D}" type="presParOf" srcId="{05F38E5A-69B8-4807-87E6-266A7EB286FC}" destId="{D5F6B8B4-E637-4890-9AC2-018056C3507B}" srcOrd="2" destOrd="0" presId="urn:microsoft.com/office/officeart/2008/layout/CircleAccentTimeline"/>
    <dgm:cxn modelId="{A0383FCF-FAA3-4885-97DB-1235324A84FB}" type="presParOf" srcId="{387F1000-F1F1-4621-8CD6-A1819223976C}" destId="{BA38D630-3464-4A87-84EE-61A1CE13FD2D}" srcOrd="1" destOrd="0" presId="urn:microsoft.com/office/officeart/2008/layout/CircleAccentTimeline"/>
    <dgm:cxn modelId="{3FD4F7D4-7382-4359-A8E4-9AE797C86470}" type="presParOf" srcId="{387F1000-F1F1-4621-8CD6-A1819223976C}" destId="{2F4B8A3F-124A-4B30-AA57-083D650BB66D}" srcOrd="2" destOrd="0" presId="urn:microsoft.com/office/officeart/2008/layout/CircleAccentTimeline"/>
    <dgm:cxn modelId="{D8F6D25A-4AEE-4046-8407-42C6A6EB608D}" type="presParOf" srcId="{387F1000-F1F1-4621-8CD6-A1819223976C}" destId="{DE7BB6E6-FAEB-4868-8FDA-EE9BF9235230}" srcOrd="3" destOrd="0" presId="urn:microsoft.com/office/officeart/2008/layout/CircleAccentTimeline"/>
    <dgm:cxn modelId="{2677E947-49AF-443D-AF26-B7A1ADC2444C}" type="presParOf" srcId="{387F1000-F1F1-4621-8CD6-A1819223976C}" destId="{6B4826F2-F527-44B3-B438-69E87CFF0A71}" srcOrd="4" destOrd="0" presId="urn:microsoft.com/office/officeart/2008/layout/CircleAccentTimeline"/>
    <dgm:cxn modelId="{D28FB8F4-86C2-494C-AB09-0AEA673B1457}" type="presParOf" srcId="{6B4826F2-F527-44B3-B438-69E87CFF0A71}" destId="{5D8B0A66-CDFD-41C8-BE6F-4CAE0A25A75C}" srcOrd="0" destOrd="0" presId="urn:microsoft.com/office/officeart/2008/layout/CircleAccentTimeline"/>
    <dgm:cxn modelId="{C2F5EE67-C665-4FBF-A8B3-FF1602B26E9C}" type="presParOf" srcId="{6B4826F2-F527-44B3-B438-69E87CFF0A71}" destId="{3E96CD22-3DFE-4212-93A1-CD85F47484F8}" srcOrd="1" destOrd="0" presId="urn:microsoft.com/office/officeart/2008/layout/CircleAccentTimeline"/>
    <dgm:cxn modelId="{148475F5-AF25-400F-AD94-513FD9FD8297}" type="presParOf" srcId="{6B4826F2-F527-44B3-B438-69E87CFF0A71}" destId="{C9E32B67-E61E-45DC-978C-99558DCA9E5A}" srcOrd="2" destOrd="0" presId="urn:microsoft.com/office/officeart/2008/layout/CircleAccentTimeline"/>
    <dgm:cxn modelId="{19EFADC3-8ED3-4392-9B40-0B832FDF006D}" type="presParOf" srcId="{387F1000-F1F1-4621-8CD6-A1819223976C}" destId="{73970CF1-A30F-4890-91CF-496B56933B92}" srcOrd="5" destOrd="0" presId="urn:microsoft.com/office/officeart/2008/layout/CircleAccentTimeline"/>
    <dgm:cxn modelId="{26C64C2B-DB8D-4783-9F60-C1CD460BFA45}" type="presParOf" srcId="{387F1000-F1F1-4621-8CD6-A1819223976C}" destId="{2BA901CC-1A4C-4FCA-838D-203AFADDB8E4}" srcOrd="6" destOrd="0" presId="urn:microsoft.com/office/officeart/2008/layout/CircleAccentTimeline"/>
    <dgm:cxn modelId="{18097D7C-4AE1-4DA7-9C4A-8F6AB84473FF}" type="presParOf" srcId="{387F1000-F1F1-4621-8CD6-A1819223976C}" destId="{DF296408-32CC-4FEC-830D-80BB5591F0E2}" srcOrd="7" destOrd="0" presId="urn:microsoft.com/office/officeart/2008/layout/CircleAccentTimeline"/>
    <dgm:cxn modelId="{3FA1CF5F-310C-4D98-AD3D-5A1F1FBC8844}" type="presParOf" srcId="{387F1000-F1F1-4621-8CD6-A1819223976C}" destId="{0C739D57-E8C1-42C4-A87F-FA3E42B81038}" srcOrd="8" destOrd="0" presId="urn:microsoft.com/office/officeart/2008/layout/CircleAccentTimeline"/>
    <dgm:cxn modelId="{864F5B6D-76D7-4F2A-8590-6BBD0A0DA218}" type="presParOf" srcId="{0C739D57-E8C1-42C4-A87F-FA3E42B81038}" destId="{8D89AC14-FB44-4C28-9892-0E7180EE6598}" srcOrd="0" destOrd="0" presId="urn:microsoft.com/office/officeart/2008/layout/CircleAccentTimeline"/>
    <dgm:cxn modelId="{F18B0813-9E01-4EC8-9F8A-19CE0C41FE54}" type="presParOf" srcId="{0C739D57-E8C1-42C4-A87F-FA3E42B81038}" destId="{3B629505-2D2C-4001-8E61-66E72EB9CC4B}" srcOrd="1" destOrd="0" presId="urn:microsoft.com/office/officeart/2008/layout/CircleAccentTimeline"/>
    <dgm:cxn modelId="{E952216D-B9FF-44A8-B3F7-077ADED409F6}" type="presParOf" srcId="{0C739D57-E8C1-42C4-A87F-FA3E42B81038}" destId="{A13D56CE-A1FB-4509-93A1-764EEBAB2C3A}" srcOrd="2" destOrd="0" presId="urn:microsoft.com/office/officeart/2008/layout/CircleAccentTimeline"/>
    <dgm:cxn modelId="{5EE69256-0399-4DF5-AC15-37F9A57A22BF}" type="presParOf" srcId="{387F1000-F1F1-4621-8CD6-A1819223976C}" destId="{C5ABBFDD-9179-4C97-8E08-380ACAFD8F29}" srcOrd="9" destOrd="0" presId="urn:microsoft.com/office/officeart/2008/layout/CircleAccentTimeline"/>
    <dgm:cxn modelId="{33E62E9F-61C6-4464-B4F2-AAF801F7DF80}" type="presParOf" srcId="{387F1000-F1F1-4621-8CD6-A1819223976C}" destId="{B7D44DAD-F7C6-4AB6-8F70-83D323CB6620}" srcOrd="10" destOrd="0" presId="urn:microsoft.com/office/officeart/2008/layout/CircleAccentTimeline"/>
    <dgm:cxn modelId="{1B527144-0ACF-4F6F-AA00-1C3BF77EC18C}" type="presParOf" srcId="{387F1000-F1F1-4621-8CD6-A1819223976C}" destId="{89F0BC51-9B5B-43CF-B723-DB9F18F1CA91}" srcOrd="11" destOrd="0" presId="urn:microsoft.com/office/officeart/2008/layout/CircleAccentTimeline"/>
    <dgm:cxn modelId="{309544D1-B267-4A32-989B-BB5999F7EF18}" type="presParOf" srcId="{387F1000-F1F1-4621-8CD6-A1819223976C}" destId="{0EF61D12-33CF-48D3-A2C0-9DEB3DE2DE73}" srcOrd="12" destOrd="0" presId="urn:microsoft.com/office/officeart/2008/layout/CircleAccentTimeline"/>
    <dgm:cxn modelId="{77A58D59-41ED-4BED-BB98-B8EFFD698543}" type="presParOf" srcId="{0EF61D12-33CF-48D3-A2C0-9DEB3DE2DE73}" destId="{727056C4-0F91-4019-A81A-EBAC2A4BF09B}" srcOrd="0" destOrd="0" presId="urn:microsoft.com/office/officeart/2008/layout/CircleAccentTimeline"/>
    <dgm:cxn modelId="{0D07FA08-2818-4C1F-953D-30791B5CE9D8}" type="presParOf" srcId="{0EF61D12-33CF-48D3-A2C0-9DEB3DE2DE73}" destId="{91878A91-F3A9-44E8-97EF-10C2965CB51C}" srcOrd="1" destOrd="0" presId="urn:microsoft.com/office/officeart/2008/layout/CircleAccentTimeline"/>
    <dgm:cxn modelId="{EC8AC00C-A098-41D1-B1D1-28E7C3AB12E2}" type="presParOf" srcId="{0EF61D12-33CF-48D3-A2C0-9DEB3DE2DE73}" destId="{39F08636-56C3-4856-8228-7478915E0FC6}" srcOrd="2" destOrd="0" presId="urn:microsoft.com/office/officeart/2008/layout/CircleAccentTimeline"/>
    <dgm:cxn modelId="{DE58D681-64EE-4A4E-A269-AC3D1B09BB42}" type="presParOf" srcId="{387F1000-F1F1-4621-8CD6-A1819223976C}" destId="{4086CA07-E6D1-43BE-9490-F9D694FF6287}" srcOrd="13" destOrd="0" presId="urn:microsoft.com/office/officeart/2008/layout/CircleAccentTimeline"/>
    <dgm:cxn modelId="{76A8ABAE-D252-450E-8552-EA755997E620}" type="presParOf" srcId="{387F1000-F1F1-4621-8CD6-A1819223976C}" destId="{64922EE2-0A79-4716-A179-92B17AA51FCF}" srcOrd="14" destOrd="0" presId="urn:microsoft.com/office/officeart/2008/layout/CircleAccentTimeline"/>
    <dgm:cxn modelId="{A2E940EB-44C6-4033-A355-40729CEA3889}" type="presParOf" srcId="{387F1000-F1F1-4621-8CD6-A1819223976C}" destId="{6C426217-031E-4F51-A93A-766E1E204ACA}" srcOrd="15" destOrd="0" presId="urn:microsoft.com/office/officeart/2008/layout/CircleAccentTimeline"/>
    <dgm:cxn modelId="{E03796B9-CBAD-45C3-87C2-4A8D2272CB3B}" type="presParOf" srcId="{387F1000-F1F1-4621-8CD6-A1819223976C}" destId="{BBAF6112-44CF-4E9E-8F52-137AB2734D34}" srcOrd="16" destOrd="0" presId="urn:microsoft.com/office/officeart/2008/layout/CircleAccentTimeline"/>
    <dgm:cxn modelId="{18885274-8946-41EC-AA8D-379363D01AA2}" type="presParOf" srcId="{BBAF6112-44CF-4E9E-8F52-137AB2734D34}" destId="{6FCED001-42C7-4043-8608-8A056E80E97B}" srcOrd="0" destOrd="0" presId="urn:microsoft.com/office/officeart/2008/layout/CircleAccentTimeline"/>
    <dgm:cxn modelId="{C11CB5E7-9609-4716-8F0B-E8F0B6A8F889}" type="presParOf" srcId="{BBAF6112-44CF-4E9E-8F52-137AB2734D34}" destId="{C435EEBF-48BA-45A0-A267-70327F357FB6}" srcOrd="1" destOrd="0" presId="urn:microsoft.com/office/officeart/2008/layout/CircleAccentTimeline"/>
    <dgm:cxn modelId="{F59AF572-0AED-4647-8D38-0C660B062BC5}" type="presParOf" srcId="{BBAF6112-44CF-4E9E-8F52-137AB2734D34}" destId="{C46EFA6B-2E78-4485-B658-B8F7CFC9DE91}" srcOrd="2" destOrd="0" presId="urn:microsoft.com/office/officeart/2008/layout/CircleAccentTimeline"/>
    <dgm:cxn modelId="{133AF9AF-FF01-4EB4-90F7-09E7236B050B}" type="presParOf" srcId="{387F1000-F1F1-4621-8CD6-A1819223976C}" destId="{43F741C2-ACCE-453A-BB75-09AB1DA867F0}" srcOrd="17" destOrd="0" presId="urn:microsoft.com/office/officeart/2008/layout/CircleAccentTimeline"/>
    <dgm:cxn modelId="{6F886E55-849D-46B5-AADF-1CDB17C21918}" type="presParOf" srcId="{387F1000-F1F1-4621-8CD6-A1819223976C}" destId="{DA76BA57-6DEC-4863-B155-D2D540B9766C}" srcOrd="18" destOrd="0" presId="urn:microsoft.com/office/officeart/2008/layout/CircleAccentTimeline"/>
    <dgm:cxn modelId="{5D05A446-2546-4BB3-BC5F-4ED1A6E12D80}" type="presParOf" srcId="{387F1000-F1F1-4621-8CD6-A1819223976C}" destId="{6BC05E1F-56A4-433E-B3DE-A7F13AF0DB1C}" srcOrd="19" destOrd="0" presId="urn:microsoft.com/office/officeart/2008/layout/CircleAccentTimeline"/>
    <dgm:cxn modelId="{B6E1C36A-CE30-4066-98D5-1420F298C439}" type="presParOf" srcId="{387F1000-F1F1-4621-8CD6-A1819223976C}" destId="{5921A039-BAFE-423E-BD0C-878829B333D5}" srcOrd="20" destOrd="0" presId="urn:microsoft.com/office/officeart/2008/layout/CircleAccentTimeline"/>
    <dgm:cxn modelId="{0919BF86-37A8-4162-8998-FFD028AC15E1}" type="presParOf" srcId="{5921A039-BAFE-423E-BD0C-878829B333D5}" destId="{3EFC2DB7-1CFA-4D3A-BE01-68E59DA0C562}" srcOrd="0" destOrd="0" presId="urn:microsoft.com/office/officeart/2008/layout/CircleAccentTimeline"/>
    <dgm:cxn modelId="{EF1BF33D-8AD5-4AAD-BB7F-4E1885FB9999}" type="presParOf" srcId="{5921A039-BAFE-423E-BD0C-878829B333D5}" destId="{BCE76A00-3202-4622-8C78-E8019742623C}" srcOrd="1" destOrd="0" presId="urn:microsoft.com/office/officeart/2008/layout/CircleAccentTimeline"/>
    <dgm:cxn modelId="{A3E0B720-6429-43A8-86C0-92F9965946D7}" type="presParOf" srcId="{5921A039-BAFE-423E-BD0C-878829B333D5}" destId="{9463AFBE-7633-4FD4-96E8-C5011E099821}" srcOrd="2" destOrd="0" presId="urn:microsoft.com/office/officeart/2008/layout/CircleAccentTimeline"/>
    <dgm:cxn modelId="{5D40BA12-22A1-4719-8129-DFE09C66971F}" type="presParOf" srcId="{387F1000-F1F1-4621-8CD6-A1819223976C}" destId="{42BF785A-7AD5-4EAA-861F-E445057D5E5E}" srcOrd="21" destOrd="0" presId="urn:microsoft.com/office/officeart/2008/layout/CircleAccentTimeline"/>
    <dgm:cxn modelId="{A2B546BC-4C32-4577-BE4F-98FD80A957B4}" type="presParOf" srcId="{387F1000-F1F1-4621-8CD6-A1819223976C}" destId="{76B0867E-AF9A-4159-B8A7-339B298F0D24}" srcOrd="22" destOrd="0" presId="urn:microsoft.com/office/officeart/2008/layout/CircleAccentTimeline"/>
    <dgm:cxn modelId="{80DB49AD-2F8E-4435-8545-C71085FEBA15}" type="presParOf" srcId="{387F1000-F1F1-4621-8CD6-A1819223976C}" destId="{AC46BBD9-324F-4B00-A0CB-1E1EE1209550}" srcOrd="23" destOrd="0" presId="urn:microsoft.com/office/officeart/2008/layout/CircleAccentTimeline"/>
    <dgm:cxn modelId="{77251E58-CB26-4CEC-884B-182836C1DFC6}" type="presParOf" srcId="{AC46BBD9-324F-4B00-A0CB-1E1EE1209550}" destId="{AD0EACBE-256E-48CB-A033-CCC18BE9E70F}" srcOrd="0" destOrd="0" presId="urn:microsoft.com/office/officeart/2008/layout/CircleAccentTimeline"/>
    <dgm:cxn modelId="{8DE52FDE-4A19-42D9-89B0-A1167651961D}" type="presParOf" srcId="{AC46BBD9-324F-4B00-A0CB-1E1EE1209550}" destId="{4417FCB8-E7CA-4D37-892B-8BD04C1BF2F9}" srcOrd="1" destOrd="0" presId="urn:microsoft.com/office/officeart/2008/layout/CircleAccentTimeline"/>
    <dgm:cxn modelId="{7BCDE78D-2AD5-4124-9E1D-9C5C10B2F090}" type="presParOf" srcId="{AC46BBD9-324F-4B00-A0CB-1E1EE1209550}" destId="{3FA8202F-847E-4C8F-A389-2195B9956D3B}" srcOrd="2" destOrd="0" presId="urn:microsoft.com/office/officeart/2008/layout/CircleAccentTimeline"/>
    <dgm:cxn modelId="{BB826928-B739-47E9-AEBA-6FAC4A4EE374}" type="presParOf" srcId="{387F1000-F1F1-4621-8CD6-A1819223976C}" destId="{3C286887-0AC9-4E8E-B87F-C8243792A52F}" srcOrd="24" destOrd="0" presId="urn:microsoft.com/office/officeart/2008/layout/CircleAccentTimeline"/>
    <dgm:cxn modelId="{C3DE5207-BFD9-4393-9915-7C7A572AE397}" type="presParOf" srcId="{387F1000-F1F1-4621-8CD6-A1819223976C}" destId="{C1F61864-79E8-4CBC-AB21-300C362251FF}" srcOrd="25" destOrd="0" presId="urn:microsoft.com/office/officeart/2008/layout/CircleAccentTimeline"/>
    <dgm:cxn modelId="{8EEF1A1A-4D09-4840-8B9A-B21E1C99A6F7}" type="presParOf" srcId="{387F1000-F1F1-4621-8CD6-A1819223976C}" destId="{0B06542D-8E2E-4496-905A-CED3BEE240A6}" srcOrd="26" destOrd="0" presId="urn:microsoft.com/office/officeart/2008/layout/CircleAccentTimeline"/>
    <dgm:cxn modelId="{F64AF73A-A283-4D14-9B33-AC816BEB4D12}" type="presParOf" srcId="{387F1000-F1F1-4621-8CD6-A1819223976C}" destId="{6A1D98D8-A508-44C9-ACEE-BD6154969588}" srcOrd="27" destOrd="0" presId="urn:microsoft.com/office/officeart/2008/layout/CircleAccentTimeline"/>
    <dgm:cxn modelId="{9DA43B28-7586-48E2-93FA-C125EBA68B93}" type="presParOf" srcId="{6A1D98D8-A508-44C9-ACEE-BD6154969588}" destId="{5730BB84-0909-4ECF-9570-AB96192E4694}" srcOrd="0" destOrd="0" presId="urn:microsoft.com/office/officeart/2008/layout/CircleAccentTimeline"/>
    <dgm:cxn modelId="{5A629029-08E9-471C-887F-8619A064D7D8}" type="presParOf" srcId="{6A1D98D8-A508-44C9-ACEE-BD6154969588}" destId="{EA65723C-3E3A-420D-A4CB-34DC8E9E2FEB}" srcOrd="1" destOrd="0" presId="urn:microsoft.com/office/officeart/2008/layout/CircleAccentTimeline"/>
    <dgm:cxn modelId="{2A01E3CE-272F-4B3B-94F6-B3E2704CA92B}" type="presParOf" srcId="{6A1D98D8-A508-44C9-ACEE-BD6154969588}" destId="{54A57660-E765-468D-B275-C79832C0B71F}" srcOrd="2" destOrd="0" presId="urn:microsoft.com/office/officeart/2008/layout/CircleAccentTimeline"/>
    <dgm:cxn modelId="{C3C40F1E-9A03-4EF4-B57B-680553341649}" type="presParOf" srcId="{387F1000-F1F1-4621-8CD6-A1819223976C}" destId="{F455DBAE-570C-4015-A13E-552B171CC35E}" srcOrd="28" destOrd="0" presId="urn:microsoft.com/office/officeart/2008/layout/CircleAccentTimeline"/>
    <dgm:cxn modelId="{0989C8F8-7BAB-4D67-9918-86738C6F94FA}" type="presParOf" srcId="{387F1000-F1F1-4621-8CD6-A1819223976C}" destId="{1FD06BC4-AEAC-4D03-98A5-6CAC5E135C7F}" srcOrd="29" destOrd="0" presId="urn:microsoft.com/office/officeart/2008/layout/CircleAccentTimeline"/>
    <dgm:cxn modelId="{2DA2A9B3-0ECE-4C22-86AE-2540945C5689}" type="presParOf" srcId="{387F1000-F1F1-4621-8CD6-A1819223976C}" destId="{E9880E77-BADC-4015-BA5C-D8D61889FD64}" srcOrd="30" destOrd="0" presId="urn:microsoft.com/office/officeart/2008/layout/CircleAccentTimeline"/>
    <dgm:cxn modelId="{3B39F48C-5DF9-42B3-9FC8-6C7FD1165E0F}" type="presParOf" srcId="{387F1000-F1F1-4621-8CD6-A1819223976C}" destId="{1BEB11B3-C51D-445D-BF33-D79803DD2720}" srcOrd="31" destOrd="0" presId="urn:microsoft.com/office/officeart/2008/layout/CircleAccentTimeline"/>
    <dgm:cxn modelId="{15C77FBA-AD79-4BD5-B054-993F2CEA82FD}" type="presParOf" srcId="{1BEB11B3-C51D-445D-BF33-D79803DD2720}" destId="{4F44DA4F-E5F0-49BD-986B-F3D25DC44491}" srcOrd="0" destOrd="0" presId="urn:microsoft.com/office/officeart/2008/layout/CircleAccentTimeline"/>
    <dgm:cxn modelId="{00899568-F172-443C-828E-5B439C7F6EEB}" type="presParOf" srcId="{1BEB11B3-C51D-445D-BF33-D79803DD2720}" destId="{753D8294-B6AA-48B8-B5B6-0A0B7BF0B358}" srcOrd="1" destOrd="0" presId="urn:microsoft.com/office/officeart/2008/layout/CircleAccentTimeline"/>
    <dgm:cxn modelId="{3360FAB4-E6B3-46DB-93E1-16EE4937D373}" type="presParOf" srcId="{1BEB11B3-C51D-445D-BF33-D79803DD2720}" destId="{A96FF3A4-2F69-437B-B4F6-9E56CB8A5BC8}" srcOrd="2" destOrd="0" presId="urn:microsoft.com/office/officeart/2008/layout/CircleAccentTimeline"/>
    <dgm:cxn modelId="{584B8DCA-76C8-4556-8C24-5E3D12ECEDC1}" type="presParOf" srcId="{387F1000-F1F1-4621-8CD6-A1819223976C}" destId="{73510448-9F09-497A-AC60-170F98EE2F7C}" srcOrd="32" destOrd="0" presId="urn:microsoft.com/office/officeart/2008/layout/CircleAccentTimeline"/>
    <dgm:cxn modelId="{CAC75CEB-B5CA-4826-8CD9-72EF46ED9E37}" type="presParOf" srcId="{387F1000-F1F1-4621-8CD6-A1819223976C}" destId="{76E5885D-D7C2-4517-A083-244E65E4A620}" srcOrd="33" destOrd="0" presId="urn:microsoft.com/office/officeart/2008/layout/CircleAccentTimeline"/>
    <dgm:cxn modelId="{88E67123-1254-456E-A37C-324A78524523}" type="presParOf" srcId="{387F1000-F1F1-4621-8CD6-A1819223976C}" destId="{28D1534B-0FB1-4A16-BE03-8CFB23CA606D}" srcOrd="34" destOrd="0" presId="urn:microsoft.com/office/officeart/2008/layout/CircleAccentTimeline"/>
    <dgm:cxn modelId="{B89698F0-0A31-491A-9DC4-8A725336FECD}" type="presParOf" srcId="{387F1000-F1F1-4621-8CD6-A1819223976C}" destId="{CE48310D-5F6F-4287-A644-6589B78B7A64}" srcOrd="35" destOrd="0" presId="urn:microsoft.com/office/officeart/2008/layout/CircleAccentTimeline"/>
    <dgm:cxn modelId="{F062A9F5-222D-4315-9CB8-4E26EFAFB753}" type="presParOf" srcId="{CE48310D-5F6F-4287-A644-6589B78B7A64}" destId="{A61BF1E8-184B-40CA-B7BE-5DAABAD78593}" srcOrd="0" destOrd="0" presId="urn:microsoft.com/office/officeart/2008/layout/CircleAccentTimeline"/>
    <dgm:cxn modelId="{D4AECBF1-C3A4-4E65-97B7-044398BA2D3D}" type="presParOf" srcId="{CE48310D-5F6F-4287-A644-6589B78B7A64}" destId="{AEF33BA4-8FD6-4BFD-B19B-AC7BE057D93D}" srcOrd="1" destOrd="0" presId="urn:microsoft.com/office/officeart/2008/layout/CircleAccentTimeline"/>
    <dgm:cxn modelId="{2A4DE462-2D41-45FC-A7CF-920E9D444D42}" type="presParOf" srcId="{CE48310D-5F6F-4287-A644-6589B78B7A64}" destId="{1B856CFE-1834-4C20-BD21-1F93A38D4C17}" srcOrd="2" destOrd="0" presId="urn:microsoft.com/office/officeart/2008/layout/CircleAccentTimeline"/>
    <dgm:cxn modelId="{A8A5C519-D079-4DB3-8965-1013D28D3681}" type="presParOf" srcId="{387F1000-F1F1-4621-8CD6-A1819223976C}" destId="{22C54BF1-F3D9-4DD8-B375-C6DDE8112B0F}" srcOrd="36" destOrd="0" presId="urn:microsoft.com/office/officeart/2008/layout/CircleAccentTimeline"/>
    <dgm:cxn modelId="{BF0979CC-A76C-4197-B05E-DF43F0AB05A3}" type="presParOf" srcId="{387F1000-F1F1-4621-8CD6-A1819223976C}" destId="{16EFF391-3F43-47C2-9D34-FB3D063E2331}" srcOrd="37" destOrd="0" presId="urn:microsoft.com/office/officeart/2008/layout/CircleAccentTimeline"/>
    <dgm:cxn modelId="{29DED1A3-CC9D-4210-BBBE-0B1FB4B56AEA}" type="presParOf" srcId="{387F1000-F1F1-4621-8CD6-A1819223976C}" destId="{64F15788-EDBC-47FC-91BC-5E298B6B3C9C}" srcOrd="38" destOrd="0" presId="urn:microsoft.com/office/officeart/2008/layout/CircleAccentTimeline"/>
    <dgm:cxn modelId="{754D342D-3349-4B6C-A22F-7DF6D9424D69}" type="presParOf" srcId="{387F1000-F1F1-4621-8CD6-A1819223976C}" destId="{E68E2EF9-9BEE-4B02-8D50-54DCF8D996CD}" srcOrd="39" destOrd="0" presId="urn:microsoft.com/office/officeart/2008/layout/CircleAccentTimeline"/>
    <dgm:cxn modelId="{7AC82107-5F1A-4C37-B685-25F66E7E9B05}" type="presParOf" srcId="{E68E2EF9-9BEE-4B02-8D50-54DCF8D996CD}" destId="{3F06920B-17BF-49B7-A1F9-88841B61022F}" srcOrd="0" destOrd="0" presId="urn:microsoft.com/office/officeart/2008/layout/CircleAccentTimeline"/>
    <dgm:cxn modelId="{53AC441B-7A2A-424E-8F87-B946345109B9}" type="presParOf" srcId="{E68E2EF9-9BEE-4B02-8D50-54DCF8D996CD}" destId="{F630ED4A-9F89-4C20-9D4F-2F801E6B075E}" srcOrd="1" destOrd="0" presId="urn:microsoft.com/office/officeart/2008/layout/CircleAccentTimeline"/>
    <dgm:cxn modelId="{3B6FA4EA-9B77-45F7-9C37-6295A16F4731}" type="presParOf" srcId="{E68E2EF9-9BEE-4B02-8D50-54DCF8D996CD}" destId="{9932CE03-1CF0-4BE2-8B3F-ABBCF95ECF0D}" srcOrd="2" destOrd="0" presId="urn:microsoft.com/office/officeart/2008/layout/CircleAccentTimeline"/>
    <dgm:cxn modelId="{A127D642-3559-4CBD-8035-4E7299E9F09A}" type="presParOf" srcId="{387F1000-F1F1-4621-8CD6-A1819223976C}" destId="{D6782DD2-E704-49C2-A84B-CEC941CBE592}" srcOrd="40" destOrd="0" presId="urn:microsoft.com/office/officeart/2008/layout/CircleAccentTimeline"/>
    <dgm:cxn modelId="{E138F4E5-B7BB-4465-94B6-426451D31AA9}" type="presParOf" srcId="{387F1000-F1F1-4621-8CD6-A1819223976C}" destId="{F3AF54EF-5D86-4B2E-9B75-D641774246F7}" srcOrd="41" destOrd="0" presId="urn:microsoft.com/office/officeart/2008/layout/CircleAccentTimeline"/>
    <dgm:cxn modelId="{4FFBFB9C-9322-45DE-9F8B-94A2FB2D7494}" type="presParOf" srcId="{387F1000-F1F1-4621-8CD6-A1819223976C}" destId="{E69D4C9F-5779-494A-A97D-EE1D08D678E9}" srcOrd="42" destOrd="0" presId="urn:microsoft.com/office/officeart/2008/layout/CircleAccentTimeline"/>
    <dgm:cxn modelId="{78AE2E62-A476-4E2C-873A-C54D41715B2C}" type="presParOf" srcId="{E69D4C9F-5779-494A-A97D-EE1D08D678E9}" destId="{1403619A-EEEF-4D0C-8837-7E78A48CF843}" srcOrd="0" destOrd="0" presId="urn:microsoft.com/office/officeart/2008/layout/CircleAccentTimeline"/>
    <dgm:cxn modelId="{60858446-57BE-4009-A848-14EC1C441CFA}" type="presParOf" srcId="{E69D4C9F-5779-494A-A97D-EE1D08D678E9}" destId="{6C7C8891-CBB8-4DB0-9049-7F9311349A20}" srcOrd="1" destOrd="0" presId="urn:microsoft.com/office/officeart/2008/layout/CircleAccentTimeline"/>
    <dgm:cxn modelId="{EB0B3F42-ADC9-42C9-977F-EA713B074C50}" type="presParOf" srcId="{E69D4C9F-5779-494A-A97D-EE1D08D678E9}" destId="{9518F273-5A43-4123-880C-C2FEC54B279E}" srcOrd="2" destOrd="0" presId="urn:microsoft.com/office/officeart/2008/layout/CircleAccentTimeline"/>
    <dgm:cxn modelId="{7667FAB6-FE4B-4962-A8A3-D812FC8A1ECE}" type="presParOf" srcId="{387F1000-F1F1-4621-8CD6-A1819223976C}" destId="{95766D4C-E8B5-4980-B927-616482DF91CD}" srcOrd="43" destOrd="0" presId="urn:microsoft.com/office/officeart/2008/layout/CircleAccentTimeline"/>
    <dgm:cxn modelId="{FCE17D83-4598-479C-B5CD-A14ED3C3A02B}" type="presParOf" srcId="{387F1000-F1F1-4621-8CD6-A1819223976C}" destId="{E59F2C6F-9FE2-4CAF-9F18-29C138DE008B}" srcOrd="4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DFC7B-14CA-45C9-A900-02453AFDEDF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0A93CD-97E5-4E8E-8FCA-EA3D61E34240}">
      <dgm:prSet phldrT="[Text]"/>
      <dgm:spPr>
        <a:solidFill>
          <a:srgbClr val="D21E00"/>
        </a:solidFill>
      </dgm:spPr>
      <dgm:t>
        <a:bodyPr/>
        <a:lstStyle/>
        <a:p>
          <a:r>
            <a:rPr lang="de-DE">
              <a:solidFill>
                <a:schemeClr val="bg1"/>
              </a:solidFill>
            </a:rPr>
            <a:t>Mobility Data</a:t>
          </a:r>
        </a:p>
      </dgm:t>
    </dgm:pt>
    <dgm:pt modelId="{AE41B5D1-69D6-4152-99A0-ED256D2303C7}" type="parTrans" cxnId="{F0461262-B24F-4AB4-86B7-C606EB9241A9}">
      <dgm:prSet/>
      <dgm:spPr/>
      <dgm:t>
        <a:bodyPr/>
        <a:lstStyle/>
        <a:p>
          <a:endParaRPr lang="de-DE"/>
        </a:p>
      </dgm:t>
    </dgm:pt>
    <dgm:pt modelId="{6C902336-65F9-4500-A7F2-58E3D7A421CB}" type="sibTrans" cxnId="{F0461262-B24F-4AB4-86B7-C606EB9241A9}">
      <dgm:prSet/>
      <dgm:spPr/>
      <dgm:t>
        <a:bodyPr/>
        <a:lstStyle/>
        <a:p>
          <a:endParaRPr lang="de-DE"/>
        </a:p>
      </dgm:t>
    </dgm:pt>
    <dgm:pt modelId="{D2A9DE2B-D539-4D89-87CF-D06FBC320447}">
      <dgm:prSet phldrT="[Text]" custT="1"/>
      <dgm:spPr/>
      <dgm:t>
        <a:bodyPr/>
        <a:lstStyle/>
        <a:p>
          <a:r>
            <a:rPr lang="de-DE" sz="1400">
              <a:solidFill>
                <a:srgbClr val="F15A24"/>
              </a:solidFill>
            </a:rPr>
            <a:t>Ownership</a:t>
          </a:r>
        </a:p>
      </dgm:t>
    </dgm:pt>
    <dgm:pt modelId="{299CAA98-6D25-4704-B816-453441BD8FCE}" type="parTrans" cxnId="{6ED8CC47-821D-4AEF-9FF3-502A4AF8B2CC}">
      <dgm:prSet/>
      <dgm:spPr/>
      <dgm:t>
        <a:bodyPr/>
        <a:lstStyle/>
        <a:p>
          <a:endParaRPr lang="de-DE"/>
        </a:p>
      </dgm:t>
    </dgm:pt>
    <dgm:pt modelId="{7836B954-EB6D-4611-BD3A-7741813411CF}" type="sibTrans" cxnId="{6ED8CC47-821D-4AEF-9FF3-502A4AF8B2CC}">
      <dgm:prSet/>
      <dgm:spPr/>
      <dgm:t>
        <a:bodyPr/>
        <a:lstStyle/>
        <a:p>
          <a:endParaRPr lang="de-DE"/>
        </a:p>
      </dgm:t>
    </dgm:pt>
    <dgm:pt modelId="{31E0E10F-0641-4260-818A-0D33C5241BC1}">
      <dgm:prSet phldrT="[Text]" custT="1"/>
      <dgm:spPr>
        <a:solidFill>
          <a:srgbClr val="F15A2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Content Info</a:t>
          </a:r>
        </a:p>
      </dgm:t>
    </dgm:pt>
    <dgm:pt modelId="{CA42FAA1-3DC9-4417-9A8B-40A491323F71}" type="parTrans" cxnId="{9BB818EC-5056-4939-A668-61FA3AC02E9A}">
      <dgm:prSet/>
      <dgm:spPr/>
      <dgm:t>
        <a:bodyPr/>
        <a:lstStyle/>
        <a:p>
          <a:endParaRPr lang="de-DE"/>
        </a:p>
      </dgm:t>
    </dgm:pt>
    <dgm:pt modelId="{92ACA974-7ADF-4926-AC25-D4DEF2F5B383}" type="sibTrans" cxnId="{9BB818EC-5056-4939-A668-61FA3AC02E9A}">
      <dgm:prSet/>
      <dgm:spPr/>
      <dgm:t>
        <a:bodyPr/>
        <a:lstStyle/>
        <a:p>
          <a:endParaRPr lang="de-DE"/>
        </a:p>
      </dgm:t>
    </dgm:pt>
    <dgm:pt modelId="{F729D6D9-10E3-4130-A3F9-89C73550C9EC}">
      <dgm:prSet phldrT="[Text]" custT="1"/>
      <dgm:spPr/>
      <dgm:t>
        <a:bodyPr/>
        <a:lstStyle/>
        <a:p>
          <a:r>
            <a:rPr lang="de-DE" sz="1400">
              <a:solidFill>
                <a:srgbClr val="F15A24"/>
              </a:solidFill>
            </a:rPr>
            <a:t>Quality Info</a:t>
          </a:r>
        </a:p>
      </dgm:t>
    </dgm:pt>
    <dgm:pt modelId="{E84E2780-BEC7-4BC3-A994-91EA7BC715CB}" type="parTrans" cxnId="{AD20559D-CF7C-44FA-9515-4FF58A2ACC0D}">
      <dgm:prSet/>
      <dgm:spPr/>
      <dgm:t>
        <a:bodyPr/>
        <a:lstStyle/>
        <a:p>
          <a:endParaRPr lang="de-DE"/>
        </a:p>
      </dgm:t>
    </dgm:pt>
    <dgm:pt modelId="{820A2DA6-E953-477C-838E-CBF5F2390B0A}" type="sibTrans" cxnId="{AD20559D-CF7C-44FA-9515-4FF58A2ACC0D}">
      <dgm:prSet/>
      <dgm:spPr/>
      <dgm:t>
        <a:bodyPr/>
        <a:lstStyle/>
        <a:p>
          <a:endParaRPr lang="de-DE"/>
        </a:p>
      </dgm:t>
    </dgm:pt>
    <dgm:pt modelId="{C134C45C-EBAB-437A-A873-A1DA00822E75}">
      <dgm:prSet custT="1"/>
      <dgm:spPr/>
      <dgm:t>
        <a:bodyPr/>
        <a:lstStyle/>
        <a:p>
          <a:r>
            <a:rPr lang="de-DE" sz="1400">
              <a:solidFill>
                <a:srgbClr val="F15A24"/>
              </a:solidFill>
            </a:rPr>
            <a:t>Temporal Info</a:t>
          </a:r>
        </a:p>
      </dgm:t>
    </dgm:pt>
    <dgm:pt modelId="{88588864-0928-42EA-A98F-FED114185A3C}" type="parTrans" cxnId="{92BBA575-ED4A-4511-84C7-9A44FDD3F0D3}">
      <dgm:prSet/>
      <dgm:spPr/>
      <dgm:t>
        <a:bodyPr/>
        <a:lstStyle/>
        <a:p>
          <a:endParaRPr lang="de-DE"/>
        </a:p>
      </dgm:t>
    </dgm:pt>
    <dgm:pt modelId="{18C100F0-44ED-40D1-9E3D-3A5DAFD87D68}" type="sibTrans" cxnId="{92BBA575-ED4A-4511-84C7-9A44FDD3F0D3}">
      <dgm:prSet/>
      <dgm:spPr/>
      <dgm:t>
        <a:bodyPr/>
        <a:lstStyle/>
        <a:p>
          <a:endParaRPr lang="de-DE"/>
        </a:p>
      </dgm:t>
    </dgm:pt>
    <dgm:pt modelId="{F353EB81-6D4F-4E30-A9C2-6C79B6101966}">
      <dgm:prSet custT="1"/>
      <dgm:spPr/>
      <dgm:t>
        <a:bodyPr/>
        <a:lstStyle/>
        <a:p>
          <a:r>
            <a:rPr lang="de-DE" sz="1400" err="1">
              <a:solidFill>
                <a:srgbClr val="F15A24"/>
              </a:solidFill>
            </a:rPr>
            <a:t>Geographical</a:t>
          </a:r>
          <a:r>
            <a:rPr lang="de-DE" sz="1400">
              <a:solidFill>
                <a:srgbClr val="F15A24"/>
              </a:solidFill>
            </a:rPr>
            <a:t> </a:t>
          </a:r>
          <a:r>
            <a:rPr lang="de-DE" sz="1400" err="1">
              <a:solidFill>
                <a:srgbClr val="F15A24"/>
              </a:solidFill>
            </a:rPr>
            <a:t>Coverage</a:t>
          </a:r>
          <a:endParaRPr lang="de-DE" sz="1400">
            <a:solidFill>
              <a:srgbClr val="F15A24"/>
            </a:solidFill>
          </a:endParaRPr>
        </a:p>
      </dgm:t>
    </dgm:pt>
    <dgm:pt modelId="{DDAD3A14-E3A0-467C-8D62-8CBE557362E9}" type="parTrans" cxnId="{FE330A27-6206-46CE-8280-14D8796487BC}">
      <dgm:prSet/>
      <dgm:spPr/>
      <dgm:t>
        <a:bodyPr/>
        <a:lstStyle/>
        <a:p>
          <a:endParaRPr lang="de-DE"/>
        </a:p>
      </dgm:t>
    </dgm:pt>
    <dgm:pt modelId="{2D85549B-C0F9-4E14-98D2-F733EFD8B057}" type="sibTrans" cxnId="{FE330A27-6206-46CE-8280-14D8796487BC}">
      <dgm:prSet/>
      <dgm:spPr/>
      <dgm:t>
        <a:bodyPr/>
        <a:lstStyle/>
        <a:p>
          <a:endParaRPr lang="de-DE"/>
        </a:p>
      </dgm:t>
    </dgm:pt>
    <dgm:pt modelId="{4B3997DF-057A-4EEE-97CD-D7AB67F45D95}">
      <dgm:prSet custT="1"/>
      <dgm:spPr/>
      <dgm:t>
        <a:bodyPr/>
        <a:lstStyle/>
        <a:p>
          <a:r>
            <a:rPr lang="de-DE" sz="1400">
              <a:solidFill>
                <a:srgbClr val="F15A24"/>
              </a:solidFill>
            </a:rPr>
            <a:t>Access Info</a:t>
          </a:r>
        </a:p>
      </dgm:t>
    </dgm:pt>
    <dgm:pt modelId="{B15C8630-397F-4343-B2F2-2D42D308843D}" type="parTrans" cxnId="{25A1AF34-29A4-40A3-A936-E47634D32BA5}">
      <dgm:prSet/>
      <dgm:spPr/>
      <dgm:t>
        <a:bodyPr/>
        <a:lstStyle/>
        <a:p>
          <a:endParaRPr lang="de-DE"/>
        </a:p>
      </dgm:t>
    </dgm:pt>
    <dgm:pt modelId="{4CA7FE59-79A2-4E70-B0CB-7CBB0F364D3C}" type="sibTrans" cxnId="{25A1AF34-29A4-40A3-A936-E47634D32BA5}">
      <dgm:prSet/>
      <dgm:spPr/>
      <dgm:t>
        <a:bodyPr/>
        <a:lstStyle/>
        <a:p>
          <a:endParaRPr lang="de-DE"/>
        </a:p>
      </dgm:t>
    </dgm:pt>
    <dgm:pt modelId="{93A317EE-5DD1-4F45-B87C-93D6A3D69A7C}">
      <dgm:prSet custT="1"/>
      <dgm:spPr/>
      <dgm:t>
        <a:bodyPr/>
        <a:lstStyle/>
        <a:p>
          <a:r>
            <a:rPr lang="de-DE" sz="1400" err="1">
              <a:solidFill>
                <a:srgbClr val="F15A24"/>
              </a:solidFill>
            </a:rPr>
            <a:t>Conditions</a:t>
          </a:r>
          <a:r>
            <a:rPr lang="de-DE" sz="1400">
              <a:solidFill>
                <a:srgbClr val="F15A24"/>
              </a:solidFill>
            </a:rPr>
            <a:t> </a:t>
          </a:r>
          <a:r>
            <a:rPr lang="de-DE" sz="1400" err="1">
              <a:solidFill>
                <a:srgbClr val="F15A24"/>
              </a:solidFill>
            </a:rPr>
            <a:t>for</a:t>
          </a:r>
          <a:r>
            <a:rPr lang="de-DE" sz="1400">
              <a:solidFill>
                <a:srgbClr val="F15A24"/>
              </a:solidFill>
            </a:rPr>
            <a:t> </a:t>
          </a:r>
          <a:r>
            <a:rPr lang="de-DE" sz="1400" err="1">
              <a:solidFill>
                <a:srgbClr val="F15A24"/>
              </a:solidFill>
            </a:rPr>
            <a:t>use</a:t>
          </a:r>
          <a:endParaRPr lang="de-DE" sz="1400">
            <a:solidFill>
              <a:srgbClr val="F15A24"/>
            </a:solidFill>
          </a:endParaRPr>
        </a:p>
      </dgm:t>
    </dgm:pt>
    <dgm:pt modelId="{121AA0C2-87D8-45B7-B016-14EC3BEA295F}" type="parTrans" cxnId="{1A8D8C44-C2E3-466D-B531-DC839D98256F}">
      <dgm:prSet/>
      <dgm:spPr/>
      <dgm:t>
        <a:bodyPr/>
        <a:lstStyle/>
        <a:p>
          <a:endParaRPr lang="de-DE"/>
        </a:p>
      </dgm:t>
    </dgm:pt>
    <dgm:pt modelId="{3D459167-F788-4C86-96D9-F675990757F4}" type="sibTrans" cxnId="{1A8D8C44-C2E3-466D-B531-DC839D98256F}">
      <dgm:prSet/>
      <dgm:spPr/>
      <dgm:t>
        <a:bodyPr/>
        <a:lstStyle/>
        <a:p>
          <a:endParaRPr lang="de-DE"/>
        </a:p>
      </dgm:t>
    </dgm:pt>
    <dgm:pt modelId="{6C987A38-99F8-496F-811C-D46FC0DEBE43}">
      <dgm:prSet custT="1"/>
      <dgm:spPr>
        <a:solidFill>
          <a:srgbClr val="F15A24"/>
        </a:solidFill>
      </dgm:spPr>
      <dgm:t>
        <a:bodyPr/>
        <a:lstStyle/>
        <a:p>
          <a:r>
            <a:rPr lang="de-DE" sz="1400">
              <a:solidFill>
                <a:schemeClr val="bg1"/>
              </a:solidFill>
            </a:rPr>
            <a:t>Data </a:t>
          </a:r>
          <a:r>
            <a:rPr lang="de-DE" sz="1400" err="1">
              <a:solidFill>
                <a:schemeClr val="bg1"/>
              </a:solidFill>
            </a:rPr>
            <a:t>format</a:t>
          </a:r>
          <a:endParaRPr lang="de-DE" sz="1400">
            <a:solidFill>
              <a:schemeClr val="bg1"/>
            </a:solidFill>
          </a:endParaRPr>
        </a:p>
      </dgm:t>
    </dgm:pt>
    <dgm:pt modelId="{810F69F4-F093-4B99-9C5C-632E6D197A06}" type="parTrans" cxnId="{0B602E36-8131-46B5-8939-69765BFFB02C}">
      <dgm:prSet/>
      <dgm:spPr/>
      <dgm:t>
        <a:bodyPr/>
        <a:lstStyle/>
        <a:p>
          <a:endParaRPr lang="de-DE"/>
        </a:p>
      </dgm:t>
    </dgm:pt>
    <dgm:pt modelId="{193269D5-E591-4C5E-BB74-EE26B020EF0D}" type="sibTrans" cxnId="{0B602E36-8131-46B5-8939-69765BFFB02C}">
      <dgm:prSet/>
      <dgm:spPr/>
      <dgm:t>
        <a:bodyPr/>
        <a:lstStyle/>
        <a:p>
          <a:endParaRPr lang="de-DE"/>
        </a:p>
      </dgm:t>
    </dgm:pt>
    <dgm:pt modelId="{3DF62751-F756-42FB-B127-11E4B886C8D0}" type="pres">
      <dgm:prSet presAssocID="{BB8DFC7B-14CA-45C9-A900-02453AFDED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D9FF12-3DDC-4E83-A257-BECE067607A7}" type="pres">
      <dgm:prSet presAssocID="{E70A93CD-97E5-4E8E-8FCA-EA3D61E34240}" presName="centerShape" presStyleLbl="node0" presStyleIdx="0" presStyleCnt="1"/>
      <dgm:spPr/>
    </dgm:pt>
    <dgm:pt modelId="{9E053E38-5B6E-4234-A068-F265311019CB}" type="pres">
      <dgm:prSet presAssocID="{299CAA98-6D25-4704-B816-453441BD8FCE}" presName="parTrans" presStyleLbl="bgSibTrans2D1" presStyleIdx="0" presStyleCnt="8"/>
      <dgm:spPr/>
    </dgm:pt>
    <dgm:pt modelId="{CD02F2CB-49F0-472D-A1D6-3B28C34190BB}" type="pres">
      <dgm:prSet presAssocID="{D2A9DE2B-D539-4D89-87CF-D06FBC320447}" presName="node" presStyleLbl="node1" presStyleIdx="0" presStyleCnt="8" custScaleX="145453" custScaleY="138434">
        <dgm:presLayoutVars>
          <dgm:bulletEnabled val="1"/>
        </dgm:presLayoutVars>
      </dgm:prSet>
      <dgm:spPr/>
    </dgm:pt>
    <dgm:pt modelId="{D37AD694-B2C2-49B1-8779-2FF465607789}" type="pres">
      <dgm:prSet presAssocID="{CA42FAA1-3DC9-4417-9A8B-40A491323F71}" presName="parTrans" presStyleLbl="bgSibTrans2D1" presStyleIdx="1" presStyleCnt="8"/>
      <dgm:spPr/>
    </dgm:pt>
    <dgm:pt modelId="{C017CB9D-CF6D-4065-97FC-3450771A3954}" type="pres">
      <dgm:prSet presAssocID="{31E0E10F-0641-4260-818A-0D33C5241BC1}" presName="node" presStyleLbl="node1" presStyleIdx="1" presStyleCnt="8" custScaleX="145453" custScaleY="138434" custRadScaleRad="101001" custRadScaleInc="-20230">
        <dgm:presLayoutVars>
          <dgm:bulletEnabled val="1"/>
        </dgm:presLayoutVars>
      </dgm:prSet>
      <dgm:spPr>
        <a:xfrm>
          <a:off x="560056" y="1263849"/>
          <a:ext cx="1158679" cy="882213"/>
        </a:xfrm>
        <a:prstGeom prst="roundRect">
          <a:avLst>
            <a:gd name="adj" fmla="val 10000"/>
          </a:avLst>
        </a:prstGeom>
      </dgm:spPr>
    </dgm:pt>
    <dgm:pt modelId="{565A56CD-F591-43E9-9AC7-E9F4706501D0}" type="pres">
      <dgm:prSet presAssocID="{88588864-0928-42EA-A98F-FED114185A3C}" presName="parTrans" presStyleLbl="bgSibTrans2D1" presStyleIdx="2" presStyleCnt="8"/>
      <dgm:spPr/>
    </dgm:pt>
    <dgm:pt modelId="{84146479-9E23-479F-818F-0B4E09D8F73C}" type="pres">
      <dgm:prSet presAssocID="{C134C45C-EBAB-437A-A873-A1DA00822E75}" presName="node" presStyleLbl="node1" presStyleIdx="2" presStyleCnt="8" custScaleX="145453" custScaleY="138434" custRadScaleRad="99145" custRadScaleInc="-11261">
        <dgm:presLayoutVars>
          <dgm:bulletEnabled val="1"/>
        </dgm:presLayoutVars>
      </dgm:prSet>
      <dgm:spPr/>
    </dgm:pt>
    <dgm:pt modelId="{7710F15C-ED21-458E-8921-C62B6AA00A89}" type="pres">
      <dgm:prSet presAssocID="{DDAD3A14-E3A0-467C-8D62-8CBE557362E9}" presName="parTrans" presStyleLbl="bgSibTrans2D1" presStyleIdx="3" presStyleCnt="8"/>
      <dgm:spPr/>
    </dgm:pt>
    <dgm:pt modelId="{89313C63-48CB-4892-B98C-AA4FA8F4DAE5}" type="pres">
      <dgm:prSet presAssocID="{F353EB81-6D4F-4E30-A9C2-6C79B6101966}" presName="node" presStyleLbl="node1" presStyleIdx="3" presStyleCnt="8" custScaleX="145453" custScaleY="138434">
        <dgm:presLayoutVars>
          <dgm:bulletEnabled val="1"/>
        </dgm:presLayoutVars>
      </dgm:prSet>
      <dgm:spPr/>
    </dgm:pt>
    <dgm:pt modelId="{3D32A084-5C2D-4A53-885E-4AD46967B17A}" type="pres">
      <dgm:prSet presAssocID="{810F69F4-F093-4B99-9C5C-632E6D197A06}" presName="parTrans" presStyleLbl="bgSibTrans2D1" presStyleIdx="4" presStyleCnt="8"/>
      <dgm:spPr/>
    </dgm:pt>
    <dgm:pt modelId="{61FA050E-1B14-4B83-A5E0-ABA35F91F29A}" type="pres">
      <dgm:prSet presAssocID="{6C987A38-99F8-496F-811C-D46FC0DEBE43}" presName="node" presStyleLbl="node1" presStyleIdx="4" presStyleCnt="8" custScaleX="145453" custScaleY="138434" custRadScaleRad="104317" custRadScaleInc="28766">
        <dgm:presLayoutVars>
          <dgm:bulletEnabled val="1"/>
        </dgm:presLayoutVars>
      </dgm:prSet>
      <dgm:spPr/>
    </dgm:pt>
    <dgm:pt modelId="{D4A6FA74-B897-4281-B081-AC6013DF9448}" type="pres">
      <dgm:prSet presAssocID="{121AA0C2-87D8-45B7-B016-14EC3BEA295F}" presName="parTrans" presStyleLbl="bgSibTrans2D1" presStyleIdx="5" presStyleCnt="8"/>
      <dgm:spPr/>
    </dgm:pt>
    <dgm:pt modelId="{0FE05FB2-EDAA-4444-9A2F-2B2B3D784675}" type="pres">
      <dgm:prSet presAssocID="{93A317EE-5DD1-4F45-B87C-93D6A3D69A7C}" presName="node" presStyleLbl="node1" presStyleIdx="5" presStyleCnt="8" custScaleX="145453" custScaleY="138434" custRadScaleRad="100701" custRadScaleInc="26176">
        <dgm:presLayoutVars>
          <dgm:bulletEnabled val="1"/>
        </dgm:presLayoutVars>
      </dgm:prSet>
      <dgm:spPr/>
    </dgm:pt>
    <dgm:pt modelId="{F0EBBAB1-C19C-4A54-998D-C6810EE21DD5}" type="pres">
      <dgm:prSet presAssocID="{B15C8630-397F-4343-B2F2-2D42D308843D}" presName="parTrans" presStyleLbl="bgSibTrans2D1" presStyleIdx="6" presStyleCnt="8"/>
      <dgm:spPr/>
    </dgm:pt>
    <dgm:pt modelId="{46AD0203-BC72-4722-B866-8DDFEB8C26BF}" type="pres">
      <dgm:prSet presAssocID="{4B3997DF-057A-4EEE-97CD-D7AB67F45D95}" presName="node" presStyleLbl="node1" presStyleIdx="6" presStyleCnt="8" custScaleX="145453" custScaleY="138434" custRadScaleRad="103252" custRadScaleInc="10652">
        <dgm:presLayoutVars>
          <dgm:bulletEnabled val="1"/>
        </dgm:presLayoutVars>
      </dgm:prSet>
      <dgm:spPr/>
    </dgm:pt>
    <dgm:pt modelId="{D579BD0A-BDA5-443A-BE7A-915605D92D60}" type="pres">
      <dgm:prSet presAssocID="{E84E2780-BEC7-4BC3-A994-91EA7BC715CB}" presName="parTrans" presStyleLbl="bgSibTrans2D1" presStyleIdx="7" presStyleCnt="8"/>
      <dgm:spPr/>
    </dgm:pt>
    <dgm:pt modelId="{EF7C2426-47C2-44C6-A903-8CE2216020E2}" type="pres">
      <dgm:prSet presAssocID="{F729D6D9-10E3-4130-A3F9-89C73550C9EC}" presName="node" presStyleLbl="node1" presStyleIdx="7" presStyleCnt="8" custScaleX="145453" custScaleY="138434">
        <dgm:presLayoutVars>
          <dgm:bulletEnabled val="1"/>
        </dgm:presLayoutVars>
      </dgm:prSet>
      <dgm:spPr/>
    </dgm:pt>
  </dgm:ptLst>
  <dgm:cxnLst>
    <dgm:cxn modelId="{4B548F1E-A081-4C37-98D4-F15DADEDA7E5}" type="presOf" srcId="{C134C45C-EBAB-437A-A873-A1DA00822E75}" destId="{84146479-9E23-479F-818F-0B4E09D8F73C}" srcOrd="0" destOrd="0" presId="urn:microsoft.com/office/officeart/2005/8/layout/radial4"/>
    <dgm:cxn modelId="{DCE2A925-8C62-4ABC-BD41-107DB112D73E}" type="presOf" srcId="{E70A93CD-97E5-4E8E-8FCA-EA3D61E34240}" destId="{93D9FF12-3DDC-4E83-A257-BECE067607A7}" srcOrd="0" destOrd="0" presId="urn:microsoft.com/office/officeart/2005/8/layout/radial4"/>
    <dgm:cxn modelId="{FE330A27-6206-46CE-8280-14D8796487BC}" srcId="{E70A93CD-97E5-4E8E-8FCA-EA3D61E34240}" destId="{F353EB81-6D4F-4E30-A9C2-6C79B6101966}" srcOrd="3" destOrd="0" parTransId="{DDAD3A14-E3A0-467C-8D62-8CBE557362E9}" sibTransId="{2D85549B-C0F9-4E14-98D2-F733EFD8B057}"/>
    <dgm:cxn modelId="{25A1AF34-29A4-40A3-A936-E47634D32BA5}" srcId="{E70A93CD-97E5-4E8E-8FCA-EA3D61E34240}" destId="{4B3997DF-057A-4EEE-97CD-D7AB67F45D95}" srcOrd="6" destOrd="0" parTransId="{B15C8630-397F-4343-B2F2-2D42D308843D}" sibTransId="{4CA7FE59-79A2-4E70-B0CB-7CBB0F364D3C}"/>
    <dgm:cxn modelId="{0B602E36-8131-46B5-8939-69765BFFB02C}" srcId="{E70A93CD-97E5-4E8E-8FCA-EA3D61E34240}" destId="{6C987A38-99F8-496F-811C-D46FC0DEBE43}" srcOrd="4" destOrd="0" parTransId="{810F69F4-F093-4B99-9C5C-632E6D197A06}" sibTransId="{193269D5-E591-4C5E-BB74-EE26B020EF0D}"/>
    <dgm:cxn modelId="{DEC76E3F-22AB-48E9-9AD9-96DCDC1C7ACC}" type="presOf" srcId="{88588864-0928-42EA-A98F-FED114185A3C}" destId="{565A56CD-F591-43E9-9AC7-E9F4706501D0}" srcOrd="0" destOrd="0" presId="urn:microsoft.com/office/officeart/2005/8/layout/radial4"/>
    <dgm:cxn modelId="{61AA285C-43FF-4E9C-9CEA-4CD058AF9CA0}" type="presOf" srcId="{299CAA98-6D25-4704-B816-453441BD8FCE}" destId="{9E053E38-5B6E-4234-A068-F265311019CB}" srcOrd="0" destOrd="0" presId="urn:microsoft.com/office/officeart/2005/8/layout/radial4"/>
    <dgm:cxn modelId="{50D2E641-D1F6-4994-8F49-18934BDBE054}" type="presOf" srcId="{F729D6D9-10E3-4130-A3F9-89C73550C9EC}" destId="{EF7C2426-47C2-44C6-A903-8CE2216020E2}" srcOrd="0" destOrd="0" presId="urn:microsoft.com/office/officeart/2005/8/layout/radial4"/>
    <dgm:cxn modelId="{F0461262-B24F-4AB4-86B7-C606EB9241A9}" srcId="{BB8DFC7B-14CA-45C9-A900-02453AFDEDF1}" destId="{E70A93CD-97E5-4E8E-8FCA-EA3D61E34240}" srcOrd="0" destOrd="0" parTransId="{AE41B5D1-69D6-4152-99A0-ED256D2303C7}" sibTransId="{6C902336-65F9-4500-A7F2-58E3D7A421CB}"/>
    <dgm:cxn modelId="{758F3842-D957-4E03-A207-2EF36485DF87}" type="presOf" srcId="{B15C8630-397F-4343-B2F2-2D42D308843D}" destId="{F0EBBAB1-C19C-4A54-998D-C6810EE21DD5}" srcOrd="0" destOrd="0" presId="urn:microsoft.com/office/officeart/2005/8/layout/radial4"/>
    <dgm:cxn modelId="{59E7BB63-6802-4D2B-9308-29E63B63B6F9}" type="presOf" srcId="{BB8DFC7B-14CA-45C9-A900-02453AFDEDF1}" destId="{3DF62751-F756-42FB-B127-11E4B886C8D0}" srcOrd="0" destOrd="0" presId="urn:microsoft.com/office/officeart/2005/8/layout/radial4"/>
    <dgm:cxn modelId="{1A8D8C44-C2E3-466D-B531-DC839D98256F}" srcId="{E70A93CD-97E5-4E8E-8FCA-EA3D61E34240}" destId="{93A317EE-5DD1-4F45-B87C-93D6A3D69A7C}" srcOrd="5" destOrd="0" parTransId="{121AA0C2-87D8-45B7-B016-14EC3BEA295F}" sibTransId="{3D459167-F788-4C86-96D9-F675990757F4}"/>
    <dgm:cxn modelId="{F747EF45-C0D1-46BA-92E9-6CE301DDF49E}" type="presOf" srcId="{DDAD3A14-E3A0-467C-8D62-8CBE557362E9}" destId="{7710F15C-ED21-458E-8921-C62B6AA00A89}" srcOrd="0" destOrd="0" presId="urn:microsoft.com/office/officeart/2005/8/layout/radial4"/>
    <dgm:cxn modelId="{6ED8CC47-821D-4AEF-9FF3-502A4AF8B2CC}" srcId="{E70A93CD-97E5-4E8E-8FCA-EA3D61E34240}" destId="{D2A9DE2B-D539-4D89-87CF-D06FBC320447}" srcOrd="0" destOrd="0" parTransId="{299CAA98-6D25-4704-B816-453441BD8FCE}" sibTransId="{7836B954-EB6D-4611-BD3A-7741813411CF}"/>
    <dgm:cxn modelId="{380E6A54-A085-4703-909C-1AC2177CD1C1}" type="presOf" srcId="{31E0E10F-0641-4260-818A-0D33C5241BC1}" destId="{C017CB9D-CF6D-4065-97FC-3450771A3954}" srcOrd="0" destOrd="0" presId="urn:microsoft.com/office/officeart/2005/8/layout/radial4"/>
    <dgm:cxn modelId="{92BBA575-ED4A-4511-84C7-9A44FDD3F0D3}" srcId="{E70A93CD-97E5-4E8E-8FCA-EA3D61E34240}" destId="{C134C45C-EBAB-437A-A873-A1DA00822E75}" srcOrd="2" destOrd="0" parTransId="{88588864-0928-42EA-A98F-FED114185A3C}" sibTransId="{18C100F0-44ED-40D1-9E3D-3A5DAFD87D68}"/>
    <dgm:cxn modelId="{45CB9756-F170-4423-A17B-3AF9CC847F4E}" type="presOf" srcId="{F353EB81-6D4F-4E30-A9C2-6C79B6101966}" destId="{89313C63-48CB-4892-B98C-AA4FA8F4DAE5}" srcOrd="0" destOrd="0" presId="urn:microsoft.com/office/officeart/2005/8/layout/radial4"/>
    <dgm:cxn modelId="{4CA7FA59-B3A6-4EB4-ACED-1817ECFDD690}" type="presOf" srcId="{121AA0C2-87D8-45B7-B016-14EC3BEA295F}" destId="{D4A6FA74-B897-4281-B081-AC6013DF9448}" srcOrd="0" destOrd="0" presId="urn:microsoft.com/office/officeart/2005/8/layout/radial4"/>
    <dgm:cxn modelId="{6DA09C81-32ED-48A7-B2F7-F1DC9A1E4AED}" type="presOf" srcId="{6C987A38-99F8-496F-811C-D46FC0DEBE43}" destId="{61FA050E-1B14-4B83-A5E0-ABA35F91F29A}" srcOrd="0" destOrd="0" presId="urn:microsoft.com/office/officeart/2005/8/layout/radial4"/>
    <dgm:cxn modelId="{AD20559D-CF7C-44FA-9515-4FF58A2ACC0D}" srcId="{E70A93CD-97E5-4E8E-8FCA-EA3D61E34240}" destId="{F729D6D9-10E3-4130-A3F9-89C73550C9EC}" srcOrd="7" destOrd="0" parTransId="{E84E2780-BEC7-4BC3-A994-91EA7BC715CB}" sibTransId="{820A2DA6-E953-477C-838E-CBF5F2390B0A}"/>
    <dgm:cxn modelId="{88C26DD3-9177-4685-AFF9-6E9371CC3F8F}" type="presOf" srcId="{4B3997DF-057A-4EEE-97CD-D7AB67F45D95}" destId="{46AD0203-BC72-4722-B866-8DDFEB8C26BF}" srcOrd="0" destOrd="0" presId="urn:microsoft.com/office/officeart/2005/8/layout/radial4"/>
    <dgm:cxn modelId="{D59C0BDE-6FC6-443E-85FB-20B870445CD9}" type="presOf" srcId="{D2A9DE2B-D539-4D89-87CF-D06FBC320447}" destId="{CD02F2CB-49F0-472D-A1D6-3B28C34190BB}" srcOrd="0" destOrd="0" presId="urn:microsoft.com/office/officeart/2005/8/layout/radial4"/>
    <dgm:cxn modelId="{CBAC63E1-E5C1-48E5-983A-5CA09B765F31}" type="presOf" srcId="{93A317EE-5DD1-4F45-B87C-93D6A3D69A7C}" destId="{0FE05FB2-EDAA-4444-9A2F-2B2B3D784675}" srcOrd="0" destOrd="0" presId="urn:microsoft.com/office/officeart/2005/8/layout/radial4"/>
    <dgm:cxn modelId="{3E6D96E4-55A8-4FE4-AC44-75100E301D3C}" type="presOf" srcId="{810F69F4-F093-4B99-9C5C-632E6D197A06}" destId="{3D32A084-5C2D-4A53-885E-4AD46967B17A}" srcOrd="0" destOrd="0" presId="urn:microsoft.com/office/officeart/2005/8/layout/radial4"/>
    <dgm:cxn modelId="{60D197EB-D25D-4E2C-83E9-314EAD7AB4A9}" type="presOf" srcId="{CA42FAA1-3DC9-4417-9A8B-40A491323F71}" destId="{D37AD694-B2C2-49B1-8779-2FF465607789}" srcOrd="0" destOrd="0" presId="urn:microsoft.com/office/officeart/2005/8/layout/radial4"/>
    <dgm:cxn modelId="{9BB818EC-5056-4939-A668-61FA3AC02E9A}" srcId="{E70A93CD-97E5-4E8E-8FCA-EA3D61E34240}" destId="{31E0E10F-0641-4260-818A-0D33C5241BC1}" srcOrd="1" destOrd="0" parTransId="{CA42FAA1-3DC9-4417-9A8B-40A491323F71}" sibTransId="{92ACA974-7ADF-4926-AC25-D4DEF2F5B383}"/>
    <dgm:cxn modelId="{29C6DAEF-C852-475B-A2DC-F04151D044E3}" type="presOf" srcId="{E84E2780-BEC7-4BC3-A994-91EA7BC715CB}" destId="{D579BD0A-BDA5-443A-BE7A-915605D92D60}" srcOrd="0" destOrd="0" presId="urn:microsoft.com/office/officeart/2005/8/layout/radial4"/>
    <dgm:cxn modelId="{51D2BCB8-CACD-44A4-B9B3-2BFC1E57D86A}" type="presParOf" srcId="{3DF62751-F756-42FB-B127-11E4B886C8D0}" destId="{93D9FF12-3DDC-4E83-A257-BECE067607A7}" srcOrd="0" destOrd="0" presId="urn:microsoft.com/office/officeart/2005/8/layout/radial4"/>
    <dgm:cxn modelId="{DD0A72B7-74ED-400C-A112-A86CCDCA86A7}" type="presParOf" srcId="{3DF62751-F756-42FB-B127-11E4B886C8D0}" destId="{9E053E38-5B6E-4234-A068-F265311019CB}" srcOrd="1" destOrd="0" presId="urn:microsoft.com/office/officeart/2005/8/layout/radial4"/>
    <dgm:cxn modelId="{13624A15-18BE-423A-A7DA-E1306505F7C8}" type="presParOf" srcId="{3DF62751-F756-42FB-B127-11E4B886C8D0}" destId="{CD02F2CB-49F0-472D-A1D6-3B28C34190BB}" srcOrd="2" destOrd="0" presId="urn:microsoft.com/office/officeart/2005/8/layout/radial4"/>
    <dgm:cxn modelId="{B01E1EBE-CE96-4002-A0BE-737C227EC457}" type="presParOf" srcId="{3DF62751-F756-42FB-B127-11E4B886C8D0}" destId="{D37AD694-B2C2-49B1-8779-2FF465607789}" srcOrd="3" destOrd="0" presId="urn:microsoft.com/office/officeart/2005/8/layout/radial4"/>
    <dgm:cxn modelId="{AA3895C5-86AF-4772-886F-CAF28CE99703}" type="presParOf" srcId="{3DF62751-F756-42FB-B127-11E4B886C8D0}" destId="{C017CB9D-CF6D-4065-97FC-3450771A3954}" srcOrd="4" destOrd="0" presId="urn:microsoft.com/office/officeart/2005/8/layout/radial4"/>
    <dgm:cxn modelId="{2425CDC6-E900-4530-BC82-AB078538AC65}" type="presParOf" srcId="{3DF62751-F756-42FB-B127-11E4B886C8D0}" destId="{565A56CD-F591-43E9-9AC7-E9F4706501D0}" srcOrd="5" destOrd="0" presId="urn:microsoft.com/office/officeart/2005/8/layout/radial4"/>
    <dgm:cxn modelId="{E34558AE-CD70-4AF6-8B70-6EDD67B0BC7C}" type="presParOf" srcId="{3DF62751-F756-42FB-B127-11E4B886C8D0}" destId="{84146479-9E23-479F-818F-0B4E09D8F73C}" srcOrd="6" destOrd="0" presId="urn:microsoft.com/office/officeart/2005/8/layout/radial4"/>
    <dgm:cxn modelId="{586F0848-8C7F-4562-92C3-63801EE8C34D}" type="presParOf" srcId="{3DF62751-F756-42FB-B127-11E4B886C8D0}" destId="{7710F15C-ED21-458E-8921-C62B6AA00A89}" srcOrd="7" destOrd="0" presId="urn:microsoft.com/office/officeart/2005/8/layout/radial4"/>
    <dgm:cxn modelId="{42D66E8A-7E9E-4171-AD2A-E928D71DCE10}" type="presParOf" srcId="{3DF62751-F756-42FB-B127-11E4B886C8D0}" destId="{89313C63-48CB-4892-B98C-AA4FA8F4DAE5}" srcOrd="8" destOrd="0" presId="urn:microsoft.com/office/officeart/2005/8/layout/radial4"/>
    <dgm:cxn modelId="{BBFE7D26-4E9F-4303-82BC-3D5157237360}" type="presParOf" srcId="{3DF62751-F756-42FB-B127-11E4B886C8D0}" destId="{3D32A084-5C2D-4A53-885E-4AD46967B17A}" srcOrd="9" destOrd="0" presId="urn:microsoft.com/office/officeart/2005/8/layout/radial4"/>
    <dgm:cxn modelId="{67DD4862-3224-4D08-887E-4D5E109F96D1}" type="presParOf" srcId="{3DF62751-F756-42FB-B127-11E4B886C8D0}" destId="{61FA050E-1B14-4B83-A5E0-ABA35F91F29A}" srcOrd="10" destOrd="0" presId="urn:microsoft.com/office/officeart/2005/8/layout/radial4"/>
    <dgm:cxn modelId="{DB8E2C3D-ADAD-4B6E-A03C-475F7619C767}" type="presParOf" srcId="{3DF62751-F756-42FB-B127-11E4B886C8D0}" destId="{D4A6FA74-B897-4281-B081-AC6013DF9448}" srcOrd="11" destOrd="0" presId="urn:microsoft.com/office/officeart/2005/8/layout/radial4"/>
    <dgm:cxn modelId="{9E875D5D-2A7D-4BA8-AD53-5683C3B49326}" type="presParOf" srcId="{3DF62751-F756-42FB-B127-11E4B886C8D0}" destId="{0FE05FB2-EDAA-4444-9A2F-2B2B3D784675}" srcOrd="12" destOrd="0" presId="urn:microsoft.com/office/officeart/2005/8/layout/radial4"/>
    <dgm:cxn modelId="{C4D98A3A-9935-45ED-9F51-52672E2AB308}" type="presParOf" srcId="{3DF62751-F756-42FB-B127-11E4B886C8D0}" destId="{F0EBBAB1-C19C-4A54-998D-C6810EE21DD5}" srcOrd="13" destOrd="0" presId="urn:microsoft.com/office/officeart/2005/8/layout/radial4"/>
    <dgm:cxn modelId="{56CDC27A-A050-4EB1-9C00-F24D7EF9DCD8}" type="presParOf" srcId="{3DF62751-F756-42FB-B127-11E4B886C8D0}" destId="{46AD0203-BC72-4722-B866-8DDFEB8C26BF}" srcOrd="14" destOrd="0" presId="urn:microsoft.com/office/officeart/2005/8/layout/radial4"/>
    <dgm:cxn modelId="{F05A91A9-3B22-498D-9290-42D34BD7B68C}" type="presParOf" srcId="{3DF62751-F756-42FB-B127-11E4B886C8D0}" destId="{D579BD0A-BDA5-443A-BE7A-915605D92D60}" srcOrd="15" destOrd="0" presId="urn:microsoft.com/office/officeart/2005/8/layout/radial4"/>
    <dgm:cxn modelId="{E8E45399-F023-4BFB-BCD8-607F78EF4A0C}" type="presParOf" srcId="{3DF62751-F756-42FB-B127-11E4B886C8D0}" destId="{EF7C2426-47C2-44C6-A903-8CE2216020E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58355-0ADD-4DE7-BEC4-37D354806E84}">
      <dsp:nvSpPr>
        <dsp:cNvPr id="0" name=""/>
        <dsp:cNvSpPr/>
      </dsp:nvSpPr>
      <dsp:spPr>
        <a:xfrm>
          <a:off x="3447" y="2164361"/>
          <a:ext cx="898011" cy="898011"/>
        </a:xfrm>
        <a:prstGeom prst="donut">
          <a:avLst>
            <a:gd name="adj" fmla="val 20000"/>
          </a:avLst>
        </a:prstGeom>
        <a:solidFill>
          <a:srgbClr val="F15A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76EE4-7B81-41FA-8FF8-4FF085FCD307}">
      <dsp:nvSpPr>
        <dsp:cNvPr id="0" name=""/>
        <dsp:cNvSpPr/>
      </dsp:nvSpPr>
      <dsp:spPr>
        <a:xfrm>
          <a:off x="-49190" y="1507252"/>
          <a:ext cx="1116327" cy="537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kern="1200"/>
            <a:t>Kickoff NAPCORE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(Sep 2021</a:t>
          </a:r>
          <a:r>
            <a:rPr lang="en-US" sz="1400" kern="1200"/>
            <a:t>)</a:t>
          </a:r>
        </a:p>
      </dsp:txBody>
      <dsp:txXfrm>
        <a:off x="-49190" y="1507252"/>
        <a:ext cx="1116327" cy="537983"/>
      </dsp:txXfrm>
    </dsp:sp>
    <dsp:sp modelId="{5D8B0A66-CDFD-41C8-BE6F-4CAE0A25A75C}">
      <dsp:nvSpPr>
        <dsp:cNvPr id="0" name=""/>
        <dsp:cNvSpPr/>
      </dsp:nvSpPr>
      <dsp:spPr>
        <a:xfrm>
          <a:off x="969099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6CD22-3DFE-4212-93A1-CD85F47484F8}">
      <dsp:nvSpPr>
        <dsp:cNvPr id="0" name=""/>
        <dsp:cNvSpPr/>
      </dsp:nvSpPr>
      <dsp:spPr>
        <a:xfrm rot="17700000">
          <a:off x="417038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Roadmap and Requirements (Jun 2022)</a:t>
          </a:r>
        </a:p>
      </dsp:txBody>
      <dsp:txXfrm>
        <a:off x="417038" y="3029076"/>
        <a:ext cx="965675" cy="465612"/>
      </dsp:txXfrm>
    </dsp:sp>
    <dsp:sp modelId="{C9E32B67-E61E-45DC-978C-99558DCA9E5A}">
      <dsp:nvSpPr>
        <dsp:cNvPr id="0" name=""/>
        <dsp:cNvSpPr/>
      </dsp:nvSpPr>
      <dsp:spPr>
        <a:xfrm rot="17700000">
          <a:off x="1021609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9AC14-FB44-4C28-9892-0E7180EE6598}">
      <dsp:nvSpPr>
        <dsp:cNvPr id="0" name=""/>
        <dsp:cNvSpPr/>
      </dsp:nvSpPr>
      <dsp:spPr>
        <a:xfrm>
          <a:off x="1502793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29505-2D2C-4001-8E61-66E72EB9CC4B}">
      <dsp:nvSpPr>
        <dsp:cNvPr id="0" name=""/>
        <dsp:cNvSpPr/>
      </dsp:nvSpPr>
      <dsp:spPr>
        <a:xfrm rot="17700000">
          <a:off x="950732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Conceptual Model (Oct 2022)</a:t>
          </a:r>
        </a:p>
      </dsp:txBody>
      <dsp:txXfrm>
        <a:off x="950732" y="3029076"/>
        <a:ext cx="965675" cy="465612"/>
      </dsp:txXfrm>
    </dsp:sp>
    <dsp:sp modelId="{A13D56CE-A1FB-4509-93A1-764EEBAB2C3A}">
      <dsp:nvSpPr>
        <dsp:cNvPr id="0" name=""/>
        <dsp:cNvSpPr/>
      </dsp:nvSpPr>
      <dsp:spPr>
        <a:xfrm rot="17700000">
          <a:off x="1555303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56C4-0F91-4019-A81A-EBAC2A4BF09B}">
      <dsp:nvSpPr>
        <dsp:cNvPr id="0" name=""/>
        <dsp:cNvSpPr/>
      </dsp:nvSpPr>
      <dsp:spPr>
        <a:xfrm>
          <a:off x="2036488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78A91-F3A9-44E8-97EF-10C2965CB51C}">
      <dsp:nvSpPr>
        <dsp:cNvPr id="0" name=""/>
        <dsp:cNvSpPr/>
      </dsp:nvSpPr>
      <dsp:spPr>
        <a:xfrm rot="17700000">
          <a:off x="1484427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Public Review Phase</a:t>
          </a:r>
        </a:p>
      </dsp:txBody>
      <dsp:txXfrm>
        <a:off x="1484427" y="3029076"/>
        <a:ext cx="965675" cy="465612"/>
      </dsp:txXfrm>
    </dsp:sp>
    <dsp:sp modelId="{39F08636-56C3-4856-8228-7478915E0FC6}">
      <dsp:nvSpPr>
        <dsp:cNvPr id="0" name=""/>
        <dsp:cNvSpPr/>
      </dsp:nvSpPr>
      <dsp:spPr>
        <a:xfrm rot="17700000">
          <a:off x="2088997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ED001-42C7-4043-8608-8A056E80E97B}">
      <dsp:nvSpPr>
        <dsp:cNvPr id="0" name=""/>
        <dsp:cNvSpPr/>
      </dsp:nvSpPr>
      <dsp:spPr>
        <a:xfrm>
          <a:off x="2570182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5EEBF-48BA-45A0-A267-70327F357FB6}">
      <dsp:nvSpPr>
        <dsp:cNvPr id="0" name=""/>
        <dsp:cNvSpPr/>
      </dsp:nvSpPr>
      <dsp:spPr>
        <a:xfrm rot="17700000">
          <a:off x="2018121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Final Conceptual Model (Mar 2023)</a:t>
          </a:r>
        </a:p>
      </dsp:txBody>
      <dsp:txXfrm>
        <a:off x="2018121" y="3029076"/>
        <a:ext cx="965675" cy="465612"/>
      </dsp:txXfrm>
    </dsp:sp>
    <dsp:sp modelId="{C46EFA6B-2E78-4485-B658-B8F7CFC9DE91}">
      <dsp:nvSpPr>
        <dsp:cNvPr id="0" name=""/>
        <dsp:cNvSpPr/>
      </dsp:nvSpPr>
      <dsp:spPr>
        <a:xfrm rot="17700000">
          <a:off x="2622692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2DB7-1CFA-4D3A-BE01-68E59DA0C562}">
      <dsp:nvSpPr>
        <dsp:cNvPr id="0" name=""/>
        <dsp:cNvSpPr/>
      </dsp:nvSpPr>
      <dsp:spPr>
        <a:xfrm>
          <a:off x="3103876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76A00-3202-4622-8C78-E8019742623C}">
      <dsp:nvSpPr>
        <dsp:cNvPr id="0" name=""/>
        <dsp:cNvSpPr/>
      </dsp:nvSpPr>
      <dsp:spPr>
        <a:xfrm rot="17700000">
          <a:off x="2551815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Implementation and Docs</a:t>
          </a:r>
        </a:p>
      </dsp:txBody>
      <dsp:txXfrm>
        <a:off x="2551815" y="3029076"/>
        <a:ext cx="965675" cy="465612"/>
      </dsp:txXfrm>
    </dsp:sp>
    <dsp:sp modelId="{9463AFBE-7633-4FD4-96E8-C5011E099821}">
      <dsp:nvSpPr>
        <dsp:cNvPr id="0" name=""/>
        <dsp:cNvSpPr/>
      </dsp:nvSpPr>
      <dsp:spPr>
        <a:xfrm rot="17700000">
          <a:off x="3156386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EACBE-256E-48CB-A033-CCC18BE9E70F}">
      <dsp:nvSpPr>
        <dsp:cNvPr id="0" name=""/>
        <dsp:cNvSpPr/>
      </dsp:nvSpPr>
      <dsp:spPr>
        <a:xfrm>
          <a:off x="3637642" y="2164361"/>
          <a:ext cx="898011" cy="898011"/>
        </a:xfrm>
        <a:prstGeom prst="donut">
          <a:avLst>
            <a:gd name="adj" fmla="val 20000"/>
          </a:avLst>
        </a:prstGeom>
        <a:solidFill>
          <a:srgbClr val="F15A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7FCB8-E7CA-4D37-892B-8BD04C1BF2F9}">
      <dsp:nvSpPr>
        <dsp:cNvPr id="0" name=""/>
        <dsp:cNvSpPr/>
      </dsp:nvSpPr>
      <dsp:spPr>
        <a:xfrm>
          <a:off x="3567320" y="1473736"/>
          <a:ext cx="1113419" cy="51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Release v1.0.0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(Oct 2023)</a:t>
          </a:r>
        </a:p>
      </dsp:txBody>
      <dsp:txXfrm>
        <a:off x="3567320" y="1473736"/>
        <a:ext cx="1113419" cy="519195"/>
      </dsp:txXfrm>
    </dsp:sp>
    <dsp:sp modelId="{5730BB84-0909-4ECF-9570-AB96192E4694}">
      <dsp:nvSpPr>
        <dsp:cNvPr id="0" name=""/>
        <dsp:cNvSpPr/>
      </dsp:nvSpPr>
      <dsp:spPr>
        <a:xfrm>
          <a:off x="4594167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5723C-3E3A-420D-A4CB-34DC8E9E2FEB}">
      <dsp:nvSpPr>
        <dsp:cNvPr id="0" name=""/>
        <dsp:cNvSpPr/>
      </dsp:nvSpPr>
      <dsp:spPr>
        <a:xfrm rot="17700000">
          <a:off x="4042106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Release </a:t>
          </a:r>
          <a:r>
            <a:rPr lang="en-US" sz="1000" b="1" kern="1200"/>
            <a:t>v1.0.1</a:t>
          </a:r>
          <a:r>
            <a:rPr lang="en-US" sz="1000" kern="1200"/>
            <a:t>    (Apr 2024)</a:t>
          </a:r>
        </a:p>
      </dsp:txBody>
      <dsp:txXfrm>
        <a:off x="4042106" y="3029076"/>
        <a:ext cx="965675" cy="465612"/>
      </dsp:txXfrm>
    </dsp:sp>
    <dsp:sp modelId="{54A57660-E765-468D-B275-C79832C0B71F}">
      <dsp:nvSpPr>
        <dsp:cNvPr id="0" name=""/>
        <dsp:cNvSpPr/>
      </dsp:nvSpPr>
      <dsp:spPr>
        <a:xfrm rot="17700000">
          <a:off x="4646676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4DA4F-E5F0-49BD-986B-F3D25DC44491}">
      <dsp:nvSpPr>
        <dsp:cNvPr id="0" name=""/>
        <dsp:cNvSpPr/>
      </dsp:nvSpPr>
      <dsp:spPr>
        <a:xfrm>
          <a:off x="5127861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D8294-B6AA-48B8-B5B6-0A0B7BF0B358}">
      <dsp:nvSpPr>
        <dsp:cNvPr id="0" name=""/>
        <dsp:cNvSpPr/>
      </dsp:nvSpPr>
      <dsp:spPr>
        <a:xfrm rot="17700000">
          <a:off x="4575800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Feedback from early adopters</a:t>
          </a:r>
        </a:p>
      </dsp:txBody>
      <dsp:txXfrm>
        <a:off x="4575800" y="3029076"/>
        <a:ext cx="965675" cy="465612"/>
      </dsp:txXfrm>
    </dsp:sp>
    <dsp:sp modelId="{A96FF3A4-2F69-437B-B4F6-9E56CB8A5BC8}">
      <dsp:nvSpPr>
        <dsp:cNvPr id="0" name=""/>
        <dsp:cNvSpPr/>
      </dsp:nvSpPr>
      <dsp:spPr>
        <a:xfrm rot="17700000">
          <a:off x="5180370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BF1E8-184B-40CA-B7BE-5DAABAD78593}">
      <dsp:nvSpPr>
        <dsp:cNvPr id="0" name=""/>
        <dsp:cNvSpPr/>
      </dsp:nvSpPr>
      <dsp:spPr>
        <a:xfrm>
          <a:off x="5661555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33BA4-8FD6-4BFD-B19B-AC7BE057D93D}">
      <dsp:nvSpPr>
        <dsp:cNvPr id="0" name=""/>
        <dsp:cNvSpPr/>
      </dsp:nvSpPr>
      <dsp:spPr>
        <a:xfrm rot="17700000">
          <a:off x="5109494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highlight>
                <a:srgbClr val="FFCC00"/>
              </a:highlight>
            </a:rPr>
            <a:t>Release </a:t>
          </a:r>
          <a:r>
            <a:rPr lang="en-US" sz="1000" b="1" kern="1200">
              <a:highlight>
                <a:srgbClr val="FFCC00"/>
              </a:highlight>
            </a:rPr>
            <a:t>v1.1.0</a:t>
          </a:r>
          <a:r>
            <a:rPr lang="en-US" sz="1000" kern="1200">
              <a:highlight>
                <a:srgbClr val="FFCC00"/>
              </a:highlight>
            </a:rPr>
            <a:t> </a:t>
          </a:r>
          <a:r>
            <a:rPr lang="en-US" sz="1000" kern="1200"/>
            <a:t>(Jan 2025)</a:t>
          </a:r>
        </a:p>
      </dsp:txBody>
      <dsp:txXfrm>
        <a:off x="5109494" y="3029076"/>
        <a:ext cx="965675" cy="465612"/>
      </dsp:txXfrm>
    </dsp:sp>
    <dsp:sp modelId="{1B856CFE-1834-4C20-BD21-1F93A38D4C17}">
      <dsp:nvSpPr>
        <dsp:cNvPr id="0" name=""/>
        <dsp:cNvSpPr/>
      </dsp:nvSpPr>
      <dsp:spPr>
        <a:xfrm rot="17700000">
          <a:off x="5714065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6920B-17BF-49B7-A1F9-88841B61022F}">
      <dsp:nvSpPr>
        <dsp:cNvPr id="0" name=""/>
        <dsp:cNvSpPr/>
      </dsp:nvSpPr>
      <dsp:spPr>
        <a:xfrm>
          <a:off x="6195249" y="2380304"/>
          <a:ext cx="466124" cy="4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0ED4A-9F89-4C20-9D4F-2F801E6B075E}">
      <dsp:nvSpPr>
        <dsp:cNvPr id="0" name=""/>
        <dsp:cNvSpPr/>
      </dsp:nvSpPr>
      <dsp:spPr>
        <a:xfrm rot="17700000">
          <a:off x="5643189" y="3029076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Extended support for validation</a:t>
          </a:r>
        </a:p>
      </dsp:txBody>
      <dsp:txXfrm>
        <a:off x="5643189" y="3029076"/>
        <a:ext cx="965675" cy="465612"/>
      </dsp:txXfrm>
    </dsp:sp>
    <dsp:sp modelId="{9932CE03-1CF0-4BE2-8B3F-ABBCF95ECF0D}">
      <dsp:nvSpPr>
        <dsp:cNvPr id="0" name=""/>
        <dsp:cNvSpPr/>
      </dsp:nvSpPr>
      <dsp:spPr>
        <a:xfrm rot="17700000">
          <a:off x="6247759" y="1732044"/>
          <a:ext cx="965675" cy="46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3619A-EEEF-4D0C-8837-7E78A48CF843}">
      <dsp:nvSpPr>
        <dsp:cNvPr id="0" name=""/>
        <dsp:cNvSpPr/>
      </dsp:nvSpPr>
      <dsp:spPr>
        <a:xfrm>
          <a:off x="6729015" y="2164361"/>
          <a:ext cx="898011" cy="898011"/>
        </a:xfrm>
        <a:prstGeom prst="donut">
          <a:avLst>
            <a:gd name="adj" fmla="val 20000"/>
          </a:avLst>
        </a:prstGeom>
        <a:noFill/>
        <a:ln w="57150" cap="flat" cmpd="sng" algn="ctr">
          <a:solidFill>
            <a:srgbClr val="D21E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C8891-CBB8-4DB0-9049-7F9311349A20}">
      <dsp:nvSpPr>
        <dsp:cNvPr id="0" name=""/>
        <dsp:cNvSpPr/>
      </dsp:nvSpPr>
      <dsp:spPr>
        <a:xfrm>
          <a:off x="6624880" y="1464342"/>
          <a:ext cx="1116327" cy="537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Next major release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(</a:t>
          </a:r>
          <a:r>
            <a:rPr lang="en-US" sz="1600" b="0" i="0" kern="1200"/>
            <a:t>~</a:t>
          </a:r>
          <a:r>
            <a:rPr lang="en-US" sz="1600" b="0" kern="1200"/>
            <a:t>Q4 2025)</a:t>
          </a:r>
        </a:p>
      </dsp:txBody>
      <dsp:txXfrm>
        <a:off x="6624880" y="1464342"/>
        <a:ext cx="1116327" cy="537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9FF12-3DDC-4E83-A257-BECE067607A7}">
      <dsp:nvSpPr>
        <dsp:cNvPr id="0" name=""/>
        <dsp:cNvSpPr/>
      </dsp:nvSpPr>
      <dsp:spPr>
        <a:xfrm>
          <a:off x="2613871" y="1927030"/>
          <a:ext cx="1138001" cy="1138001"/>
        </a:xfrm>
        <a:prstGeom prst="ellipse">
          <a:avLst/>
        </a:prstGeom>
        <a:solidFill>
          <a:srgbClr val="D21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solidFill>
                <a:schemeClr val="bg1"/>
              </a:solidFill>
            </a:rPr>
            <a:t>Mobility Data</a:t>
          </a:r>
        </a:p>
      </dsp:txBody>
      <dsp:txXfrm>
        <a:off x="2780527" y="2093686"/>
        <a:ext cx="804689" cy="804689"/>
      </dsp:txXfrm>
    </dsp:sp>
    <dsp:sp modelId="{9E053E38-5B6E-4234-A068-F265311019CB}">
      <dsp:nvSpPr>
        <dsp:cNvPr id="0" name=""/>
        <dsp:cNvSpPr/>
      </dsp:nvSpPr>
      <dsp:spPr>
        <a:xfrm rot="10800000">
          <a:off x="1013335" y="2333865"/>
          <a:ext cx="1512506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2F2CB-49F0-472D-A1D6-3B28C34190BB}">
      <dsp:nvSpPr>
        <dsp:cNvPr id="0" name=""/>
        <dsp:cNvSpPr/>
      </dsp:nvSpPr>
      <dsp:spPr>
        <a:xfrm>
          <a:off x="433995" y="2054924"/>
          <a:ext cx="1158679" cy="88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rgbClr val="F15A24"/>
              </a:solidFill>
            </a:rPr>
            <a:t>Ownership</a:t>
          </a:r>
        </a:p>
      </dsp:txBody>
      <dsp:txXfrm>
        <a:off x="459834" y="2080763"/>
        <a:ext cx="1107001" cy="830535"/>
      </dsp:txXfrm>
    </dsp:sp>
    <dsp:sp modelId="{D37AD694-B2C2-49B1-8779-2FF465607789}">
      <dsp:nvSpPr>
        <dsp:cNvPr id="0" name=""/>
        <dsp:cNvSpPr/>
      </dsp:nvSpPr>
      <dsp:spPr>
        <a:xfrm rot="12069752">
          <a:off x="1087702" y="1819513"/>
          <a:ext cx="1533029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7CB9D-CF6D-4065-97FC-3450771A3954}">
      <dsp:nvSpPr>
        <dsp:cNvPr id="0" name=""/>
        <dsp:cNvSpPr/>
      </dsp:nvSpPr>
      <dsp:spPr>
        <a:xfrm>
          <a:off x="560056" y="1263849"/>
          <a:ext cx="1158679" cy="882213"/>
        </a:xfrm>
        <a:prstGeom prst="roundRect">
          <a:avLst>
            <a:gd name="adj" fmla="val 10000"/>
          </a:avLst>
        </a:prstGeom>
        <a:solidFill>
          <a:srgbClr val="F15A2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Content Info</a:t>
          </a:r>
        </a:p>
      </dsp:txBody>
      <dsp:txXfrm>
        <a:off x="585895" y="1289688"/>
        <a:ext cx="1107001" cy="830535"/>
      </dsp:txXfrm>
    </dsp:sp>
    <dsp:sp modelId="{565A56CD-F591-43E9-9AC7-E9F4706501D0}">
      <dsp:nvSpPr>
        <dsp:cNvPr id="0" name=""/>
        <dsp:cNvSpPr/>
      </dsp:nvSpPr>
      <dsp:spPr>
        <a:xfrm rot="13733691">
          <a:off x="1512663" y="1276323"/>
          <a:ext cx="1494977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6479-9E23-479F-818F-0B4E09D8F73C}">
      <dsp:nvSpPr>
        <dsp:cNvPr id="0" name=""/>
        <dsp:cNvSpPr/>
      </dsp:nvSpPr>
      <dsp:spPr>
        <a:xfrm>
          <a:off x="1189380" y="434146"/>
          <a:ext cx="1158679" cy="88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rgbClr val="F15A24"/>
              </a:solidFill>
            </a:rPr>
            <a:t>Temporal Info</a:t>
          </a:r>
        </a:p>
      </dsp:txBody>
      <dsp:txXfrm>
        <a:off x="1215219" y="459985"/>
        <a:ext cx="1107001" cy="830535"/>
      </dsp:txXfrm>
    </dsp:sp>
    <dsp:sp modelId="{7710F15C-ED21-458E-8921-C62B6AA00A89}">
      <dsp:nvSpPr>
        <dsp:cNvPr id="0" name=""/>
        <dsp:cNvSpPr/>
      </dsp:nvSpPr>
      <dsp:spPr>
        <a:xfrm rot="15428571">
          <a:off x="2112133" y="956016"/>
          <a:ext cx="1512506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13C63-48CB-4892-B98C-AA4FA8F4DAE5}">
      <dsp:nvSpPr>
        <dsp:cNvPr id="0" name=""/>
        <dsp:cNvSpPr/>
      </dsp:nvSpPr>
      <dsp:spPr>
        <a:xfrm>
          <a:off x="2120765" y="-60217"/>
          <a:ext cx="1158679" cy="88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err="1">
              <a:solidFill>
                <a:srgbClr val="F15A24"/>
              </a:solidFill>
            </a:rPr>
            <a:t>Geographical</a:t>
          </a:r>
          <a:r>
            <a:rPr lang="de-DE" sz="1400" kern="1200">
              <a:solidFill>
                <a:srgbClr val="F15A24"/>
              </a:solidFill>
            </a:rPr>
            <a:t> </a:t>
          </a:r>
          <a:r>
            <a:rPr lang="de-DE" sz="1400" kern="1200" err="1">
              <a:solidFill>
                <a:srgbClr val="F15A24"/>
              </a:solidFill>
            </a:rPr>
            <a:t>Coverage</a:t>
          </a:r>
          <a:endParaRPr lang="de-DE" sz="1400" kern="1200">
            <a:solidFill>
              <a:srgbClr val="F15A24"/>
            </a:solidFill>
          </a:endParaRPr>
        </a:p>
      </dsp:txBody>
      <dsp:txXfrm>
        <a:off x="2146604" y="-34378"/>
        <a:ext cx="1107001" cy="830535"/>
      </dsp:txXfrm>
    </dsp:sp>
    <dsp:sp modelId="{3D32A084-5C2D-4A53-885E-4AD46967B17A}">
      <dsp:nvSpPr>
        <dsp:cNvPr id="0" name=""/>
        <dsp:cNvSpPr/>
      </dsp:nvSpPr>
      <dsp:spPr>
        <a:xfrm rot="17370155">
          <a:off x="2876407" y="964700"/>
          <a:ext cx="1582762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A050E-1B14-4B83-A5E0-ABA35F91F29A}">
      <dsp:nvSpPr>
        <dsp:cNvPr id="0" name=""/>
        <dsp:cNvSpPr/>
      </dsp:nvSpPr>
      <dsp:spPr>
        <a:xfrm>
          <a:off x="3352650" y="-60217"/>
          <a:ext cx="1158679" cy="882213"/>
        </a:xfrm>
        <a:prstGeom prst="roundRect">
          <a:avLst>
            <a:gd name="adj" fmla="val 10000"/>
          </a:avLst>
        </a:prstGeom>
        <a:solidFill>
          <a:srgbClr val="F15A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chemeClr val="bg1"/>
              </a:solidFill>
            </a:rPr>
            <a:t>Data </a:t>
          </a:r>
          <a:r>
            <a:rPr lang="de-DE" sz="1400" kern="1200" err="1">
              <a:solidFill>
                <a:schemeClr val="bg1"/>
              </a:solidFill>
            </a:rPr>
            <a:t>format</a:t>
          </a:r>
          <a:endParaRPr lang="de-DE" sz="1400" kern="1200">
            <a:solidFill>
              <a:schemeClr val="bg1"/>
            </a:solidFill>
          </a:endParaRPr>
        </a:p>
      </dsp:txBody>
      <dsp:txXfrm>
        <a:off x="3378489" y="-34378"/>
        <a:ext cx="1107001" cy="830535"/>
      </dsp:txXfrm>
    </dsp:sp>
    <dsp:sp modelId="{D4A6FA74-B897-4281-B081-AC6013DF9448}">
      <dsp:nvSpPr>
        <dsp:cNvPr id="0" name=""/>
        <dsp:cNvSpPr/>
      </dsp:nvSpPr>
      <dsp:spPr>
        <a:xfrm rot="18867662">
          <a:off x="3414949" y="1319441"/>
          <a:ext cx="1526878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5FB2-EDAA-4444-9A2F-2B2B3D784675}">
      <dsp:nvSpPr>
        <dsp:cNvPr id="0" name=""/>
        <dsp:cNvSpPr/>
      </dsp:nvSpPr>
      <dsp:spPr>
        <a:xfrm>
          <a:off x="4133780" y="495612"/>
          <a:ext cx="1158679" cy="88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err="1">
              <a:solidFill>
                <a:srgbClr val="F15A24"/>
              </a:solidFill>
            </a:rPr>
            <a:t>Conditions</a:t>
          </a:r>
          <a:r>
            <a:rPr lang="de-DE" sz="1400" kern="1200">
              <a:solidFill>
                <a:srgbClr val="F15A24"/>
              </a:solidFill>
            </a:rPr>
            <a:t> </a:t>
          </a:r>
          <a:r>
            <a:rPr lang="de-DE" sz="1400" kern="1200" err="1">
              <a:solidFill>
                <a:srgbClr val="F15A24"/>
              </a:solidFill>
            </a:rPr>
            <a:t>for</a:t>
          </a:r>
          <a:r>
            <a:rPr lang="de-DE" sz="1400" kern="1200">
              <a:solidFill>
                <a:srgbClr val="F15A24"/>
              </a:solidFill>
            </a:rPr>
            <a:t> </a:t>
          </a:r>
          <a:r>
            <a:rPr lang="de-DE" sz="1400" kern="1200" err="1">
              <a:solidFill>
                <a:srgbClr val="F15A24"/>
              </a:solidFill>
            </a:rPr>
            <a:t>use</a:t>
          </a:r>
          <a:endParaRPr lang="de-DE" sz="1400" kern="1200">
            <a:solidFill>
              <a:srgbClr val="F15A24"/>
            </a:solidFill>
          </a:endParaRPr>
        </a:p>
      </dsp:txBody>
      <dsp:txXfrm>
        <a:off x="4159619" y="521451"/>
        <a:ext cx="1107001" cy="830535"/>
      </dsp:txXfrm>
    </dsp:sp>
    <dsp:sp modelId="{F0EBBAB1-C19C-4A54-998D-C6810EE21DD5}">
      <dsp:nvSpPr>
        <dsp:cNvPr id="0" name=""/>
        <dsp:cNvSpPr/>
      </dsp:nvSpPr>
      <dsp:spPr>
        <a:xfrm rot="20200945">
          <a:off x="3725313" y="1759718"/>
          <a:ext cx="1579179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D0203-BC72-4722-B866-8DDFEB8C26BF}">
      <dsp:nvSpPr>
        <dsp:cNvPr id="0" name=""/>
        <dsp:cNvSpPr/>
      </dsp:nvSpPr>
      <dsp:spPr>
        <a:xfrm>
          <a:off x="4660663" y="1168235"/>
          <a:ext cx="1158679" cy="88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rgbClr val="F15A24"/>
              </a:solidFill>
            </a:rPr>
            <a:t>Access Info</a:t>
          </a:r>
        </a:p>
      </dsp:txBody>
      <dsp:txXfrm>
        <a:off x="4686502" y="1194074"/>
        <a:ext cx="1107001" cy="830535"/>
      </dsp:txXfrm>
    </dsp:sp>
    <dsp:sp modelId="{D579BD0A-BDA5-443A-BE7A-915605D92D60}">
      <dsp:nvSpPr>
        <dsp:cNvPr id="0" name=""/>
        <dsp:cNvSpPr/>
      </dsp:nvSpPr>
      <dsp:spPr>
        <a:xfrm>
          <a:off x="3839902" y="2333865"/>
          <a:ext cx="1512506" cy="3243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C2426-47C2-44C6-A903-8CE2216020E2}">
      <dsp:nvSpPr>
        <dsp:cNvPr id="0" name=""/>
        <dsp:cNvSpPr/>
      </dsp:nvSpPr>
      <dsp:spPr>
        <a:xfrm>
          <a:off x="4773069" y="2054924"/>
          <a:ext cx="1158679" cy="88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rgbClr val="F15A24"/>
              </a:solidFill>
            </a:rPr>
            <a:t>Quality Info</a:t>
          </a:r>
        </a:p>
      </dsp:txBody>
      <dsp:txXfrm>
        <a:off x="4798908" y="2080763"/>
        <a:ext cx="1107001" cy="83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hyperlink" Target="https://ceur-ws.org/Vol-3235/paper22.pdf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3id.org/mobilitydcat-ap" TargetMode="External"/><Relationship Id="rId2" Type="http://schemas.openxmlformats.org/officeDocument/2006/relationships/hyperlink" Target="https://github.com/mobilityDCAT-AP/mobilityDCAT-AP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mobilitydcat-ap.github.io/mobilitydcatap-ui/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github.com/mobilityDCAT-AP/mobilityDCAT-AP/wik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napcore.eu/recap-of-webinar-validation-of-mobilitydcat-ap-on-may-14-2025/" TargetMode="External"/><Relationship Id="rId4" Type="http://schemas.openxmlformats.org/officeDocument/2006/relationships/hyperlink" Target="https://napcore.eu/recap-of-webinar-introduction-to-mobilitydcat-ap-on-may-8-202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joinup.ec.europa.eu/sites/default/files/document/2017-12/Change%20and%20Release%20Management%20Policy%20for%20DCAT-AP%20v1.0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bilityDCAT-AP/adopter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s/z773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ssc.eu/space/BVE2/1071256347/Data,+Services,+and+Offerings+Description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hyperlink" Target="https://cefriel.github.io/dspa/dspa/latest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.scrocca@cefriel.com" TargetMode="External"/><Relationship Id="rId2" Type="http://schemas.openxmlformats.org/officeDocument/2006/relationships/hyperlink" Target="mailto:lubrich@bast.de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github.com/mobilityDCAT-AP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apcore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ts-platform.eu/wp-content/uploads/ITS-Platform/AchievementsDocuments/NAP/EU%20EIP_Coord.%20Metadata%20Catalogue_v2.0_191115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eur-ws.org/Vol-3235/paper22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5281/zenodo.70534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Peter Lubrich (</a:t>
            </a:r>
            <a:r>
              <a:rPr lang="en-US" err="1"/>
              <a:t>BASt</a:t>
            </a:r>
            <a:r>
              <a:rPr lang="en-US"/>
              <a:t>), Mario Scrocca (Cefriel) 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lubrich@bast.de, mario.scrocca@cefriel.com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5600382" cy="1672025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The journey so far and the next steps for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E74C3-179D-DF98-A6AB-8F6565786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5E6C-9A5F-1CC9-6B30-598AB4B0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mobility data</a:t>
            </a:r>
            <a:endParaRPr lang="en-LU"/>
          </a:p>
        </p:txBody>
      </p:sp>
      <p:graphicFrame>
        <p:nvGraphicFramePr>
          <p:cNvPr id="10" name="Diagramm 7">
            <a:extLst>
              <a:ext uri="{FF2B5EF4-FFF2-40B4-BE49-F238E27FC236}">
                <a16:creationId xmlns:a16="http://schemas.microsoft.com/office/drawing/2014/main" id="{F9E208E9-669F-FCC6-F2C9-F51C33D3C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765239"/>
              </p:ext>
            </p:extLst>
          </p:nvPr>
        </p:nvGraphicFramePr>
        <p:xfrm>
          <a:off x="1170435" y="1500205"/>
          <a:ext cx="6365745" cy="300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Es ist soweit – DATEX II geht mit Version 3 an den Start - MDM Portal">
            <a:extLst>
              <a:ext uri="{FF2B5EF4-FFF2-40B4-BE49-F238E27FC236}">
                <a16:creationId xmlns:a16="http://schemas.microsoft.com/office/drawing/2014/main" id="{381DBF79-6E45-7BA8-227C-41ED6794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57" y="698508"/>
            <a:ext cx="836311" cy="4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Welcome to TN-ITS - TN-ITS">
            <a:extLst>
              <a:ext uri="{FF2B5EF4-FFF2-40B4-BE49-F238E27FC236}">
                <a16:creationId xmlns:a16="http://schemas.microsoft.com/office/drawing/2014/main" id="{B3E10E9D-7866-EFF1-A8B8-1F787C58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8" y="910291"/>
            <a:ext cx="974165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smodel - Data4PT">
            <a:extLst>
              <a:ext uri="{FF2B5EF4-FFF2-40B4-BE49-F238E27FC236}">
                <a16:creationId xmlns:a16="http://schemas.microsoft.com/office/drawing/2014/main" id="{D6BAF76E-47D7-1E51-C816-592B8B38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42" y="1323728"/>
            <a:ext cx="698152" cy="6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: nach links 1">
            <a:extLst>
              <a:ext uri="{FF2B5EF4-FFF2-40B4-BE49-F238E27FC236}">
                <a16:creationId xmlns:a16="http://schemas.microsoft.com/office/drawing/2014/main" id="{19F26848-6598-81A3-ACD9-1B993AA86129}"/>
              </a:ext>
            </a:extLst>
          </p:cNvPr>
          <p:cNvSpPr/>
          <p:nvPr/>
        </p:nvSpPr>
        <p:spPr>
          <a:xfrm rot="17807681">
            <a:off x="4983528" y="1153139"/>
            <a:ext cx="215874" cy="281687"/>
          </a:xfrm>
          <a:prstGeom prst="leftArrow">
            <a:avLst/>
          </a:prstGeom>
          <a:solidFill>
            <a:srgbClr val="D2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">
            <a:extLst>
              <a:ext uri="{FF2B5EF4-FFF2-40B4-BE49-F238E27FC236}">
                <a16:creationId xmlns:a16="http://schemas.microsoft.com/office/drawing/2014/main" id="{06F0944C-3C08-B34E-E2FA-635C398C9B99}"/>
              </a:ext>
            </a:extLst>
          </p:cNvPr>
          <p:cNvSpPr/>
          <p:nvPr/>
        </p:nvSpPr>
        <p:spPr>
          <a:xfrm rot="19719753">
            <a:off x="5646982" y="1190773"/>
            <a:ext cx="215874" cy="281687"/>
          </a:xfrm>
          <a:prstGeom prst="leftArrow">
            <a:avLst/>
          </a:prstGeom>
          <a:solidFill>
            <a:srgbClr val="D2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links 1">
            <a:extLst>
              <a:ext uri="{FF2B5EF4-FFF2-40B4-BE49-F238E27FC236}">
                <a16:creationId xmlns:a16="http://schemas.microsoft.com/office/drawing/2014/main" id="{924EEFA5-13F7-A02E-058A-38F522815B20}"/>
              </a:ext>
            </a:extLst>
          </p:cNvPr>
          <p:cNvSpPr/>
          <p:nvPr/>
        </p:nvSpPr>
        <p:spPr>
          <a:xfrm rot="299724">
            <a:off x="5727359" y="1630537"/>
            <a:ext cx="215874" cy="281687"/>
          </a:xfrm>
          <a:prstGeom prst="leftArrow">
            <a:avLst/>
          </a:prstGeom>
          <a:solidFill>
            <a:srgbClr val="D2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3DA4F-AECB-E8BD-6706-1986B0AE9F69}"/>
              </a:ext>
            </a:extLst>
          </p:cNvPr>
          <p:cNvSpPr txBox="1"/>
          <p:nvPr/>
        </p:nvSpPr>
        <p:spPr>
          <a:xfrm>
            <a:off x="3444240" y="4722499"/>
            <a:ext cx="5284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>
                <a:solidFill>
                  <a:srgbClr val="595959"/>
                </a:solidFill>
              </a:rPr>
              <a:t>NAPCORE Paper on Roadmap and Requirements </a:t>
            </a:r>
            <a:r>
              <a:rPr lang="en-US" sz="1050">
                <a:solidFill>
                  <a:srgbClr val="595959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https://ceur-ws.org/Vol-3235/paper22.pdf</a:t>
            </a:r>
            <a:r>
              <a:rPr lang="en-US" sz="105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4" name="Pfeil: nach links 6">
            <a:extLst>
              <a:ext uri="{FF2B5EF4-FFF2-40B4-BE49-F238E27FC236}">
                <a16:creationId xmlns:a16="http://schemas.microsoft.com/office/drawing/2014/main" id="{6BA282D8-F087-34AC-CA95-9B15627B18C3}"/>
              </a:ext>
            </a:extLst>
          </p:cNvPr>
          <p:cNvSpPr/>
          <p:nvPr/>
        </p:nvSpPr>
        <p:spPr>
          <a:xfrm rot="11900554">
            <a:off x="1392382" y="2819187"/>
            <a:ext cx="204869" cy="329873"/>
          </a:xfrm>
          <a:prstGeom prst="leftArrow">
            <a:avLst/>
          </a:prstGeom>
          <a:solidFill>
            <a:srgbClr val="D2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8">
            <a:extLst>
              <a:ext uri="{FF2B5EF4-FFF2-40B4-BE49-F238E27FC236}">
                <a16:creationId xmlns:a16="http://schemas.microsoft.com/office/drawing/2014/main" id="{8B2AFBF4-3F10-9291-B169-17F7B849CE0D}"/>
              </a:ext>
            </a:extLst>
          </p:cNvPr>
          <p:cNvSpPr/>
          <p:nvPr/>
        </p:nvSpPr>
        <p:spPr>
          <a:xfrm rot="13476076">
            <a:off x="1516009" y="2424082"/>
            <a:ext cx="191227" cy="353405"/>
          </a:xfrm>
          <a:prstGeom prst="leftArrow">
            <a:avLst/>
          </a:prstGeom>
          <a:solidFill>
            <a:srgbClr val="D2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9">
            <a:extLst>
              <a:ext uri="{FF2B5EF4-FFF2-40B4-BE49-F238E27FC236}">
                <a16:creationId xmlns:a16="http://schemas.microsoft.com/office/drawing/2014/main" id="{1BAF55AD-F8A9-3677-FDD2-A3A92F82746F}"/>
              </a:ext>
            </a:extLst>
          </p:cNvPr>
          <p:cNvSpPr/>
          <p:nvPr/>
        </p:nvSpPr>
        <p:spPr>
          <a:xfrm rot="9323354">
            <a:off x="1379703" y="3154684"/>
            <a:ext cx="204869" cy="329873"/>
          </a:xfrm>
          <a:prstGeom prst="leftArrow">
            <a:avLst/>
          </a:prstGeom>
          <a:solidFill>
            <a:srgbClr val="D2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2">
            <a:extLst>
              <a:ext uri="{FF2B5EF4-FFF2-40B4-BE49-F238E27FC236}">
                <a16:creationId xmlns:a16="http://schemas.microsoft.com/office/drawing/2014/main" id="{93470D9B-6122-A7E6-5BFF-1D5DED96A29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15A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5" y="3308923"/>
            <a:ext cx="406620" cy="406620"/>
          </a:xfrm>
          <a:prstGeom prst="rect">
            <a:avLst/>
          </a:prstGeom>
        </p:spPr>
      </p:pic>
      <p:pic>
        <p:nvPicPr>
          <p:cNvPr id="14" name="Grafik 16">
            <a:extLst>
              <a:ext uri="{FF2B5EF4-FFF2-40B4-BE49-F238E27FC236}">
                <a16:creationId xmlns:a16="http://schemas.microsoft.com/office/drawing/2014/main" id="{E4FD274D-88E2-08E3-E04C-2D8748CEC6B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15A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18" y="2123604"/>
            <a:ext cx="375526" cy="375526"/>
          </a:xfrm>
          <a:prstGeom prst="rect">
            <a:avLst/>
          </a:prstGeom>
        </p:spPr>
      </p:pic>
      <p:pic>
        <p:nvPicPr>
          <p:cNvPr id="15" name="Grafik 18">
            <a:extLst>
              <a:ext uri="{FF2B5EF4-FFF2-40B4-BE49-F238E27FC236}">
                <a16:creationId xmlns:a16="http://schemas.microsoft.com/office/drawing/2014/main" id="{ACFF9494-126C-9B6E-5469-94BB0E0C8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15A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7" y="2709202"/>
            <a:ext cx="375526" cy="3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F8A6E-0BDC-ABD8-B291-EA8B3F32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4D60-8016-4459-56BF-ED06C8F4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model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E652-3B49-EB80-3DF2-FDB6FB9A0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249930" cy="358647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/>
              <a:t>2 additional classes newly defined (</a:t>
            </a:r>
            <a:r>
              <a:rPr lang="en-US" sz="3000" err="1"/>
              <a:t>MobilityDataStandard</a:t>
            </a:r>
            <a:r>
              <a:rPr lang="en-US" sz="3000"/>
              <a:t>, Assessment)</a:t>
            </a: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/>
              <a:t>48 additional properties</a:t>
            </a:r>
          </a:p>
          <a:p>
            <a:pPr marL="702945" lvl="1" indent="-342900"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Gill Sans MT"/>
                <a:ea typeface="Malgun Gothic"/>
              </a:rPr>
              <a:t>Mainly alignment with </a:t>
            </a:r>
            <a:r>
              <a:rPr lang="en-US" err="1">
                <a:latin typeface="Gill Sans MT"/>
                <a:ea typeface="Malgun Gothic"/>
              </a:rPr>
              <a:t>geoDCAT</a:t>
            </a:r>
            <a:r>
              <a:rPr lang="en-US">
                <a:latin typeface="Gill Sans MT"/>
                <a:ea typeface="Malgun Gothic"/>
              </a:rPr>
              <a:t>-AP</a:t>
            </a:r>
          </a:p>
          <a:p>
            <a:pPr marL="702945" lvl="1" indent="-342900">
              <a:spcBef>
                <a:spcPts val="0"/>
              </a:spcBef>
              <a:spcAft>
                <a:spcPts val="600"/>
              </a:spcAft>
            </a:pPr>
            <a:r>
              <a:rPr lang="en-US"/>
              <a:t>12 newly defined (10 associated with specific lists of admissible values)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/>
              <a:t>Several obligation levels changed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/>
              <a:t>Several usage notes refined</a:t>
            </a:r>
          </a:p>
          <a:p>
            <a:pPr marL="0" indent="0">
              <a:buNone/>
            </a:pPr>
            <a:r>
              <a:rPr lang="en-US" sz="3000" b="1"/>
              <a:t>Public review phase </a:t>
            </a:r>
            <a:r>
              <a:rPr lang="en-US" sz="3000"/>
              <a:t>involving mobility stakeholders.</a:t>
            </a:r>
          </a:p>
          <a:p>
            <a:pPr marL="0" indent="0">
              <a:buNone/>
            </a:pPr>
            <a:r>
              <a:rPr lang="en-US" sz="3000"/>
              <a:t>Excel file and diagram to collaborate and </a:t>
            </a:r>
            <a:r>
              <a:rPr lang="en-US" sz="3000" b="1"/>
              <a:t>collect feedback from non-technical persons</a:t>
            </a:r>
            <a:r>
              <a:rPr lang="en-US" sz="300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39F74-533D-CCA8-45D3-5ED25529A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5847B151-8ADC-81DB-2162-6305ED1F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82" y="849087"/>
            <a:ext cx="4300007" cy="3017947"/>
          </a:xfrm>
          <a:prstGeom prst="rect">
            <a:avLst/>
          </a:prstGeom>
        </p:spPr>
      </p:pic>
      <p:pic>
        <p:nvPicPr>
          <p:cNvPr id="6" name="Grafik 1">
            <a:extLst>
              <a:ext uri="{FF2B5EF4-FFF2-40B4-BE49-F238E27FC236}">
                <a16:creationId xmlns:a16="http://schemas.microsoft.com/office/drawing/2014/main" id="{C3E91366-1C8F-38BF-2400-68B92E69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122" y="3418053"/>
            <a:ext cx="4826826" cy="13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3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EF8CD-0479-43E4-4B30-631FB13A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5F24-DD78-4898-15A5-9C6D085E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Specification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78383-C2A7-CF61-46D3-2062D4A7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2609849" cy="358647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b="1"/>
              <a:t>mobilityDCAT-AP HTML Documentation </a:t>
            </a:r>
            <a:r>
              <a:rPr lang="en-US" sz="3000"/>
              <a:t>defined using the </a:t>
            </a:r>
            <a:r>
              <a:rPr lang="en-US" sz="3000" err="1"/>
              <a:t>ReSpec</a:t>
            </a:r>
            <a:r>
              <a:rPr lang="en-US" sz="3000"/>
              <a:t> tool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b="1"/>
              <a:t>Machine-readable serializations </a:t>
            </a:r>
            <a:r>
              <a:rPr lang="en-US" sz="3000"/>
              <a:t>in different RDF formats: RDF/XML, Turtle, JSON-LD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b="1"/>
              <a:t>SHACL shapes for the automatic validation </a:t>
            </a:r>
            <a:r>
              <a:rPr lang="en-US" sz="3000"/>
              <a:t>of metadata, i.e., to check if a set of metadata comply with the specification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E6F9A-D004-4321-980A-25600AD94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F23CD-E936-4E5A-9EBC-B8C5A48B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20" y="1016000"/>
            <a:ext cx="4765529" cy="33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6B4EC-EC53-5A24-3562-9D2E1B7D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DBD6-F5DF-BF4F-E3F9-AD5C67DC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Implementation: Controlled Vocabularies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002E-A130-7F6B-D9CB-9F0752D0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016001"/>
            <a:ext cx="7131392" cy="17957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The </a:t>
            </a:r>
            <a:r>
              <a:rPr lang="en-US" sz="2900" dirty="0" err="1"/>
              <a:t>mobilityDCAT</a:t>
            </a:r>
            <a:r>
              <a:rPr lang="en-US" sz="2900" dirty="0"/>
              <a:t>-AP specification also defines </a:t>
            </a:r>
            <a:r>
              <a:rPr lang="en-US" sz="2900" b="1" dirty="0"/>
              <a:t>“recommended values” </a:t>
            </a:r>
            <a:r>
              <a:rPr lang="en-US" sz="2900" dirty="0"/>
              <a:t>to be used for certain properties (e.g., transport modes)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If possible, we reused recommendations from DCAT-AP or GeoDCAT-AP or referred to existing vocabularies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b="1" dirty="0"/>
              <a:t>8 vocabs</a:t>
            </a:r>
            <a:r>
              <a:rPr lang="en-US" sz="2600" dirty="0"/>
              <a:t> from the Publications Office of the EU </a:t>
            </a:r>
            <a:r>
              <a:rPr lang="en-US" sz="2600" b="1" dirty="0"/>
              <a:t>reused</a:t>
            </a:r>
            <a:r>
              <a:rPr lang="en-US" sz="2600" dirty="0"/>
              <a:t> in </a:t>
            </a:r>
            <a:r>
              <a:rPr lang="en-US" sz="2600" dirty="0" err="1"/>
              <a:t>mobilityDCAT</a:t>
            </a:r>
            <a:r>
              <a:rPr lang="en-US" sz="2600" dirty="0"/>
              <a:t>-AP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900" dirty="0" err="1"/>
              <a:t>mobilityDCAT</a:t>
            </a:r>
            <a:r>
              <a:rPr lang="en-US" sz="2900" dirty="0"/>
              <a:t>-AP defines </a:t>
            </a:r>
            <a:r>
              <a:rPr lang="en-US" sz="2900" b="1" dirty="0"/>
              <a:t>10 new controlled vocabularies using SKOS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11th vocabulary deprecated in v1.1.0 thanks to collaboration with the </a:t>
            </a:r>
            <a:r>
              <a:rPr lang="en-US" sz="2600" b="1" dirty="0"/>
              <a:t>Publications Office of the EU </a:t>
            </a:r>
            <a:r>
              <a:rPr lang="en-US" sz="2600" dirty="0"/>
              <a:t>for updating values in Frequency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3E95D-74C0-3F44-88DF-DF94B8BBF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5ED8C-29C7-F0D3-CA20-5B568132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09"/>
          <a:stretch>
            <a:fillRect/>
          </a:stretch>
        </p:blipFill>
        <p:spPr>
          <a:xfrm>
            <a:off x="796537" y="2878208"/>
            <a:ext cx="1962846" cy="1553675"/>
          </a:xfrm>
          <a:prstGeom prst="rect">
            <a:avLst/>
          </a:prstGeom>
          <a:ln w="28575">
            <a:solidFill>
              <a:srgbClr val="F15A2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3B034-239D-DE3A-951F-83F40893D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62" y="2977066"/>
            <a:ext cx="1579628" cy="1306769"/>
          </a:xfrm>
          <a:prstGeom prst="rect">
            <a:avLst/>
          </a:prstGeom>
          <a:ln w="38100">
            <a:solidFill>
              <a:srgbClr val="F15A24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9814948-7291-C7A7-B14C-2183A3DAA8A7}"/>
              </a:ext>
            </a:extLst>
          </p:cNvPr>
          <p:cNvSpPr/>
          <p:nvPr/>
        </p:nvSpPr>
        <p:spPr>
          <a:xfrm>
            <a:off x="3051327" y="3477954"/>
            <a:ext cx="228290" cy="242211"/>
          </a:xfrm>
          <a:prstGeom prst="rightArrow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9C0A84-B62C-46C2-9044-3C04C88DB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68" y="2709830"/>
            <a:ext cx="1962846" cy="2159385"/>
          </a:xfrm>
          <a:prstGeom prst="rect">
            <a:avLst/>
          </a:prstGeom>
          <a:ln w="38100">
            <a:solidFill>
              <a:srgbClr val="F15A2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016A8F-8F45-7698-A75D-33DA2E068137}"/>
              </a:ext>
            </a:extLst>
          </p:cNvPr>
          <p:cNvSpPr txBox="1"/>
          <p:nvPr/>
        </p:nvSpPr>
        <p:spPr>
          <a:xfrm>
            <a:off x="1151992" y="4431883"/>
            <a:ext cx="1251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Excel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C0952-D3AB-F84F-B607-E12562AAC497}"/>
              </a:ext>
            </a:extLst>
          </p:cNvPr>
          <p:cNvSpPr txBox="1"/>
          <p:nvPr/>
        </p:nvSpPr>
        <p:spPr>
          <a:xfrm>
            <a:off x="3665427" y="4431498"/>
            <a:ext cx="148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RDF serialization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60D11C6-C0D9-D7CD-B6D6-E49E24F6D929}"/>
              </a:ext>
            </a:extLst>
          </p:cNvPr>
          <p:cNvSpPr/>
          <p:nvPr/>
        </p:nvSpPr>
        <p:spPr>
          <a:xfrm>
            <a:off x="5443135" y="3477953"/>
            <a:ext cx="228290" cy="242211"/>
          </a:xfrm>
          <a:prstGeom prst="rightArrow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243B8-7683-E423-B968-145FEFE7AE5E}"/>
              </a:ext>
            </a:extLst>
          </p:cNvPr>
          <p:cNvSpPr txBox="1"/>
          <p:nvPr/>
        </p:nvSpPr>
        <p:spPr>
          <a:xfrm>
            <a:off x="7949086" y="3337448"/>
            <a:ext cx="81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HTML </a:t>
            </a:r>
          </a:p>
          <a:p>
            <a:pPr algn="ctr"/>
            <a:r>
              <a:rPr lang="en-US" sz="1400"/>
              <a:t>Docs</a:t>
            </a:r>
          </a:p>
        </p:txBody>
      </p:sp>
    </p:spTree>
    <p:extLst>
      <p:ext uri="{BB962C8B-B14F-4D97-AF65-F5344CB8AC3E}">
        <p14:creationId xmlns:p14="http://schemas.microsoft.com/office/powerpoint/2010/main" val="420916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E044B-F68B-B4EE-79E4-B2FCD6F79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08F5-2CD0-8831-F5A3-DF53DE5D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Hosting and Publication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EDFC-3727-EC34-3E54-7011DD9E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3499296" cy="361632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GitHub is used to store, </a:t>
            </a:r>
            <a:r>
              <a:rPr lang="en-US" sz="2400" b="1" dirty="0"/>
              <a:t>collaboratively</a:t>
            </a:r>
            <a:r>
              <a:rPr lang="en-US" sz="2400" dirty="0"/>
              <a:t> edit and make available online all the artefacts associated with </a:t>
            </a:r>
            <a:r>
              <a:rPr lang="en-US" sz="2400" dirty="0" err="1"/>
              <a:t>mobilityDCAT</a:t>
            </a:r>
            <a:r>
              <a:rPr lang="en-US" sz="2400" dirty="0"/>
              <a:t>-AP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 </a:t>
            </a:r>
            <a:r>
              <a:rPr lang="en-US" sz="2400" b="1" dirty="0"/>
              <a:t>GitHub </a:t>
            </a:r>
            <a:r>
              <a:rPr lang="en-US" sz="2400" b="1" dirty="0" err="1"/>
              <a:t>organisation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15A2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400" dirty="0"/>
              <a:t>) was created to host the specification and the controlled vocabularies, and to assign rights to users</a:t>
            </a:r>
          </a:p>
          <a:p>
            <a:r>
              <a:rPr lang="en-US" sz="2400" b="1" dirty="0"/>
              <a:t>Persistent URI </a:t>
            </a:r>
            <a:r>
              <a:rPr lang="en-US" sz="2400" dirty="0"/>
              <a:t>and content negotiation enabled via w3id: </a:t>
            </a:r>
            <a:r>
              <a:rPr lang="en-US" sz="2000" b="1" dirty="0">
                <a:solidFill>
                  <a:srgbClr val="F15A2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https://w3id.org/mobilitydcat-ap</a:t>
            </a:r>
            <a:endParaRPr lang="en-US" sz="2000" b="1" dirty="0">
              <a:solidFill>
                <a:srgbClr val="F15A2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01AA2-B850-6D7C-7557-1AF6AAC72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F1897-66F5-C58F-AD9A-A3741122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24986"/>
          <a:stretch>
            <a:fillRect/>
          </a:stretch>
        </p:blipFill>
        <p:spPr>
          <a:xfrm>
            <a:off x="4222435" y="1057549"/>
            <a:ext cx="2336120" cy="3217271"/>
          </a:xfrm>
          <a:prstGeom prst="rect">
            <a:avLst/>
          </a:prstGeom>
          <a:ln w="38100">
            <a:solidFill>
              <a:srgbClr val="F15A24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08527F-D514-62ED-79F0-19C79484F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59" y="1057549"/>
            <a:ext cx="1697583" cy="32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0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E2FA7-AD9E-C0AA-C83A-6E350745E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1D4A-466B-7766-346C-EDB49243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Resources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C2FB-8CCF-2E8C-08FA-A16793260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3476624" cy="361632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15A2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 Documentation</a:t>
            </a:r>
            <a:r>
              <a:rPr lang="en-US" sz="2400" dirty="0"/>
              <a:t>: provides a generic introduction and answers to Frequently Asked Questions to support the implementation of the specification</a:t>
            </a:r>
          </a:p>
          <a:p>
            <a:r>
              <a:rPr lang="en-US" sz="2400" b="1" dirty="0">
                <a:solidFill>
                  <a:srgbClr val="F15A2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Generator Tool</a:t>
            </a:r>
            <a:r>
              <a:rPr lang="en-US" sz="2400" dirty="0">
                <a:solidFill>
                  <a:srgbClr val="595959"/>
                </a:solidFill>
              </a:rPr>
              <a:t>:</a:t>
            </a:r>
            <a:r>
              <a:rPr lang="en-US" sz="2400" b="1" dirty="0">
                <a:solidFill>
                  <a:srgbClr val="F15A24"/>
                </a:solidFill>
              </a:rPr>
              <a:t> </a:t>
            </a:r>
            <a:r>
              <a:rPr lang="en-US" sz="2400" dirty="0"/>
              <a:t>web app to experiment with the minimum profile of </a:t>
            </a:r>
            <a:r>
              <a:rPr lang="en-US" sz="2400" dirty="0" err="1"/>
              <a:t>mobilityDCAT</a:t>
            </a:r>
            <a:r>
              <a:rPr lang="en-US" sz="2400" dirty="0"/>
              <a:t>-AP</a:t>
            </a:r>
          </a:p>
          <a:p>
            <a:r>
              <a:rPr lang="en-US" sz="2400" b="1" dirty="0">
                <a:solidFill>
                  <a:srgbClr val="F15A24"/>
                </a:solidFill>
              </a:rPr>
              <a:t>Webinars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15A2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15A2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validation</a:t>
            </a:r>
            <a:r>
              <a:rPr lang="en-US" sz="2400" dirty="0"/>
              <a:t>) and 1:1 support through NAPCORE</a:t>
            </a:r>
          </a:p>
          <a:p>
            <a:endParaRPr lang="en-US" sz="2000" b="1" dirty="0">
              <a:solidFill>
                <a:srgbClr val="F15A2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95697-44A3-1D33-6700-A569BB70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0E8D2-907B-D9E6-7995-53FA44F975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2491"/>
          <a:stretch>
            <a:fillRect/>
          </a:stretch>
        </p:blipFill>
        <p:spPr>
          <a:xfrm>
            <a:off x="4105275" y="849087"/>
            <a:ext cx="1890848" cy="1385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FB0A1-B961-9DDB-F30C-8B843BEB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7312"/>
          <a:stretch>
            <a:fillRect/>
          </a:stretch>
        </p:blipFill>
        <p:spPr>
          <a:xfrm>
            <a:off x="6085240" y="830037"/>
            <a:ext cx="1807112" cy="138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766C9-2813-DDFE-A87C-606493F5F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" r="3955"/>
          <a:stretch/>
        </p:blipFill>
        <p:spPr>
          <a:xfrm>
            <a:off x="4425567" y="2505667"/>
            <a:ext cx="3319345" cy="21266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FAE27-60B7-8864-B82D-0E2533486040}"/>
              </a:ext>
            </a:extLst>
          </p:cNvPr>
          <p:cNvSpPr txBox="1"/>
          <p:nvPr/>
        </p:nvSpPr>
        <p:spPr>
          <a:xfrm>
            <a:off x="4984967" y="2075485"/>
            <a:ext cx="3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3382A-9834-C5D4-5AB5-B2D9A8105FA9}"/>
              </a:ext>
            </a:extLst>
          </p:cNvPr>
          <p:cNvSpPr txBox="1"/>
          <p:nvPr/>
        </p:nvSpPr>
        <p:spPr>
          <a:xfrm>
            <a:off x="6804556" y="2075485"/>
            <a:ext cx="36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320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71E78-4198-B20D-15A6-4B7F56C9A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52D4-9EC1-1D5C-29C5-052B96E5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and Maintenance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2D759-B98B-E14B-BD9D-6E4DC1597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313615-8EC1-47D5-4A10-129B46D2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2981325" cy="3616325"/>
          </a:xfrm>
        </p:spPr>
        <p:txBody>
          <a:bodyPr>
            <a:normAutofit fontScale="70000" lnSpcReduction="20000"/>
          </a:bodyPr>
          <a:lstStyle/>
          <a:p>
            <a:r>
              <a:rPr lang="en-US">
                <a:latin typeface="Gill Sans MT"/>
                <a:ea typeface="Malgun Gothic"/>
              </a:rPr>
              <a:t>Everyone is invited to </a:t>
            </a:r>
            <a:r>
              <a:rPr lang="en-US" b="1">
                <a:latin typeface="Gill Sans MT"/>
                <a:ea typeface="Malgun Gothic"/>
              </a:rPr>
              <a:t>open an issue on GitHub </a:t>
            </a:r>
            <a:r>
              <a:rPr lang="en-US">
                <a:latin typeface="Gill Sans MT"/>
                <a:ea typeface="Malgun Gothic"/>
              </a:rPr>
              <a:t>to propose a use case not covered by the specification and/or to share any feedback</a:t>
            </a:r>
          </a:p>
          <a:p>
            <a:r>
              <a:rPr lang="en-US"/>
              <a:t>Issues are discussed online and considered for the development of mobilityDCAT-AP according to release cycles and </a:t>
            </a:r>
            <a:r>
              <a:rPr lang="en-US" b="1"/>
              <a:t>rules defined for maintenance and governance</a:t>
            </a:r>
            <a:r>
              <a:rPr lang="en-US"/>
              <a:t> (cf. </a:t>
            </a:r>
            <a:r>
              <a:rPr lang="en-US">
                <a:hlinkClick r:id="rId2"/>
              </a:rPr>
              <a:t>link</a:t>
            </a:r>
            <a:r>
              <a:rPr lang="en-US"/>
              <a:t>)</a:t>
            </a:r>
            <a:endParaRPr lang="en-US" b="1"/>
          </a:p>
          <a:p>
            <a:r>
              <a:rPr lang="en-US"/>
              <a:t>Collaboration with </a:t>
            </a:r>
            <a:r>
              <a:rPr lang="en-US" b="1"/>
              <a:t>SEMIC</a:t>
            </a:r>
            <a:r>
              <a:rPr lang="en-US"/>
              <a:t> to keep alignment among related specs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9B000E-8386-1181-B302-3A9E4189A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5700" y="1292054"/>
            <a:ext cx="5023111" cy="292752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985198-65CA-2EE7-FB57-7B42CBF42204}"/>
              </a:ext>
            </a:extLst>
          </p:cNvPr>
          <p:cNvSpPr/>
          <p:nvPr/>
        </p:nvSpPr>
        <p:spPr>
          <a:xfrm>
            <a:off x="7962769" y="1428681"/>
            <a:ext cx="867737" cy="917263"/>
          </a:xfrm>
          <a:prstGeom prst="ellipse">
            <a:avLst/>
          </a:prstGeom>
          <a:noFill/>
          <a:ln w="76200">
            <a:solidFill>
              <a:srgbClr val="F15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B997914-AAA7-DB32-6B1B-02531E9DC6EE}"/>
              </a:ext>
            </a:extLst>
          </p:cNvPr>
          <p:cNvSpPr/>
          <p:nvPr/>
        </p:nvSpPr>
        <p:spPr>
          <a:xfrm rot="13142587">
            <a:off x="7453926" y="2236277"/>
            <a:ext cx="656066" cy="767022"/>
          </a:xfrm>
          <a:prstGeom prst="downArrow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6027E-4D13-7371-DF50-EC1EA800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36583-B585-8100-BEBE-C7B3B93B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936" y="441347"/>
            <a:ext cx="4427277" cy="4132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FADCD-A44C-C787-787E-FEC0DB66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adopters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23058-B2B5-4D5F-6BAD-61ED3FB45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5C6DDDB-3809-7D70-B62F-16B11DBBDF12}"/>
              </a:ext>
            </a:extLst>
          </p:cNvPr>
          <p:cNvSpPr txBox="1">
            <a:spLocks/>
          </p:cNvSpPr>
          <p:nvPr/>
        </p:nvSpPr>
        <p:spPr>
          <a:xfrm>
            <a:off x="628651" y="1042528"/>
            <a:ext cx="2826519" cy="372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GitHub Repository: </a:t>
            </a:r>
            <a:r>
              <a:rPr lang="en-US" sz="1800">
                <a:solidFill>
                  <a:srgbClr val="F15A2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https://github.com/mobilityDCAT-AP/adopters</a:t>
            </a:r>
            <a:r>
              <a:rPr lang="en-US" sz="1800">
                <a:solidFill>
                  <a:srgbClr val="F15A24"/>
                </a:solidFill>
              </a:rPr>
              <a:t> </a:t>
            </a:r>
          </a:p>
          <a:p>
            <a:r>
              <a:rPr lang="en-US" sz="1800"/>
              <a:t>Already </a:t>
            </a:r>
            <a:r>
              <a:rPr lang="en-US" sz="1800" b="1"/>
              <a:t>6 NAPs </a:t>
            </a:r>
            <a:r>
              <a:rPr lang="en-US" sz="1800"/>
              <a:t>implement the spec and more are working on it</a:t>
            </a:r>
          </a:p>
          <a:p>
            <a:r>
              <a:rPr lang="en-US" sz="1800"/>
              <a:t>To create </a:t>
            </a:r>
            <a:r>
              <a:rPr lang="en-US" sz="1800" b="1"/>
              <a:t>awareness</a:t>
            </a:r>
            <a:r>
              <a:rPr lang="en-US" sz="1800"/>
              <a:t>, keep </a:t>
            </a:r>
            <a:r>
              <a:rPr lang="en-US" sz="1800" b="1"/>
              <a:t>track</a:t>
            </a:r>
            <a:r>
              <a:rPr lang="en-US" sz="1800"/>
              <a:t> of its </a:t>
            </a:r>
            <a:r>
              <a:rPr lang="en-US" sz="1800" b="1"/>
              <a:t>adoption</a:t>
            </a:r>
            <a:r>
              <a:rPr lang="en-US" sz="1800"/>
              <a:t>, and help potential new adopters in </a:t>
            </a:r>
            <a:r>
              <a:rPr lang="en-US" sz="1800" b="1"/>
              <a:t>finding existing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43442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E76B-A676-565E-6096-C87FBBDF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6F04C4-7D0C-29F4-497C-288CB6BE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mobilityDCAT-AP and the EMDS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E1EABF-119D-D4FF-AD84-CB4113585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584575" cy="164386"/>
          </a:xfrm>
        </p:spPr>
        <p:txBody>
          <a:bodyPr/>
          <a:lstStyle/>
          <a:p>
            <a:r>
              <a:rPr lang="en-US"/>
              <a:t>Enhancing cross-border mobility data sharing with mobilityDCAT-AP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EB7F492-1DA1-97E0-A1C7-01F669F484CB}"/>
              </a:ext>
            </a:extLst>
          </p:cNvPr>
          <p:cNvSpPr txBox="1">
            <a:spLocks/>
          </p:cNvSpPr>
          <p:nvPr/>
        </p:nvSpPr>
        <p:spPr>
          <a:xfrm>
            <a:off x="628651" y="901584"/>
            <a:ext cx="7886699" cy="1300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objective of the </a:t>
            </a:r>
            <a:r>
              <a:rPr lang="en-US" b="1" dirty="0"/>
              <a:t>European Mobility Data Space </a:t>
            </a:r>
            <a:r>
              <a:rPr lang="en-US" dirty="0"/>
              <a:t>(EMDS) is to support data sharing, data agreements among mobility data stakeholders and secure data exchanges</a:t>
            </a:r>
          </a:p>
          <a:p>
            <a:r>
              <a:rPr lang="en-US" dirty="0"/>
              <a:t>Metadata are a key enabler to support the “</a:t>
            </a:r>
            <a:r>
              <a:rPr lang="en-US" b="1" dirty="0"/>
              <a:t>Interlinking Layer</a:t>
            </a:r>
            <a:r>
              <a:rPr lang="en-US" dirty="0"/>
              <a:t>” of the EMDS and the discovery of data offerings</a:t>
            </a:r>
          </a:p>
          <a:p>
            <a:r>
              <a:rPr lang="en-US" dirty="0" err="1"/>
              <a:t>mobilityDCAT</a:t>
            </a:r>
            <a:r>
              <a:rPr lang="en-US" dirty="0"/>
              <a:t>-AP is part of the </a:t>
            </a:r>
            <a:r>
              <a:rPr lang="en-US" b="1" dirty="0"/>
              <a:t>EU recommendations </a:t>
            </a:r>
            <a:r>
              <a:rPr lang="en-US" dirty="0"/>
              <a:t>for the implementation of the EMDS and a preliminary analysis has been performed to check its compatibility with EMDS requirements </a:t>
            </a:r>
            <a:r>
              <a:rPr lang="en-US" dirty="0">
                <a:solidFill>
                  <a:srgbClr val="F15A24"/>
                </a:solidFill>
              </a:rPr>
              <a:t>[1]</a:t>
            </a:r>
          </a:p>
        </p:txBody>
      </p:sp>
      <p:pic>
        <p:nvPicPr>
          <p:cNvPr id="2" name="Picture 2" descr="EMDS framework concept">
            <a:extLst>
              <a:ext uri="{FF2B5EF4-FFF2-40B4-BE49-F238E27FC236}">
                <a16:creationId xmlns:a16="http://schemas.microsoft.com/office/drawing/2014/main" id="{33983299-FE5C-2188-0E3B-75B4A27E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4" y="2147445"/>
            <a:ext cx="5213351" cy="25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3EA67-6108-1095-8F57-13C00C7B012E}"/>
              </a:ext>
            </a:extLst>
          </p:cNvPr>
          <p:cNvSpPr txBox="1"/>
          <p:nvPr/>
        </p:nvSpPr>
        <p:spPr>
          <a:xfrm>
            <a:off x="5651157" y="4680899"/>
            <a:ext cx="308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15A24"/>
                </a:solidFill>
              </a:rPr>
              <a:t>[1] </a:t>
            </a:r>
            <a:r>
              <a:rPr lang="en-US" sz="1400" dirty="0">
                <a:solidFill>
                  <a:srgbClr val="595959"/>
                </a:solidFill>
                <a:hlinkClick r:id="rId3"/>
              </a:rPr>
              <a:t>https://op.europa.eu/s/z773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7131-2F93-79CF-2AFC-11AFA0893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CBC8DF-841C-78B8-960D-F48A9223D3AA}"/>
              </a:ext>
            </a:extLst>
          </p:cNvPr>
          <p:cNvSpPr/>
          <p:nvPr/>
        </p:nvSpPr>
        <p:spPr>
          <a:xfrm>
            <a:off x="4907496" y="1496911"/>
            <a:ext cx="3337560" cy="2566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>
                <a:solidFill>
                  <a:srgbClr val="595959"/>
                </a:solidFill>
              </a:rPr>
              <a:t>Offering Description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92CFA-AF08-6A99-BD79-A3FAFF5E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 for the EMDS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1C6326-B239-793E-0A75-E6A6AB114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584575" cy="164386"/>
          </a:xfrm>
        </p:spPr>
        <p:txBody>
          <a:bodyPr/>
          <a:lstStyle/>
          <a:p>
            <a:r>
              <a:rPr lang="en-US"/>
              <a:t>Enhancing cross-border mobility data sharing with mobilityDCAT-AP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B3085F3-D98D-79D0-D46C-B7582CF16A70}"/>
              </a:ext>
            </a:extLst>
          </p:cNvPr>
          <p:cNvSpPr txBox="1">
            <a:spLocks/>
          </p:cNvSpPr>
          <p:nvPr/>
        </p:nvSpPr>
        <p:spPr>
          <a:xfrm>
            <a:off x="628650" y="931794"/>
            <a:ext cx="3889931" cy="3697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deployEMDS</a:t>
            </a:r>
            <a:r>
              <a:rPr lang="en-US" sz="1600" dirty="0"/>
              <a:t> is an EU project contributing to </a:t>
            </a:r>
            <a:r>
              <a:rPr lang="en-US" sz="1600" b="1" dirty="0"/>
              <a:t>further developing and deploying the common EMDS </a:t>
            </a:r>
            <a:r>
              <a:rPr lang="en-US" sz="1600" dirty="0"/>
              <a:t>by means of real-life implementation projects in </a:t>
            </a:r>
            <a:r>
              <a:rPr lang="en-US" sz="1600" b="1" dirty="0"/>
              <a:t>9 European cities and regions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Adopting </a:t>
            </a:r>
            <a:r>
              <a:rPr lang="en-US" sz="1600" b="1" dirty="0" err="1"/>
              <a:t>mobilityDCAT</a:t>
            </a:r>
            <a:r>
              <a:rPr lang="en-US" sz="1600" b="1" dirty="0"/>
              <a:t>-AP</a:t>
            </a:r>
            <a:r>
              <a:rPr lang="en-US" sz="1600" dirty="0"/>
              <a:t> as reference metadata specification. But… </a:t>
            </a:r>
            <a:r>
              <a:rPr lang="en-US" sz="1600" dirty="0" err="1"/>
              <a:t>mobilityDCAT</a:t>
            </a:r>
            <a:r>
              <a:rPr lang="en-US" sz="1600" dirty="0"/>
              <a:t>-AP is not enough for the EMDS!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Specific requirements can be considered to </a:t>
            </a:r>
            <a:r>
              <a:rPr lang="en-US" sz="1400" b="1" dirty="0"/>
              <a:t>improve the next releases of </a:t>
            </a:r>
            <a:r>
              <a:rPr lang="en-US" sz="1400" b="1" dirty="0" err="1"/>
              <a:t>mobilityDCAT</a:t>
            </a:r>
            <a:r>
              <a:rPr lang="en-US" sz="1400" b="1" dirty="0"/>
              <a:t>-AP</a:t>
            </a:r>
            <a:r>
              <a:rPr lang="en-US" sz="1400" dirty="0"/>
              <a:t> (e.g., access and </a:t>
            </a:r>
            <a:r>
              <a:rPr lang="en-US" sz="1400"/>
              <a:t>usage rights based </a:t>
            </a:r>
            <a:r>
              <a:rPr lang="en-US" sz="1400" dirty="0"/>
              <a:t>on ODRL)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However, </a:t>
            </a:r>
            <a:r>
              <a:rPr lang="en-US" sz="1400" b="1" i="1" dirty="0"/>
              <a:t>Offerings Descriptions</a:t>
            </a:r>
            <a:r>
              <a:rPr lang="en-US" sz="1400" dirty="0"/>
              <a:t> require additional metadata not focusing only on a data catalogue perspective, but covering relevant aspects for dataspaces</a:t>
            </a:r>
            <a:endParaRPr lang="en-US" sz="1400" b="1" dirty="0"/>
          </a:p>
        </p:txBody>
      </p:sp>
      <p:pic>
        <p:nvPicPr>
          <p:cNvPr id="3" name="Picture 2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9FA31C71-4E18-9C5A-255D-1DBA98412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3" y="272143"/>
            <a:ext cx="1573374" cy="5769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DA0611-F214-0FEF-29A2-6C02C61410AF}"/>
              </a:ext>
            </a:extLst>
          </p:cNvPr>
          <p:cNvSpPr txBox="1"/>
          <p:nvPr/>
        </p:nvSpPr>
        <p:spPr>
          <a:xfrm>
            <a:off x="4200334" y="4253882"/>
            <a:ext cx="431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595959"/>
                </a:solidFill>
              </a:rPr>
              <a:t>Cf. DSSC Blueprint: </a:t>
            </a:r>
            <a:r>
              <a:rPr lang="en-US" sz="800">
                <a:solidFill>
                  <a:srgbClr val="595959"/>
                </a:solidFill>
                <a:hlinkClick r:id="rId3"/>
              </a:rPr>
              <a:t>https://dssc.eu/space/BVE2/1071256347/Data,+Services,+and+Offerings+Descriptions</a:t>
            </a:r>
            <a:r>
              <a:rPr lang="en-US" sz="8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099AF0-C57E-4F03-DCC0-887502B824D8}"/>
              </a:ext>
            </a:extLst>
          </p:cNvPr>
          <p:cNvSpPr/>
          <p:nvPr/>
        </p:nvSpPr>
        <p:spPr>
          <a:xfrm>
            <a:off x="5809768" y="1980374"/>
            <a:ext cx="1573374" cy="574448"/>
          </a:xfrm>
          <a:prstGeom prst="rect">
            <a:avLst/>
          </a:prstGeom>
          <a:solidFill>
            <a:srgbClr val="F15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Resources(s)</a:t>
            </a:r>
          </a:p>
          <a:p>
            <a:pPr algn="ctr"/>
            <a:r>
              <a:rPr lang="en-US" sz="1600"/>
              <a:t>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6FE30-69BF-C218-30B9-C511AD4357F2}"/>
              </a:ext>
            </a:extLst>
          </p:cNvPr>
          <p:cNvSpPr/>
          <p:nvPr/>
        </p:nvSpPr>
        <p:spPr>
          <a:xfrm>
            <a:off x="5029380" y="2751977"/>
            <a:ext cx="1353058" cy="416798"/>
          </a:xfrm>
          <a:prstGeom prst="rect">
            <a:avLst/>
          </a:prstGeom>
          <a:solidFill>
            <a:srgbClr val="F9B59D"/>
          </a:solidFill>
          <a:ln w="28575">
            <a:solidFill>
              <a:srgbClr val="F15A2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 Quality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64B8E-AE6D-52C3-44DE-08E1EA58319E}"/>
              </a:ext>
            </a:extLst>
          </p:cNvPr>
          <p:cNvSpPr/>
          <p:nvPr/>
        </p:nvSpPr>
        <p:spPr>
          <a:xfrm>
            <a:off x="5029380" y="3387757"/>
            <a:ext cx="825411" cy="4167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SLA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283B0-09E8-5697-4521-5E67045F9AAC}"/>
              </a:ext>
            </a:extLst>
          </p:cNvPr>
          <p:cNvSpPr/>
          <p:nvPr/>
        </p:nvSpPr>
        <p:spPr>
          <a:xfrm>
            <a:off x="5987461" y="3392748"/>
            <a:ext cx="825411" cy="4167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Pricing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8EE66-A090-19F0-4E89-B5264AF7240D}"/>
              </a:ext>
            </a:extLst>
          </p:cNvPr>
          <p:cNvSpPr/>
          <p:nvPr/>
        </p:nvSpPr>
        <p:spPr>
          <a:xfrm>
            <a:off x="6677546" y="2751636"/>
            <a:ext cx="1461814" cy="416798"/>
          </a:xfrm>
          <a:prstGeom prst="rect">
            <a:avLst/>
          </a:prstGeom>
          <a:solidFill>
            <a:srgbClr val="F9B59D"/>
          </a:solidFill>
          <a:ln w="28575">
            <a:solidFill>
              <a:srgbClr val="F15A2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License Terms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93E385-D101-ACF5-C17F-6658B89AA89F}"/>
              </a:ext>
            </a:extLst>
          </p:cNvPr>
          <p:cNvSpPr/>
          <p:nvPr/>
        </p:nvSpPr>
        <p:spPr>
          <a:xfrm>
            <a:off x="4907496" y="1126201"/>
            <a:ext cx="167258" cy="167258"/>
          </a:xfrm>
          <a:prstGeom prst="rect">
            <a:avLst/>
          </a:prstGeom>
          <a:solidFill>
            <a:srgbClr val="F15A24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15500-5A87-2C19-A88E-16C3D599FAB9}"/>
              </a:ext>
            </a:extLst>
          </p:cNvPr>
          <p:cNvSpPr txBox="1"/>
          <p:nvPr/>
        </p:nvSpPr>
        <p:spPr>
          <a:xfrm>
            <a:off x="5040518" y="1036046"/>
            <a:ext cx="191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solidFill>
                  <a:srgbClr val="F15A24"/>
                </a:solidFill>
              </a:rPr>
              <a:t>mobilityDCAT</a:t>
            </a:r>
            <a:r>
              <a:rPr lang="en-US" sz="1400">
                <a:solidFill>
                  <a:srgbClr val="F15A24"/>
                </a:solidFill>
              </a:rPr>
              <a:t>-AP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ADEB0-29FF-BCE1-CD77-314786DA5443}"/>
              </a:ext>
            </a:extLst>
          </p:cNvPr>
          <p:cNvSpPr txBox="1"/>
          <p:nvPr/>
        </p:nvSpPr>
        <p:spPr>
          <a:xfrm>
            <a:off x="7264754" y="3221254"/>
            <a:ext cx="980302" cy="583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900">
                <a:solidFill>
                  <a:srgbClr val="F15A24"/>
                </a:solidFill>
              </a:rPr>
              <a:t>*license terms associated with offerings may be different and more specific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2C55C-9BF2-AE1E-F3CE-3C3126E321E9}"/>
              </a:ext>
            </a:extLst>
          </p:cNvPr>
          <p:cNvSpPr txBox="1"/>
          <p:nvPr/>
        </p:nvSpPr>
        <p:spPr>
          <a:xfrm>
            <a:off x="6904918" y="3351181"/>
            <a:ext cx="26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59595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297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371850" cy="3616325"/>
          </a:xfrm>
        </p:spPr>
        <p:txBody>
          <a:bodyPr>
            <a:normAutofit/>
          </a:bodyPr>
          <a:lstStyle/>
          <a:p>
            <a:r>
              <a:rPr lang="en-US" sz="1600" dirty="0"/>
              <a:t>Developing </a:t>
            </a:r>
            <a:r>
              <a:rPr lang="en-US" sz="1600" b="1" dirty="0"/>
              <a:t>Intelligent Transportation Systems (ITS) </a:t>
            </a:r>
            <a:r>
              <a:rPr lang="en-US" sz="1600" dirty="0"/>
              <a:t>and enabling </a:t>
            </a:r>
            <a:r>
              <a:rPr lang="en-US" sz="1600" b="1" dirty="0"/>
              <a:t>Mobility-as-a-Service (</a:t>
            </a:r>
            <a:r>
              <a:rPr lang="en-US" sz="1600" b="1" dirty="0" err="1"/>
              <a:t>MaaS</a:t>
            </a:r>
            <a:r>
              <a:rPr lang="en-US" sz="1600" b="1" dirty="0"/>
              <a:t>)</a:t>
            </a:r>
            <a:r>
              <a:rPr lang="en-US" sz="1600" dirty="0"/>
              <a:t> requires the collaboration of different mobility stakeholders and mandates for data-sharing solutions</a:t>
            </a:r>
          </a:p>
          <a:p>
            <a:r>
              <a:rPr lang="en-US" sz="1600" dirty="0"/>
              <a:t>Open data best practices are promoted by the EU Commission to support </a:t>
            </a:r>
            <a:r>
              <a:rPr lang="en-US" sz="1600" b="1" dirty="0"/>
              <a:t>cross-portal</a:t>
            </a:r>
            <a:r>
              <a:rPr lang="en-US" sz="1600" dirty="0"/>
              <a:t> and           </a:t>
            </a:r>
            <a:r>
              <a:rPr lang="en-US" sz="1600" b="1" dirty="0"/>
              <a:t>cross-border data reuse</a:t>
            </a:r>
          </a:p>
          <a:p>
            <a:r>
              <a:rPr lang="en-US" sz="1600" b="1" dirty="0">
                <a:solidFill>
                  <a:schemeClr val="bg1"/>
                </a:solidFill>
                <a:highlight>
                  <a:srgbClr val="F15A24"/>
                </a:highlight>
              </a:rPr>
              <a:t>Metadata are key elements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/>
              <a:t>to describe existing digital assets and enable their </a:t>
            </a:r>
            <a:r>
              <a:rPr lang="en-US" sz="1600" b="1" dirty="0"/>
              <a:t>findability</a:t>
            </a:r>
          </a:p>
          <a:p>
            <a:endParaRPr lang="en-LU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CC6E6-80F3-D35B-57E6-B0781E8F403E}"/>
              </a:ext>
            </a:extLst>
          </p:cNvPr>
          <p:cNvSpPr txBox="1"/>
          <p:nvPr/>
        </p:nvSpPr>
        <p:spPr>
          <a:xfrm>
            <a:off x="6867337" y="4734041"/>
            <a:ext cx="1714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Image credits to ChatGPT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7ABC9-8C5E-0C7C-AFFB-6C879E3EF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70072"/>
            <a:ext cx="3872676" cy="28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56BDE-49E3-72AA-916D-B31855C6F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728885-03B7-9A2D-6652-6F3D3875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 for the EMDS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ADBDD-BFE9-13E5-CD03-5D112D6C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584575" cy="164386"/>
          </a:xfrm>
        </p:spPr>
        <p:txBody>
          <a:bodyPr/>
          <a:lstStyle/>
          <a:p>
            <a:r>
              <a:rPr lang="en-US"/>
              <a:t>Enhancing cross-border mobility data sharing with mobilityDCAT-AP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6C48DD9-B6F4-3121-6EDD-2A609219390A}"/>
              </a:ext>
            </a:extLst>
          </p:cNvPr>
          <p:cNvSpPr txBox="1">
            <a:spLocks/>
          </p:cNvSpPr>
          <p:nvPr/>
        </p:nvSpPr>
        <p:spPr>
          <a:xfrm>
            <a:off x="628650" y="1000644"/>
            <a:ext cx="3394697" cy="3766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DCAT</a:t>
            </a:r>
            <a:r>
              <a:rPr lang="en-US"/>
              <a:t> and its application profiles (AP) may support the </a:t>
            </a:r>
            <a:r>
              <a:rPr lang="en-US" b="1"/>
              <a:t>description of the resources, not the full offerings</a:t>
            </a:r>
          </a:p>
          <a:p>
            <a:r>
              <a:rPr lang="en-US" b="1" err="1"/>
              <a:t>mobilityDCAT</a:t>
            </a:r>
            <a:r>
              <a:rPr lang="en-US" b="1"/>
              <a:t>-AP </a:t>
            </a:r>
            <a:r>
              <a:rPr lang="en-US"/>
              <a:t>and other domain-specific extensions (e.g. </a:t>
            </a:r>
            <a:r>
              <a:rPr lang="en-US" err="1"/>
              <a:t>healthDCAT</a:t>
            </a:r>
            <a:r>
              <a:rPr lang="en-US"/>
              <a:t>-AP) are needed to better describe resources considering </a:t>
            </a:r>
            <a:r>
              <a:rPr lang="en-US" b="1"/>
              <a:t>domain requirements</a:t>
            </a:r>
          </a:p>
          <a:p>
            <a:r>
              <a:rPr lang="en-US"/>
              <a:t>A different metadata specification should cover minimum </a:t>
            </a:r>
            <a:r>
              <a:rPr lang="en-US" b="1"/>
              <a:t>“domain-agnostic” requirements </a:t>
            </a:r>
            <a:r>
              <a:rPr lang="en-US"/>
              <a:t>for the description of </a:t>
            </a:r>
            <a:r>
              <a:rPr lang="en-US" b="1"/>
              <a:t>dataspace offerings </a:t>
            </a:r>
          </a:p>
          <a:p>
            <a:r>
              <a:rPr lang="en-US"/>
              <a:t>The Open Data Product Specification (ODPS) is a well-established specification to describe data products and covers relevant aspects, but it is </a:t>
            </a:r>
            <a:r>
              <a:rPr lang="en-US" b="1"/>
              <a:t>YAML-based</a:t>
            </a:r>
            <a:endParaRPr lang="en-US"/>
          </a:p>
          <a:p>
            <a:r>
              <a:rPr lang="en-US" i="1"/>
              <a:t>Proposal</a:t>
            </a:r>
            <a:r>
              <a:rPr lang="en-US"/>
              <a:t>: define and maintain a </a:t>
            </a:r>
            <a:r>
              <a:rPr lang="en-US" b="1"/>
              <a:t>DSPA vocabulary</a:t>
            </a:r>
            <a:r>
              <a:rPr lang="en-US"/>
              <a:t> for data spaces aligned with </a:t>
            </a:r>
            <a:r>
              <a:rPr lang="en-US" b="1"/>
              <a:t>ODPS</a:t>
            </a:r>
            <a:r>
              <a:rPr lang="en-US"/>
              <a:t> and </a:t>
            </a:r>
            <a:r>
              <a:rPr lang="en-US" b="1"/>
              <a:t>DCAT</a:t>
            </a:r>
            <a:r>
              <a:rPr lang="en-US"/>
              <a:t>. Based on this </a:t>
            </a:r>
            <a:r>
              <a:rPr lang="en-US" i="1"/>
              <a:t>core</a:t>
            </a:r>
            <a:r>
              <a:rPr lang="en-US"/>
              <a:t> </a:t>
            </a:r>
            <a:r>
              <a:rPr lang="en-US" i="1"/>
              <a:t>vocabulary</a:t>
            </a:r>
            <a:r>
              <a:rPr lang="en-US"/>
              <a:t>, different APs can be defined.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E4155-B58D-CFEF-66C8-4AB26DA9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252" b="-862"/>
          <a:stretch>
            <a:fillRect/>
          </a:stretch>
        </p:blipFill>
        <p:spPr>
          <a:xfrm>
            <a:off x="4023348" y="1218356"/>
            <a:ext cx="1449053" cy="2959366"/>
          </a:xfrm>
          <a:prstGeom prst="rect">
            <a:avLst/>
          </a:prstGeom>
          <a:ln w="19050">
            <a:solidFill>
              <a:srgbClr val="F15A2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1057C-C7FE-CDDA-CF83-2FC5C74C9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571" y="1218355"/>
            <a:ext cx="3263528" cy="2970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D53139-E852-C767-FC95-DF207A0EDEE7}"/>
              </a:ext>
            </a:extLst>
          </p:cNvPr>
          <p:cNvSpPr txBox="1"/>
          <p:nvPr/>
        </p:nvSpPr>
        <p:spPr>
          <a:xfrm>
            <a:off x="4267201" y="4264744"/>
            <a:ext cx="43150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595959"/>
                </a:solidFill>
              </a:rPr>
              <a:t>Ongoing investigation within </a:t>
            </a:r>
            <a:r>
              <a:rPr lang="en-US" sz="1000" dirty="0" err="1">
                <a:solidFill>
                  <a:srgbClr val="595959"/>
                </a:solidFill>
              </a:rPr>
              <a:t>deployEMDS</a:t>
            </a:r>
            <a:r>
              <a:rPr lang="en-US" sz="1000" dirty="0">
                <a:solidFill>
                  <a:srgbClr val="595959"/>
                </a:solidFill>
              </a:rPr>
              <a:t> on defining a first draft of DSPA:</a:t>
            </a:r>
          </a:p>
          <a:p>
            <a:pPr algn="r"/>
            <a:r>
              <a:rPr lang="en-US" sz="1000" dirty="0">
                <a:solidFill>
                  <a:srgbClr val="F15A2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https://cefriel.github.io/dspa/dspa/latest/index.html</a:t>
            </a:r>
            <a:endParaRPr lang="en-US" sz="1000" dirty="0">
              <a:solidFill>
                <a:srgbClr val="F15A24"/>
              </a:solidFill>
            </a:endParaRPr>
          </a:p>
        </p:txBody>
      </p:sp>
      <p:pic>
        <p:nvPicPr>
          <p:cNvPr id="3" name="Picture 2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AAE03A0C-8B7A-C4FA-44B5-A8C6B6E1B6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3" y="272143"/>
            <a:ext cx="1573374" cy="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8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255F-B68B-F149-35B6-E8C976E92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F27B-C1C2-3448-1065-13B29ADB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BFCB5-03A1-6647-3BEF-9ACA78E73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B686D-5718-445E-F5A4-CEF23DCC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804071" cy="361632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/>
              <a:t>Alignment with DCAT-AP 3.0.0 and GeoDCAT-AP 3.0.0</a:t>
            </a:r>
            <a:endParaRPr lang="en-US" sz="2900"/>
          </a:p>
          <a:p>
            <a:pPr>
              <a:spcBef>
                <a:spcPts val="0"/>
              </a:spcBef>
            </a:pPr>
            <a:r>
              <a:rPr lang="en-US" sz="2200">
                <a:ea typeface="Malgun Gothic"/>
              </a:rPr>
              <a:t>Editor Workshop in Porto (April 2025)</a:t>
            </a:r>
          </a:p>
          <a:p>
            <a:pPr>
              <a:spcBef>
                <a:spcPts val="0"/>
              </a:spcBef>
            </a:pPr>
            <a:r>
              <a:rPr lang="en-US" sz="2200"/>
              <a:t>Outcome reported as a series of issues in GitHub for discussion with the community</a:t>
            </a:r>
          </a:p>
          <a:p>
            <a:pPr>
              <a:spcBef>
                <a:spcPts val="0"/>
              </a:spcBef>
            </a:pPr>
            <a:r>
              <a:rPr lang="en-US" sz="2200"/>
              <a:t>Planned release Q4 2025</a:t>
            </a:r>
          </a:p>
          <a:p>
            <a:pPr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>
                <a:ea typeface="Malgun Gothic"/>
              </a:rPr>
              <a:t>NAPCORE-X</a:t>
            </a:r>
            <a:r>
              <a:rPr lang="en-US" sz="2900">
                <a:ea typeface="Malgun Gothic"/>
              </a:rPr>
              <a:t>: New funding phase of NAPCORE 2025–2027</a:t>
            </a:r>
            <a:endParaRPr lang="en-US" sz="2900"/>
          </a:p>
          <a:p>
            <a:pPr>
              <a:spcBef>
                <a:spcPts val="0"/>
              </a:spcBef>
            </a:pPr>
            <a:r>
              <a:rPr lang="en-US" sz="2200"/>
              <a:t>Maintenance and update of specifications and controlled vocabularies (e.g., considering DR)</a:t>
            </a:r>
          </a:p>
          <a:p>
            <a:pPr>
              <a:spcBef>
                <a:spcPts val="0"/>
              </a:spcBef>
            </a:pPr>
            <a:r>
              <a:rPr lang="en-US" sz="2200"/>
              <a:t>Support for NAP operators</a:t>
            </a:r>
          </a:p>
          <a:p>
            <a:pPr>
              <a:spcBef>
                <a:spcPts val="0"/>
              </a:spcBef>
            </a:pPr>
            <a:r>
              <a:rPr lang="en-US" sz="2200"/>
              <a:t>Automatic metadata generation from mobility standards (e.g., </a:t>
            </a:r>
            <a:r>
              <a:rPr lang="en-US" sz="2200" err="1"/>
              <a:t>Datex</a:t>
            </a:r>
            <a:r>
              <a:rPr lang="en-US" sz="2200"/>
              <a:t> II)</a:t>
            </a:r>
          </a:p>
          <a:p>
            <a:pPr>
              <a:spcBef>
                <a:spcPts val="0"/>
              </a:spcBef>
            </a:pPr>
            <a:r>
              <a:rPr lang="en-US" sz="2200"/>
              <a:t>Guidelines for harvesting (e.g., OAI-PMH, LDES)</a:t>
            </a:r>
          </a:p>
          <a:p>
            <a:pPr>
              <a:spcBef>
                <a:spcPts val="0"/>
              </a:spcBef>
            </a:pPr>
            <a:endParaRPr lang="en-US" sz="2200"/>
          </a:p>
          <a:p>
            <a:pPr marL="0" indent="0">
              <a:spcBef>
                <a:spcPts val="0"/>
              </a:spcBef>
              <a:buNone/>
            </a:pPr>
            <a:r>
              <a:rPr lang="en-US" b="1"/>
              <a:t>Collaboration workshops between NAPCORE and deployEMDS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E7283-54BD-636A-EE11-2E103DD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59" y="750988"/>
            <a:ext cx="4327275" cy="3229778"/>
          </a:xfrm>
          <a:prstGeom prst="rect">
            <a:avLst/>
          </a:prstGeom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582200F-4FEB-11EB-23E9-ED1E95A82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35" y="2637494"/>
            <a:ext cx="2315361" cy="1736521"/>
          </a:xfrm>
          <a:prstGeom prst="rect">
            <a:avLst/>
          </a:prstGeom>
        </p:spPr>
      </p:pic>
      <p:pic>
        <p:nvPicPr>
          <p:cNvPr id="9" name="Picture 8" descr="A group of men sitting around a table with laptops&#10;&#10;AI-generated content may be incorrect.">
            <a:extLst>
              <a:ext uri="{FF2B5EF4-FFF2-40B4-BE49-F238E27FC236}">
                <a16:creationId xmlns:a16="http://schemas.microsoft.com/office/drawing/2014/main" id="{829C4333-80C0-8535-4DA5-270ACC44F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2433"/>
          <a:stretch/>
        </p:blipFill>
        <p:spPr>
          <a:xfrm>
            <a:off x="4651385" y="3813684"/>
            <a:ext cx="1901580" cy="729226"/>
          </a:xfrm>
          <a:prstGeom prst="rect">
            <a:avLst/>
          </a:prstGeom>
        </p:spPr>
      </p:pic>
      <p:pic>
        <p:nvPicPr>
          <p:cNvPr id="10" name="Picture 9" descr="A group of people sitting around a table with computers&#10;&#10;AI-generated content may be incorrect.">
            <a:extLst>
              <a:ext uri="{FF2B5EF4-FFF2-40B4-BE49-F238E27FC236}">
                <a16:creationId xmlns:a16="http://schemas.microsoft.com/office/drawing/2014/main" id="{67524F25-4EB8-4971-18CE-26C3D04C7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 b="13533"/>
          <a:stretch/>
        </p:blipFill>
        <p:spPr>
          <a:xfrm>
            <a:off x="4634959" y="2438973"/>
            <a:ext cx="1901580" cy="10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9" y="2092271"/>
            <a:ext cx="2383472" cy="898902"/>
          </a:xfrm>
        </p:spPr>
        <p:txBody>
          <a:bodyPr/>
          <a:lstStyle/>
          <a:p>
            <a:r>
              <a:rPr lang="en-US" sz="1800"/>
              <a:t>Peter Lubrich </a:t>
            </a:r>
            <a:r>
              <a:rPr lang="en-US" sz="1400">
                <a:solidFill>
                  <a:srgbClr val="F15A2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lubrich@bast.de</a:t>
            </a:r>
            <a:endParaRPr lang="en-US" sz="1400">
              <a:solidFill>
                <a:srgbClr val="F15A24"/>
              </a:solidFill>
            </a:endParaRPr>
          </a:p>
          <a:p>
            <a:r>
              <a:rPr lang="en-US" sz="1800"/>
              <a:t>Mario Scrocca </a:t>
            </a:r>
            <a:r>
              <a:rPr lang="en-US" sz="1400">
                <a:solidFill>
                  <a:srgbClr val="F15A2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mario.scrocca@cefriel.com</a:t>
            </a:r>
            <a:endParaRPr lang="en-LU" sz="1800">
              <a:solidFill>
                <a:srgbClr val="F15A24"/>
              </a:solidFill>
            </a:endParaRPr>
          </a:p>
        </p:txBody>
      </p:sp>
      <p:pic>
        <p:nvPicPr>
          <p:cNvPr id="4" name="Picture 3" descr="A blue and white qr code&#10;&#10;AI-generated content may be incorrect.">
            <a:extLst>
              <a:ext uri="{FF2B5EF4-FFF2-40B4-BE49-F238E27FC236}">
                <a16:creationId xmlns:a16="http://schemas.microsoft.com/office/drawing/2014/main" id="{51E4FD47-8980-5E9F-0C19-FD933568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85" y="1387713"/>
            <a:ext cx="1987440" cy="1987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B96E3-22BF-A343-7C74-982A434A14EC}"/>
              </a:ext>
            </a:extLst>
          </p:cNvPr>
          <p:cNvSpPr txBox="1"/>
          <p:nvPr/>
        </p:nvSpPr>
        <p:spPr>
          <a:xfrm>
            <a:off x="5528965" y="840326"/>
            <a:ext cx="297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Discover and contribute at</a:t>
            </a:r>
          </a:p>
          <a:p>
            <a:pPr algn="ctr"/>
            <a:r>
              <a:rPr lang="en-US" b="1" dirty="0">
                <a:solidFill>
                  <a:srgbClr val="F15A24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b="1" dirty="0" err="1">
                <a:solidFill>
                  <a:srgbClr val="F15A24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mobilityDCAT</a:t>
            </a:r>
            <a:r>
              <a:rPr lang="en-US" b="1" dirty="0">
                <a:solidFill>
                  <a:srgbClr val="F15A24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-AP</a:t>
            </a:r>
            <a:endParaRPr lang="en-US" b="1" dirty="0">
              <a:solidFill>
                <a:srgbClr val="F15A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3833B-5DDB-2321-B26F-1AD681F88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D945-3633-93FA-B9FE-E48CC13D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NAPs in Europe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9296-7276-6C55-F9CD-47417C5F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943350" cy="3616325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1600"/>
              <a:t>The </a:t>
            </a:r>
            <a:r>
              <a:rPr lang="en-US" sz="1600" b="1"/>
              <a:t>ITS Directive 2010/40/EU</a:t>
            </a:r>
            <a:r>
              <a:rPr lang="en-US" sz="1600"/>
              <a:t> and its Delegated Regulations required each EU Member State to set up a National Access Point (NAP) to publish mobility data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1600" b="1"/>
              <a:t>30+ operational NAPs </a:t>
            </a:r>
            <a:r>
              <a:rPr lang="en-US" sz="1600"/>
              <a:t>in Europe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1600" b="1"/>
              <a:t>Problem</a:t>
            </a:r>
            <a:r>
              <a:rPr lang="en-US" sz="1600"/>
              <a:t>: fragmentation of mobility data platforms (formats, standards, access interfaces, etc.)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1600"/>
              <a:t>The </a:t>
            </a:r>
            <a:r>
              <a:rPr lang="en-US" sz="1600" b="1"/>
              <a:t>NAPCORE</a:t>
            </a:r>
            <a:r>
              <a:rPr lang="en-US" sz="1600"/>
              <a:t> project (</a:t>
            </a:r>
            <a:r>
              <a:rPr lang="en-US" sz="1600">
                <a:hlinkClick r:id="rId2"/>
              </a:rPr>
              <a:t>https://www.napcore.eu</a:t>
            </a:r>
            <a:r>
              <a:rPr lang="en-US" sz="1600"/>
              <a:t>) aims at coordinating all NAPs in Europe on an organizational and technical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17C74-8103-0106-CEE7-7A1E3E49E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62124E0-FA95-95F5-71BF-572774F2D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0"/>
            <a:ext cx="4781918" cy="5143500"/>
          </a:xfrm>
          <a:prstGeom prst="rect">
            <a:avLst/>
          </a:prstGeom>
        </p:spPr>
      </p:pic>
      <p:pic>
        <p:nvPicPr>
          <p:cNvPr id="5" name="Grafik 3">
            <a:extLst>
              <a:ext uri="{FF2B5EF4-FFF2-40B4-BE49-F238E27FC236}">
                <a16:creationId xmlns:a16="http://schemas.microsoft.com/office/drawing/2014/main" id="{497BC827-F769-DB63-C187-136FE0F043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1"/>
          <a:stretch/>
        </p:blipFill>
        <p:spPr>
          <a:xfrm>
            <a:off x="4602480" y="0"/>
            <a:ext cx="2060431" cy="13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2A233-C920-2BCA-2EB9-B9A44D32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CBDC-2614-B49C-96EC-09627E41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a metadata specification needed?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EE4B4-9178-F018-37CE-AF51006B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2488651" cy="361632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Different </a:t>
            </a:r>
            <a:r>
              <a:rPr lang="en-US" sz="1600" b="1">
                <a:solidFill>
                  <a:srgbClr val="595959"/>
                </a:solidFill>
                <a:latin typeface="Gill Sans MT"/>
                <a:cs typeface="Arial"/>
              </a:rPr>
              <a:t>terminology</a:t>
            </a: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 (e.g., supplier vs. publisher)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Different </a:t>
            </a:r>
            <a:r>
              <a:rPr lang="en-US" sz="1600" b="1">
                <a:solidFill>
                  <a:srgbClr val="595959"/>
                </a:solidFill>
                <a:latin typeface="Gill Sans MT"/>
                <a:cs typeface="Arial"/>
              </a:rPr>
              <a:t>set of metadata </a:t>
            </a: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(e.g., NAP type)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Different </a:t>
            </a:r>
            <a:r>
              <a:rPr lang="en-US" sz="1600" b="1">
                <a:solidFill>
                  <a:srgbClr val="595959"/>
                </a:solidFill>
                <a:latin typeface="Gill Sans MT"/>
                <a:cs typeface="Arial"/>
              </a:rPr>
              <a:t>values</a:t>
            </a: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 for metadata properties (e.g., proprietary set of data categories only used in a specific NAP)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Not </a:t>
            </a:r>
            <a:r>
              <a:rPr lang="en-US" sz="1600" b="1">
                <a:solidFill>
                  <a:srgbClr val="595959"/>
                </a:solidFill>
                <a:latin typeface="Gill Sans MT"/>
                <a:cs typeface="Arial"/>
              </a:rPr>
              <a:t>machine-readable </a:t>
            </a: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(e.g., unstructured descriptions, not </a:t>
            </a:r>
            <a:r>
              <a:rPr lang="en-US" sz="1600" err="1">
                <a:solidFill>
                  <a:srgbClr val="595959"/>
                </a:solidFill>
                <a:latin typeface="Gill Sans MT"/>
                <a:cs typeface="Arial"/>
              </a:rPr>
              <a:t>parsable</a:t>
            </a:r>
            <a:r>
              <a:rPr lang="en-US" sz="1600">
                <a:solidFill>
                  <a:srgbClr val="595959"/>
                </a:solidFill>
                <a:latin typeface="Gill Sans MT"/>
                <a:cs typeface="Arial"/>
              </a:rPr>
              <a:t>, no API)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200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810D6-F4B4-582B-B7C2-6A993BBF5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F9FC6-6EB9-4CB7-A774-4C1DC58C9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1" t="11537" r="267" b="52977"/>
          <a:stretch/>
        </p:blipFill>
        <p:spPr>
          <a:xfrm>
            <a:off x="3303475" y="839655"/>
            <a:ext cx="5211875" cy="26112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7B7A7-521E-DFA1-641E-74D20298763C}"/>
              </a:ext>
            </a:extLst>
          </p:cNvPr>
          <p:cNvSpPr/>
          <p:nvPr/>
        </p:nvSpPr>
        <p:spPr>
          <a:xfrm>
            <a:off x="3303475" y="1635008"/>
            <a:ext cx="2635799" cy="254465"/>
          </a:xfrm>
          <a:prstGeom prst="rect">
            <a:avLst/>
          </a:prstGeom>
          <a:noFill/>
          <a:ln w="38100">
            <a:solidFill>
              <a:srgbClr val="D2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7DDED-CA12-D198-5367-5460832D2EC9}"/>
              </a:ext>
            </a:extLst>
          </p:cNvPr>
          <p:cNvSpPr txBox="1"/>
          <p:nvPr/>
        </p:nvSpPr>
        <p:spPr>
          <a:xfrm>
            <a:off x="6589506" y="877356"/>
            <a:ext cx="1788168" cy="3198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GB" sz="1100">
                <a:solidFill>
                  <a:srgbClr val="D21E00"/>
                </a:solidFill>
                <a:latin typeface="Gill Sans MT"/>
                <a:cs typeface="Arial"/>
              </a:rPr>
              <a:t>MDM (former </a:t>
            </a:r>
            <a:r>
              <a:rPr lang="en-GB" sz="1100" b="1">
                <a:solidFill>
                  <a:srgbClr val="D21E00"/>
                </a:solidFill>
                <a:latin typeface="Gill Sans MT"/>
                <a:cs typeface="Arial"/>
              </a:rPr>
              <a:t>German NAP</a:t>
            </a:r>
            <a:r>
              <a:rPr lang="en-GB" sz="1100">
                <a:solidFill>
                  <a:srgbClr val="D21E00"/>
                </a:solidFill>
                <a:latin typeface="Gill Sans MT"/>
                <a:cs typeface="Arial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B159E-C38B-DFB3-64E6-16FA3C7A4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6" t="69063" r="8078" b="6868"/>
          <a:stretch>
            <a:fillRect/>
          </a:stretch>
        </p:blipFill>
        <p:spPr>
          <a:xfrm>
            <a:off x="3223955" y="2949916"/>
            <a:ext cx="5291395" cy="17118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FEDBCD-C59E-417D-6F73-EE85D0FBB60B}"/>
              </a:ext>
            </a:extLst>
          </p:cNvPr>
          <p:cNvSpPr/>
          <p:nvPr/>
        </p:nvSpPr>
        <p:spPr>
          <a:xfrm>
            <a:off x="3303475" y="2519817"/>
            <a:ext cx="3196385" cy="254465"/>
          </a:xfrm>
          <a:prstGeom prst="rect">
            <a:avLst/>
          </a:prstGeom>
          <a:noFill/>
          <a:ln w="38100">
            <a:solidFill>
              <a:srgbClr val="D2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528B0-B4D9-1073-7F9B-FA1850878705}"/>
              </a:ext>
            </a:extLst>
          </p:cNvPr>
          <p:cNvSpPr txBox="1"/>
          <p:nvPr/>
        </p:nvSpPr>
        <p:spPr>
          <a:xfrm>
            <a:off x="6850380" y="2408090"/>
            <a:ext cx="1527294" cy="3198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GB" sz="1100">
                <a:solidFill>
                  <a:srgbClr val="F15A24"/>
                </a:solidFill>
                <a:latin typeface="Gill Sans MT"/>
                <a:cs typeface="Arial"/>
              </a:rPr>
              <a:t>Transportdata.be (former </a:t>
            </a:r>
          </a:p>
          <a:p>
            <a:pPr algn="r"/>
            <a:r>
              <a:rPr lang="en-GB" sz="1100">
                <a:solidFill>
                  <a:srgbClr val="F15A24"/>
                </a:solidFill>
                <a:latin typeface="Gill Sans MT"/>
                <a:cs typeface="Arial"/>
              </a:rPr>
              <a:t>metadata schema </a:t>
            </a:r>
          </a:p>
          <a:p>
            <a:pPr algn="r"/>
            <a:r>
              <a:rPr lang="en-GB" sz="1100">
                <a:solidFill>
                  <a:srgbClr val="F15A24"/>
                </a:solidFill>
                <a:latin typeface="Gill Sans MT"/>
                <a:cs typeface="Arial"/>
              </a:rPr>
              <a:t>of </a:t>
            </a:r>
            <a:r>
              <a:rPr lang="en-GB" sz="1100" b="1">
                <a:solidFill>
                  <a:srgbClr val="F15A24"/>
                </a:solidFill>
                <a:latin typeface="Gill Sans MT"/>
                <a:cs typeface="Arial"/>
              </a:rPr>
              <a:t>Belgian NAP</a:t>
            </a:r>
            <a:r>
              <a:rPr lang="en-GB" sz="1100">
                <a:solidFill>
                  <a:srgbClr val="F15A24"/>
                </a:solidFill>
                <a:latin typeface="Gill Sans MT"/>
                <a:cs typeface="Arial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B1160-28E4-C6AD-A199-5D74D8CBC1D2}"/>
              </a:ext>
            </a:extLst>
          </p:cNvPr>
          <p:cNvSpPr/>
          <p:nvPr/>
        </p:nvSpPr>
        <p:spPr>
          <a:xfrm>
            <a:off x="3303474" y="2949916"/>
            <a:ext cx="4628946" cy="408387"/>
          </a:xfrm>
          <a:prstGeom prst="rect">
            <a:avLst/>
          </a:prstGeom>
          <a:noFill/>
          <a:ln w="38100">
            <a:solidFill>
              <a:srgbClr val="F15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C7CE68-F561-8103-8DB4-1F257922E0E8}"/>
              </a:ext>
            </a:extLst>
          </p:cNvPr>
          <p:cNvSpPr/>
          <p:nvPr/>
        </p:nvSpPr>
        <p:spPr>
          <a:xfrm>
            <a:off x="3303475" y="4015935"/>
            <a:ext cx="1138985" cy="645849"/>
          </a:xfrm>
          <a:prstGeom prst="rect">
            <a:avLst/>
          </a:prstGeom>
          <a:noFill/>
          <a:ln w="38100">
            <a:solidFill>
              <a:srgbClr val="F15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3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2B03-98C9-2362-B9DB-86C79B19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1DC5-9266-E2F4-2EEF-44A515F4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Coordinated Metadata Catalogue (CMC)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2395-CB00-8F5D-BD13-DA4AC79A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943350" cy="3616325"/>
          </a:xfrm>
        </p:spPr>
        <p:txBody>
          <a:bodyPr>
            <a:normAutofit fontScale="85000" lnSpcReduction="20000"/>
          </a:bodyPr>
          <a:lstStyle/>
          <a:p>
            <a:pPr marL="431800" indent="-431800"/>
            <a:r>
              <a:rPr lang="en-US" sz="2200">
                <a:cs typeface="Arial" panose="020B0604020202020204" pitchFamily="34" charset="0"/>
              </a:rPr>
              <a:t>The Coordinated Metadata Catalogue (CMC), defined under the former EU EIP project, represented a first </a:t>
            </a:r>
            <a:r>
              <a:rPr lang="en-US" sz="2200" b="1">
                <a:cs typeface="Arial" panose="020B0604020202020204" pitchFamily="34" charset="0"/>
              </a:rPr>
              <a:t>elaboration towards NAP metadata harmonisation</a:t>
            </a:r>
            <a:r>
              <a:rPr lang="en-US" sz="2200">
                <a:cs typeface="Arial" panose="020B0604020202020204" pitchFamily="34" charset="0"/>
              </a:rPr>
              <a:t> in the mobility domain (</a:t>
            </a:r>
            <a:r>
              <a:rPr lang="en-US" sz="220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200">
                <a:cs typeface="Arial" panose="020B0604020202020204" pitchFamily="34" charset="0"/>
              </a:rPr>
              <a:t>)</a:t>
            </a:r>
            <a:endParaRPr lang="en-US" sz="1400">
              <a:cs typeface="Arial" panose="020B0604020202020204" pitchFamily="34" charset="0"/>
            </a:endParaRPr>
          </a:p>
          <a:p>
            <a:pPr marL="431800" indent="-431800"/>
            <a:r>
              <a:rPr lang="en-US" sz="2200">
                <a:ea typeface="Malgun Gothic"/>
              </a:rPr>
              <a:t>Feedback on the Coordinated Metadata Catalogue:</a:t>
            </a:r>
          </a:p>
          <a:p>
            <a:pPr marL="791845" lvl="1" indent="-431800">
              <a:buFont typeface="Courier New" panose="02070309020205020404" pitchFamily="49" charset="0"/>
              <a:buChar char="o"/>
            </a:pPr>
            <a:r>
              <a:rPr lang="en-US" sz="1700"/>
              <a:t>Widely accepted among NAP operators</a:t>
            </a:r>
          </a:p>
          <a:p>
            <a:pPr marL="791845" lvl="1" indent="-431800">
              <a:buFont typeface="Courier New" panose="02070309020205020404" pitchFamily="49" charset="0"/>
              <a:buChar char="o"/>
            </a:pPr>
            <a:r>
              <a:rPr lang="en-US" sz="1700"/>
              <a:t>Recommended by EC for implementation</a:t>
            </a:r>
          </a:p>
          <a:p>
            <a:pPr marL="791845" lvl="1" indent="-431800">
              <a:buFont typeface="Courier New" panose="02070309020205020404" pitchFamily="49" charset="0"/>
              <a:buChar char="o"/>
            </a:pPr>
            <a:r>
              <a:rPr lang="en-US" sz="1700"/>
              <a:t>However, skepticism because of proprietary approach, compatibility for established metadata specifications wished</a:t>
            </a:r>
            <a:endParaRPr lang="nl-NL" sz="1700">
              <a:solidFill>
                <a:srgbClr val="FF0000"/>
              </a:solidFill>
            </a:endParaRPr>
          </a:p>
          <a:p>
            <a:pPr marL="431800" indent="-431800"/>
            <a:endParaRPr lang="en-US" sz="1600">
              <a:cs typeface="Arial" panose="020B0604020202020204" pitchFamily="34" charset="0"/>
            </a:endParaRPr>
          </a:p>
          <a:p>
            <a:pPr marL="431800" indent="-431800"/>
            <a:endParaRPr lang="en-US" sz="1600"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F2282-B75C-5277-0178-F4D1C0D4D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70B667-F4A5-E427-E6F6-79BB4E24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263" y="1079793"/>
            <a:ext cx="2148178" cy="298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2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E34A-8882-6DC9-87CB-EEC3ED3F0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996D-383D-984F-6959-47AAC110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Open (Meta)Data enters the stage!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BA53E-B1F6-E5B9-390A-57DAB3C0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7639050" cy="1689100"/>
          </a:xfrm>
        </p:spPr>
        <p:txBody>
          <a:bodyPr>
            <a:normAutofit/>
          </a:bodyPr>
          <a:lstStyle/>
          <a:p>
            <a:r>
              <a:rPr lang="en-US" sz="1800">
                <a:cs typeface="Arial" panose="020B0604020202020204" pitchFamily="34" charset="0"/>
              </a:rPr>
              <a:t>Mobility Domain Stakeholders 🤝 Semantic Web Experts</a:t>
            </a:r>
          </a:p>
          <a:p>
            <a:r>
              <a:rPr lang="en-US" sz="1800">
                <a:cs typeface="Arial" panose="020B0604020202020204" pitchFamily="34" charset="0"/>
              </a:rPr>
              <a:t>The definition of a DCAT-AP extension bridging the gap between metadata initiatives that consider the </a:t>
            </a:r>
            <a:r>
              <a:rPr lang="en-US" sz="1800" b="1">
                <a:cs typeface="Arial" panose="020B0604020202020204" pitchFamily="34" charset="0"/>
              </a:rPr>
              <a:t>specific requirements of the mobility domain </a:t>
            </a:r>
            <a:r>
              <a:rPr lang="en-US" sz="1800">
                <a:cs typeface="Arial" panose="020B0604020202020204" pitchFamily="34" charset="0"/>
              </a:rPr>
              <a:t>and the set of </a:t>
            </a:r>
            <a:r>
              <a:rPr lang="en-US" sz="1800" b="1">
                <a:cs typeface="Arial" panose="020B0604020202020204" pitchFamily="34" charset="0"/>
              </a:rPr>
              <a:t>recommendations and best practices for metadata</a:t>
            </a:r>
            <a:r>
              <a:rPr lang="en-US" sz="1800">
                <a:cs typeface="Arial" panose="020B0604020202020204" pitchFamily="34" charset="0"/>
              </a:rPr>
              <a:t> in data catalogues</a:t>
            </a:r>
          </a:p>
          <a:p>
            <a:pPr marL="431800" indent="-431800"/>
            <a:endParaRPr lang="en-US" sz="1200">
              <a:cs typeface="Arial" panose="020B0604020202020204" pitchFamily="34" charset="0"/>
            </a:endParaRPr>
          </a:p>
          <a:p>
            <a:pPr marL="431800" indent="-431800"/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46717-622A-D4F6-9991-AD52A6907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grpSp>
        <p:nvGrpSpPr>
          <p:cNvPr id="6" name="Diagramm 6">
            <a:extLst>
              <a:ext uri="{FF2B5EF4-FFF2-40B4-BE49-F238E27FC236}">
                <a16:creationId xmlns:a16="http://schemas.microsoft.com/office/drawing/2014/main" id="{A4FBA634-37F1-0AF1-D927-4C8E2D3130BE}"/>
              </a:ext>
            </a:extLst>
          </p:cNvPr>
          <p:cNvGrpSpPr/>
          <p:nvPr/>
        </p:nvGrpSpPr>
        <p:grpSpPr>
          <a:xfrm>
            <a:off x="1587499" y="2571750"/>
            <a:ext cx="5351803" cy="1846265"/>
            <a:chOff x="0" y="0"/>
            <a:chExt cx="6089695" cy="2088233"/>
          </a:xfrm>
        </p:grpSpPr>
        <p:sp>
          <p:nvSpPr>
            <p:cNvPr id="7" name="Linie">
              <a:extLst>
                <a:ext uri="{FF2B5EF4-FFF2-40B4-BE49-F238E27FC236}">
                  <a16:creationId xmlns:a16="http://schemas.microsoft.com/office/drawing/2014/main" id="{5713A010-5C25-2375-875F-0FD555A4DBCE}"/>
                </a:ext>
              </a:extLst>
            </p:cNvPr>
            <p:cNvSpPr/>
            <p:nvPr/>
          </p:nvSpPr>
          <p:spPr>
            <a:xfrm>
              <a:off x="3044846" y="1070561"/>
              <a:ext cx="2387214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315"/>
                  </a:lnTo>
                  <a:lnTo>
                    <a:pt x="21600" y="133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8" name="Linie">
              <a:extLst>
                <a:ext uri="{FF2B5EF4-FFF2-40B4-BE49-F238E27FC236}">
                  <a16:creationId xmlns:a16="http://schemas.microsoft.com/office/drawing/2014/main" id="{ABF52ED7-B9F7-FCB2-E630-D41367B7558A}"/>
                </a:ext>
              </a:extLst>
            </p:cNvPr>
            <p:cNvSpPr/>
            <p:nvPr/>
          </p:nvSpPr>
          <p:spPr>
            <a:xfrm>
              <a:off x="3044847" y="1070561"/>
              <a:ext cx="795738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315"/>
                  </a:lnTo>
                  <a:lnTo>
                    <a:pt x="21600" y="133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" name="Linie">
              <a:extLst>
                <a:ext uri="{FF2B5EF4-FFF2-40B4-BE49-F238E27FC236}">
                  <a16:creationId xmlns:a16="http://schemas.microsoft.com/office/drawing/2014/main" id="{10317632-74A7-06FE-9B63-9F1A39ABB971}"/>
                </a:ext>
              </a:extLst>
            </p:cNvPr>
            <p:cNvSpPr/>
            <p:nvPr/>
          </p:nvSpPr>
          <p:spPr>
            <a:xfrm>
              <a:off x="2249108" y="1070561"/>
              <a:ext cx="795738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315"/>
                  </a:lnTo>
                  <a:lnTo>
                    <a:pt x="0" y="13315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" name="Linie">
              <a:extLst>
                <a:ext uri="{FF2B5EF4-FFF2-40B4-BE49-F238E27FC236}">
                  <a16:creationId xmlns:a16="http://schemas.microsoft.com/office/drawing/2014/main" id="{A8587307-F5B4-9F8D-3BC2-C2AB044A2842}"/>
                </a:ext>
              </a:extLst>
            </p:cNvPr>
            <p:cNvSpPr/>
            <p:nvPr/>
          </p:nvSpPr>
          <p:spPr>
            <a:xfrm>
              <a:off x="657633" y="1070561"/>
              <a:ext cx="2387214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315"/>
                  </a:lnTo>
                  <a:lnTo>
                    <a:pt x="0" y="13315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11" name="Gruppieren">
              <a:extLst>
                <a:ext uri="{FF2B5EF4-FFF2-40B4-BE49-F238E27FC236}">
                  <a16:creationId xmlns:a16="http://schemas.microsoft.com/office/drawing/2014/main" id="{1D002FB3-04E8-B01B-231E-3FD84975792C}"/>
                </a:ext>
              </a:extLst>
            </p:cNvPr>
            <p:cNvGrpSpPr/>
            <p:nvPr/>
          </p:nvGrpSpPr>
          <p:grpSpPr>
            <a:xfrm>
              <a:off x="2180746" y="0"/>
              <a:ext cx="1728201" cy="1070563"/>
              <a:chOff x="-1" y="0"/>
              <a:chExt cx="1728199" cy="1070562"/>
            </a:xfrm>
          </p:grpSpPr>
          <p:sp>
            <p:nvSpPr>
              <p:cNvPr id="24" name="Rechteck">
                <a:extLst>
                  <a:ext uri="{FF2B5EF4-FFF2-40B4-BE49-F238E27FC236}">
                    <a16:creationId xmlns:a16="http://schemas.microsoft.com/office/drawing/2014/main" id="{E1196420-1DC2-D475-B8C0-12417933D2F7}"/>
                  </a:ext>
                </a:extLst>
              </p:cNvPr>
              <p:cNvSpPr/>
              <p:nvPr/>
            </p:nvSpPr>
            <p:spPr>
              <a:xfrm>
                <a:off x="-1" y="0"/>
                <a:ext cx="1728199" cy="1070562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5" name="DCAT-AP">
                <a:extLst>
                  <a:ext uri="{FF2B5EF4-FFF2-40B4-BE49-F238E27FC236}">
                    <a16:creationId xmlns:a16="http://schemas.microsoft.com/office/drawing/2014/main" id="{C07634DE-562D-8BDB-F84C-66864B8F78A4}"/>
                  </a:ext>
                </a:extLst>
              </p:cNvPr>
              <p:cNvSpPr txBox="1"/>
              <p:nvPr/>
            </p:nvSpPr>
            <p:spPr>
              <a:xfrm>
                <a:off x="0" y="361223"/>
                <a:ext cx="1728198" cy="3481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DCAT-AP</a:t>
                </a:r>
              </a:p>
            </p:txBody>
          </p:sp>
        </p:grpSp>
        <p:grpSp>
          <p:nvGrpSpPr>
            <p:cNvPr id="12" name="Gruppieren">
              <a:extLst>
                <a:ext uri="{FF2B5EF4-FFF2-40B4-BE49-F238E27FC236}">
                  <a16:creationId xmlns:a16="http://schemas.microsoft.com/office/drawing/2014/main" id="{AB66D6C1-BE9B-1280-6D25-CCE903F20766}"/>
                </a:ext>
              </a:extLst>
            </p:cNvPr>
            <p:cNvGrpSpPr/>
            <p:nvPr/>
          </p:nvGrpSpPr>
          <p:grpSpPr>
            <a:xfrm>
              <a:off x="0" y="1430596"/>
              <a:ext cx="1315269" cy="657637"/>
              <a:chOff x="0" y="19163"/>
              <a:chExt cx="1315268" cy="657635"/>
            </a:xfrm>
          </p:grpSpPr>
          <p:sp>
            <p:nvSpPr>
              <p:cNvPr id="22" name="Rechteck">
                <a:extLst>
                  <a:ext uri="{FF2B5EF4-FFF2-40B4-BE49-F238E27FC236}">
                    <a16:creationId xmlns:a16="http://schemas.microsoft.com/office/drawing/2014/main" id="{71D6967A-AD87-1BA6-5DBA-4948E9DF8B6D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3" name="Extension “DCAT-AP.de“">
                <a:extLst>
                  <a:ext uri="{FF2B5EF4-FFF2-40B4-BE49-F238E27FC236}">
                    <a16:creationId xmlns:a16="http://schemas.microsoft.com/office/drawing/2014/main" id="{8FA8858E-92D5-F3DF-C353-28F8956D3FB2}"/>
                  </a:ext>
                </a:extLst>
              </p:cNvPr>
              <p:cNvSpPr txBox="1"/>
              <p:nvPr/>
            </p:nvSpPr>
            <p:spPr>
              <a:xfrm>
                <a:off x="0" y="143822"/>
                <a:ext cx="1315268" cy="408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DCAT-AP.de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13" name="Gruppieren">
              <a:extLst>
                <a:ext uri="{FF2B5EF4-FFF2-40B4-BE49-F238E27FC236}">
                  <a16:creationId xmlns:a16="http://schemas.microsoft.com/office/drawing/2014/main" id="{57B41F5D-BF95-BE72-C63C-DFC3E0189F72}"/>
                </a:ext>
              </a:extLst>
            </p:cNvPr>
            <p:cNvGrpSpPr/>
            <p:nvPr/>
          </p:nvGrpSpPr>
          <p:grpSpPr>
            <a:xfrm>
              <a:off x="1591474" y="1430596"/>
              <a:ext cx="1315270" cy="657637"/>
              <a:chOff x="0" y="19163"/>
              <a:chExt cx="1315268" cy="657635"/>
            </a:xfrm>
          </p:grpSpPr>
          <p:sp>
            <p:nvSpPr>
              <p:cNvPr id="20" name="Rechteck">
                <a:extLst>
                  <a:ext uri="{FF2B5EF4-FFF2-40B4-BE49-F238E27FC236}">
                    <a16:creationId xmlns:a16="http://schemas.microsoft.com/office/drawing/2014/main" id="{8919D51D-D7F1-8EF5-994F-570103108260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1" name="Extension „GeoDCAT-AP“">
                <a:extLst>
                  <a:ext uri="{FF2B5EF4-FFF2-40B4-BE49-F238E27FC236}">
                    <a16:creationId xmlns:a16="http://schemas.microsoft.com/office/drawing/2014/main" id="{EC1647F8-D6BB-713C-E572-9AD19351B62A}"/>
                  </a:ext>
                </a:extLst>
              </p:cNvPr>
              <p:cNvSpPr txBox="1"/>
              <p:nvPr/>
            </p:nvSpPr>
            <p:spPr>
              <a:xfrm>
                <a:off x="0" y="117066"/>
                <a:ext cx="1315268" cy="461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GeoDCAT-AP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14" name="Gruppieren">
              <a:extLst>
                <a:ext uri="{FF2B5EF4-FFF2-40B4-BE49-F238E27FC236}">
                  <a16:creationId xmlns:a16="http://schemas.microsoft.com/office/drawing/2014/main" id="{D15A2751-8FE4-DDE5-DCC6-7A281DC0F522}"/>
                </a:ext>
              </a:extLst>
            </p:cNvPr>
            <p:cNvGrpSpPr/>
            <p:nvPr/>
          </p:nvGrpSpPr>
          <p:grpSpPr>
            <a:xfrm>
              <a:off x="3182950" y="1430596"/>
              <a:ext cx="1315269" cy="657636"/>
              <a:chOff x="0" y="0"/>
              <a:chExt cx="1315268" cy="657634"/>
            </a:xfrm>
          </p:grpSpPr>
          <p:sp>
            <p:nvSpPr>
              <p:cNvPr id="18" name="Rechteck">
                <a:extLst>
                  <a:ext uri="{FF2B5EF4-FFF2-40B4-BE49-F238E27FC236}">
                    <a16:creationId xmlns:a16="http://schemas.microsoft.com/office/drawing/2014/main" id="{8EEDEFD5-0A88-A669-8BFF-55A331901E0E}"/>
                  </a:ext>
                </a:extLst>
              </p:cNvPr>
              <p:cNvSpPr/>
              <p:nvPr/>
            </p:nvSpPr>
            <p:spPr>
              <a:xfrm>
                <a:off x="0" y="0"/>
                <a:ext cx="1315268" cy="657634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9" name="…">
                <a:extLst>
                  <a:ext uri="{FF2B5EF4-FFF2-40B4-BE49-F238E27FC236}">
                    <a16:creationId xmlns:a16="http://schemas.microsoft.com/office/drawing/2014/main" id="{25811385-EF99-1CA4-E3C6-583697CE8BDA}"/>
                  </a:ext>
                </a:extLst>
              </p:cNvPr>
              <p:cNvSpPr txBox="1"/>
              <p:nvPr/>
            </p:nvSpPr>
            <p:spPr>
              <a:xfrm>
                <a:off x="0" y="207558"/>
                <a:ext cx="1315268" cy="242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…</a:t>
                </a:r>
              </a:p>
            </p:txBody>
          </p:sp>
        </p:grpSp>
        <p:grpSp>
          <p:nvGrpSpPr>
            <p:cNvPr id="15" name="Gruppieren">
              <a:extLst>
                <a:ext uri="{FF2B5EF4-FFF2-40B4-BE49-F238E27FC236}">
                  <a16:creationId xmlns:a16="http://schemas.microsoft.com/office/drawing/2014/main" id="{EA585944-FCC3-081D-AE68-0F75D18361AB}"/>
                </a:ext>
              </a:extLst>
            </p:cNvPr>
            <p:cNvGrpSpPr/>
            <p:nvPr/>
          </p:nvGrpSpPr>
          <p:grpSpPr>
            <a:xfrm>
              <a:off x="4774425" y="1430596"/>
              <a:ext cx="1315270" cy="657637"/>
              <a:chOff x="0" y="19163"/>
              <a:chExt cx="1315268" cy="657635"/>
            </a:xfrm>
          </p:grpSpPr>
          <p:sp>
            <p:nvSpPr>
              <p:cNvPr id="16" name="Rechteck">
                <a:extLst>
                  <a:ext uri="{FF2B5EF4-FFF2-40B4-BE49-F238E27FC236}">
                    <a16:creationId xmlns:a16="http://schemas.microsoft.com/office/drawing/2014/main" id="{83C5EB63-12A8-BF64-572C-0024AA675A58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7" name="Extension „napDCAT-AP“">
                <a:extLst>
                  <a:ext uri="{FF2B5EF4-FFF2-40B4-BE49-F238E27FC236}">
                    <a16:creationId xmlns:a16="http://schemas.microsoft.com/office/drawing/2014/main" id="{BEA910A3-D8A2-75F3-2BB5-B49973D96F0F}"/>
                  </a:ext>
                </a:extLst>
              </p:cNvPr>
              <p:cNvSpPr txBox="1"/>
              <p:nvPr/>
            </p:nvSpPr>
            <p:spPr>
              <a:xfrm>
                <a:off x="0" y="117066"/>
                <a:ext cx="1315268" cy="461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“</a:t>
                </a:r>
                <a:r>
                  <a:rPr lang="en-US" sz="1400" kern="0">
                    <a:latin typeface="Arial" panose="020B0604020202020204"/>
                  </a:rPr>
                  <a:t>nap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DCAT-AP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12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D1635-A915-65CA-11E7-416ACBD78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BE11-30EF-30FB-4372-2CB8B94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Open (Meta)Data enters the stage!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A5E3-7CD1-3AC4-D6B3-512DC7F06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7639050" cy="1689100"/>
          </a:xfrm>
        </p:spPr>
        <p:txBody>
          <a:bodyPr>
            <a:normAutofit/>
          </a:bodyPr>
          <a:lstStyle/>
          <a:p>
            <a:r>
              <a:rPr lang="en-US" sz="1800">
                <a:cs typeface="Arial" panose="020B0604020202020204" pitchFamily="34" charset="0"/>
              </a:rPr>
              <a:t>Mobility Domain Stakeholders 🤝 Semantic Web Experts</a:t>
            </a:r>
          </a:p>
          <a:p>
            <a:r>
              <a:rPr lang="en-US" sz="1800">
                <a:cs typeface="Arial" panose="020B0604020202020204" pitchFamily="34" charset="0"/>
              </a:rPr>
              <a:t>The definition of a DCAT-AP extension bridging the gap between metadata initiatives that consider the </a:t>
            </a:r>
            <a:r>
              <a:rPr lang="en-US" sz="1800" b="1">
                <a:cs typeface="Arial" panose="020B0604020202020204" pitchFamily="34" charset="0"/>
              </a:rPr>
              <a:t>specific requirements of the mobility domain </a:t>
            </a:r>
            <a:r>
              <a:rPr lang="en-US" sz="1800">
                <a:cs typeface="Arial" panose="020B0604020202020204" pitchFamily="34" charset="0"/>
              </a:rPr>
              <a:t>and the set of </a:t>
            </a:r>
            <a:r>
              <a:rPr lang="en-US" sz="1800" b="1">
                <a:cs typeface="Arial" panose="020B0604020202020204" pitchFamily="34" charset="0"/>
              </a:rPr>
              <a:t>recommendations and best practices for metadata</a:t>
            </a:r>
            <a:r>
              <a:rPr lang="en-US" sz="1800">
                <a:cs typeface="Arial" panose="020B0604020202020204" pitchFamily="34" charset="0"/>
              </a:rPr>
              <a:t> in data catalogues</a:t>
            </a:r>
          </a:p>
          <a:p>
            <a:pPr marL="431800" indent="-431800"/>
            <a:endParaRPr lang="en-US" sz="1200">
              <a:cs typeface="Arial" panose="020B0604020202020204" pitchFamily="34" charset="0"/>
            </a:endParaRPr>
          </a:p>
          <a:p>
            <a:pPr marL="431800" indent="-431800"/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41776-CDFD-B501-0858-BFA9A531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grpSp>
        <p:nvGrpSpPr>
          <p:cNvPr id="6" name="Diagramm 6">
            <a:extLst>
              <a:ext uri="{FF2B5EF4-FFF2-40B4-BE49-F238E27FC236}">
                <a16:creationId xmlns:a16="http://schemas.microsoft.com/office/drawing/2014/main" id="{B840302E-AE32-93AF-4883-5FFE8770E63E}"/>
              </a:ext>
            </a:extLst>
          </p:cNvPr>
          <p:cNvGrpSpPr/>
          <p:nvPr/>
        </p:nvGrpSpPr>
        <p:grpSpPr>
          <a:xfrm>
            <a:off x="1587499" y="2571750"/>
            <a:ext cx="5819141" cy="1846265"/>
            <a:chOff x="0" y="0"/>
            <a:chExt cx="6621468" cy="2088233"/>
          </a:xfrm>
        </p:grpSpPr>
        <p:sp>
          <p:nvSpPr>
            <p:cNvPr id="7" name="Linie">
              <a:extLst>
                <a:ext uri="{FF2B5EF4-FFF2-40B4-BE49-F238E27FC236}">
                  <a16:creationId xmlns:a16="http://schemas.microsoft.com/office/drawing/2014/main" id="{D15D6657-C52B-F8A2-A592-56FF0CAB7042}"/>
                </a:ext>
              </a:extLst>
            </p:cNvPr>
            <p:cNvSpPr/>
            <p:nvPr/>
          </p:nvSpPr>
          <p:spPr>
            <a:xfrm>
              <a:off x="3044846" y="1070561"/>
              <a:ext cx="2387214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315"/>
                  </a:lnTo>
                  <a:lnTo>
                    <a:pt x="21600" y="133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8" name="Linie">
              <a:extLst>
                <a:ext uri="{FF2B5EF4-FFF2-40B4-BE49-F238E27FC236}">
                  <a16:creationId xmlns:a16="http://schemas.microsoft.com/office/drawing/2014/main" id="{4FF9C52F-5D8E-6668-CDC3-92E0B1B5F54C}"/>
                </a:ext>
              </a:extLst>
            </p:cNvPr>
            <p:cNvSpPr/>
            <p:nvPr/>
          </p:nvSpPr>
          <p:spPr>
            <a:xfrm>
              <a:off x="3044847" y="1070561"/>
              <a:ext cx="795738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315"/>
                  </a:lnTo>
                  <a:lnTo>
                    <a:pt x="21600" y="133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" name="Linie">
              <a:extLst>
                <a:ext uri="{FF2B5EF4-FFF2-40B4-BE49-F238E27FC236}">
                  <a16:creationId xmlns:a16="http://schemas.microsoft.com/office/drawing/2014/main" id="{04624926-1826-A5B6-C32B-BEDFAF942A8B}"/>
                </a:ext>
              </a:extLst>
            </p:cNvPr>
            <p:cNvSpPr/>
            <p:nvPr/>
          </p:nvSpPr>
          <p:spPr>
            <a:xfrm>
              <a:off x="2249108" y="1070561"/>
              <a:ext cx="795738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315"/>
                  </a:lnTo>
                  <a:lnTo>
                    <a:pt x="0" y="13315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" name="Linie">
              <a:extLst>
                <a:ext uri="{FF2B5EF4-FFF2-40B4-BE49-F238E27FC236}">
                  <a16:creationId xmlns:a16="http://schemas.microsoft.com/office/drawing/2014/main" id="{641E5B8A-DFD9-32ED-A47E-F5C6F8D9351A}"/>
                </a:ext>
              </a:extLst>
            </p:cNvPr>
            <p:cNvSpPr/>
            <p:nvPr/>
          </p:nvSpPr>
          <p:spPr>
            <a:xfrm>
              <a:off x="657633" y="1070561"/>
              <a:ext cx="2387214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315"/>
                  </a:lnTo>
                  <a:lnTo>
                    <a:pt x="0" y="13315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11" name="Gruppieren">
              <a:extLst>
                <a:ext uri="{FF2B5EF4-FFF2-40B4-BE49-F238E27FC236}">
                  <a16:creationId xmlns:a16="http://schemas.microsoft.com/office/drawing/2014/main" id="{F4FCCDC5-2E66-187A-494D-7542CD0839BD}"/>
                </a:ext>
              </a:extLst>
            </p:cNvPr>
            <p:cNvGrpSpPr/>
            <p:nvPr/>
          </p:nvGrpSpPr>
          <p:grpSpPr>
            <a:xfrm>
              <a:off x="2180746" y="0"/>
              <a:ext cx="1728201" cy="1070563"/>
              <a:chOff x="-1" y="0"/>
              <a:chExt cx="1728199" cy="1070562"/>
            </a:xfrm>
          </p:grpSpPr>
          <p:sp>
            <p:nvSpPr>
              <p:cNvPr id="24" name="Rechteck">
                <a:extLst>
                  <a:ext uri="{FF2B5EF4-FFF2-40B4-BE49-F238E27FC236}">
                    <a16:creationId xmlns:a16="http://schemas.microsoft.com/office/drawing/2014/main" id="{56BF4AC7-6508-D430-4F18-CBCBB779DA66}"/>
                  </a:ext>
                </a:extLst>
              </p:cNvPr>
              <p:cNvSpPr/>
              <p:nvPr/>
            </p:nvSpPr>
            <p:spPr>
              <a:xfrm>
                <a:off x="-1" y="0"/>
                <a:ext cx="1728199" cy="1070562"/>
              </a:xfrm>
              <a:prstGeom prst="rect">
                <a:avLst/>
              </a:prstGeom>
              <a:solidFill>
                <a:srgbClr val="F15A2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5" name="DCAT-AP">
                <a:extLst>
                  <a:ext uri="{FF2B5EF4-FFF2-40B4-BE49-F238E27FC236}">
                    <a16:creationId xmlns:a16="http://schemas.microsoft.com/office/drawing/2014/main" id="{9A1C29B9-DBF3-88E3-2FAE-5AC2B2A27458}"/>
                  </a:ext>
                </a:extLst>
              </p:cNvPr>
              <p:cNvSpPr txBox="1"/>
              <p:nvPr/>
            </p:nvSpPr>
            <p:spPr>
              <a:xfrm>
                <a:off x="0" y="361223"/>
                <a:ext cx="1728198" cy="3481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DCAT-AP</a:t>
                </a:r>
              </a:p>
            </p:txBody>
          </p:sp>
        </p:grpSp>
        <p:grpSp>
          <p:nvGrpSpPr>
            <p:cNvPr id="12" name="Gruppieren">
              <a:extLst>
                <a:ext uri="{FF2B5EF4-FFF2-40B4-BE49-F238E27FC236}">
                  <a16:creationId xmlns:a16="http://schemas.microsoft.com/office/drawing/2014/main" id="{2B5664E0-D9EF-329D-779E-7FE31F609C35}"/>
                </a:ext>
              </a:extLst>
            </p:cNvPr>
            <p:cNvGrpSpPr/>
            <p:nvPr/>
          </p:nvGrpSpPr>
          <p:grpSpPr>
            <a:xfrm>
              <a:off x="0" y="1430596"/>
              <a:ext cx="1315269" cy="657637"/>
              <a:chOff x="0" y="19163"/>
              <a:chExt cx="1315268" cy="657635"/>
            </a:xfrm>
          </p:grpSpPr>
          <p:sp>
            <p:nvSpPr>
              <p:cNvPr id="22" name="Rechteck">
                <a:extLst>
                  <a:ext uri="{FF2B5EF4-FFF2-40B4-BE49-F238E27FC236}">
                    <a16:creationId xmlns:a16="http://schemas.microsoft.com/office/drawing/2014/main" id="{17B8BC4D-99C8-86B2-FF6E-3683B07C7AB8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rgbClr val="F15A2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3" name="Extension “DCAT-AP.de“">
                <a:extLst>
                  <a:ext uri="{FF2B5EF4-FFF2-40B4-BE49-F238E27FC236}">
                    <a16:creationId xmlns:a16="http://schemas.microsoft.com/office/drawing/2014/main" id="{57DF8E04-5AFF-36A8-F0FD-E01E7ABC351C}"/>
                  </a:ext>
                </a:extLst>
              </p:cNvPr>
              <p:cNvSpPr txBox="1"/>
              <p:nvPr/>
            </p:nvSpPr>
            <p:spPr>
              <a:xfrm>
                <a:off x="0" y="143822"/>
                <a:ext cx="1315268" cy="408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DCAT-AP.de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13" name="Gruppieren">
              <a:extLst>
                <a:ext uri="{FF2B5EF4-FFF2-40B4-BE49-F238E27FC236}">
                  <a16:creationId xmlns:a16="http://schemas.microsoft.com/office/drawing/2014/main" id="{C1C919F7-58DA-FD21-91AF-0EEAB76C3BE2}"/>
                </a:ext>
              </a:extLst>
            </p:cNvPr>
            <p:cNvGrpSpPr/>
            <p:nvPr/>
          </p:nvGrpSpPr>
          <p:grpSpPr>
            <a:xfrm>
              <a:off x="1591474" y="1430596"/>
              <a:ext cx="1315270" cy="657637"/>
              <a:chOff x="0" y="19163"/>
              <a:chExt cx="1315268" cy="657635"/>
            </a:xfrm>
          </p:grpSpPr>
          <p:sp>
            <p:nvSpPr>
              <p:cNvPr id="20" name="Rechteck">
                <a:extLst>
                  <a:ext uri="{FF2B5EF4-FFF2-40B4-BE49-F238E27FC236}">
                    <a16:creationId xmlns:a16="http://schemas.microsoft.com/office/drawing/2014/main" id="{617126FC-6B4A-7E66-5BEB-EE5F91C0F1B0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rgbClr val="F15A2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1" name="Extension „GeoDCAT-AP“">
                <a:extLst>
                  <a:ext uri="{FF2B5EF4-FFF2-40B4-BE49-F238E27FC236}">
                    <a16:creationId xmlns:a16="http://schemas.microsoft.com/office/drawing/2014/main" id="{4CBA76A1-81B4-3A32-2036-177CD23CA84D}"/>
                  </a:ext>
                </a:extLst>
              </p:cNvPr>
              <p:cNvSpPr txBox="1"/>
              <p:nvPr/>
            </p:nvSpPr>
            <p:spPr>
              <a:xfrm>
                <a:off x="0" y="117066"/>
                <a:ext cx="1315268" cy="461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GeoDCAT-AP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14" name="Gruppieren">
              <a:extLst>
                <a:ext uri="{FF2B5EF4-FFF2-40B4-BE49-F238E27FC236}">
                  <a16:creationId xmlns:a16="http://schemas.microsoft.com/office/drawing/2014/main" id="{A74B6BCE-0EA7-53AF-7091-BDB4B1979C37}"/>
                </a:ext>
              </a:extLst>
            </p:cNvPr>
            <p:cNvGrpSpPr/>
            <p:nvPr/>
          </p:nvGrpSpPr>
          <p:grpSpPr>
            <a:xfrm>
              <a:off x="3182950" y="1430596"/>
              <a:ext cx="1315269" cy="657636"/>
              <a:chOff x="0" y="0"/>
              <a:chExt cx="1315268" cy="657634"/>
            </a:xfrm>
          </p:grpSpPr>
          <p:sp>
            <p:nvSpPr>
              <p:cNvPr id="18" name="Rechteck">
                <a:extLst>
                  <a:ext uri="{FF2B5EF4-FFF2-40B4-BE49-F238E27FC236}">
                    <a16:creationId xmlns:a16="http://schemas.microsoft.com/office/drawing/2014/main" id="{224AF710-E2C0-7E1E-1147-78615C6AB5ED}"/>
                  </a:ext>
                </a:extLst>
              </p:cNvPr>
              <p:cNvSpPr/>
              <p:nvPr/>
            </p:nvSpPr>
            <p:spPr>
              <a:xfrm>
                <a:off x="0" y="0"/>
                <a:ext cx="1315268" cy="657634"/>
              </a:xfrm>
              <a:prstGeom prst="rect">
                <a:avLst/>
              </a:prstGeom>
              <a:solidFill>
                <a:srgbClr val="F15A2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9" name="…">
                <a:extLst>
                  <a:ext uri="{FF2B5EF4-FFF2-40B4-BE49-F238E27FC236}">
                    <a16:creationId xmlns:a16="http://schemas.microsoft.com/office/drawing/2014/main" id="{3EC6A84A-F38C-9529-CDE8-0DA634AF32E6}"/>
                  </a:ext>
                </a:extLst>
              </p:cNvPr>
              <p:cNvSpPr txBox="1"/>
              <p:nvPr/>
            </p:nvSpPr>
            <p:spPr>
              <a:xfrm>
                <a:off x="0" y="207558"/>
                <a:ext cx="1315268" cy="242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rPr>
                  <a:t>…</a:t>
                </a:r>
              </a:p>
            </p:txBody>
          </p:sp>
        </p:grpSp>
        <p:grpSp>
          <p:nvGrpSpPr>
            <p:cNvPr id="15" name="Gruppieren">
              <a:extLst>
                <a:ext uri="{FF2B5EF4-FFF2-40B4-BE49-F238E27FC236}">
                  <a16:creationId xmlns:a16="http://schemas.microsoft.com/office/drawing/2014/main" id="{12CD07FB-74D5-DBDD-B5DA-0BD55221A014}"/>
                </a:ext>
              </a:extLst>
            </p:cNvPr>
            <p:cNvGrpSpPr/>
            <p:nvPr/>
          </p:nvGrpSpPr>
          <p:grpSpPr>
            <a:xfrm>
              <a:off x="4774425" y="1430596"/>
              <a:ext cx="1847043" cy="657637"/>
              <a:chOff x="0" y="19163"/>
              <a:chExt cx="1847040" cy="657635"/>
            </a:xfrm>
          </p:grpSpPr>
          <p:sp>
            <p:nvSpPr>
              <p:cNvPr id="16" name="Rechteck">
                <a:extLst>
                  <a:ext uri="{FF2B5EF4-FFF2-40B4-BE49-F238E27FC236}">
                    <a16:creationId xmlns:a16="http://schemas.microsoft.com/office/drawing/2014/main" id="{B55C1EA6-D006-915B-56FD-0E7FAA276930}"/>
                  </a:ext>
                </a:extLst>
              </p:cNvPr>
              <p:cNvSpPr/>
              <p:nvPr/>
            </p:nvSpPr>
            <p:spPr>
              <a:xfrm>
                <a:off x="1" y="19163"/>
                <a:ext cx="1642532" cy="657635"/>
              </a:xfrm>
              <a:prstGeom prst="rect">
                <a:avLst/>
              </a:prstGeom>
              <a:solidFill>
                <a:srgbClr val="D21E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7" name="Extension „napDCAT-AP“">
                <a:extLst>
                  <a:ext uri="{FF2B5EF4-FFF2-40B4-BE49-F238E27FC236}">
                    <a16:creationId xmlns:a16="http://schemas.microsoft.com/office/drawing/2014/main" id="{33A07E5B-D3EB-BC21-435F-1E92AB1D7B88}"/>
                  </a:ext>
                </a:extLst>
              </p:cNvPr>
              <p:cNvSpPr txBox="1"/>
              <p:nvPr/>
            </p:nvSpPr>
            <p:spPr>
              <a:xfrm>
                <a:off x="0" y="117066"/>
                <a:ext cx="1847040" cy="461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“</a:t>
                </a:r>
                <a:r>
                  <a:rPr lang="en-US" sz="1400" kern="0">
                    <a:latin typeface="Arial" panose="020B0604020202020204"/>
                  </a:rPr>
                  <a:t>mobility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DCAT-AP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BD47B3-5FED-6CBE-B07A-9865A2088DA7}"/>
              </a:ext>
            </a:extLst>
          </p:cNvPr>
          <p:cNvSpPr txBox="1"/>
          <p:nvPr/>
        </p:nvSpPr>
        <p:spPr>
          <a:xfrm>
            <a:off x="5393980" y="2374985"/>
            <a:ext cx="29800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>
                <a:solidFill>
                  <a:srgbClr val="D21E00"/>
                </a:solidFill>
                <a:latin typeface="LMRoman9-Regular-Identity-H"/>
              </a:rPr>
              <a:t>The specification has been previously referred to as napDCAT-AP, then changed to </a:t>
            </a:r>
            <a:r>
              <a:rPr lang="en-US" sz="1400" b="1" i="0" u="none" strike="noStrike" baseline="0" err="1">
                <a:solidFill>
                  <a:srgbClr val="D21E00"/>
                </a:solidFill>
                <a:latin typeface="LMRoman9-Regular-Identity-H"/>
              </a:rPr>
              <a:t>mobilityDCAT</a:t>
            </a:r>
            <a:r>
              <a:rPr lang="en-US" sz="1400" b="1" i="0" u="none" strike="noStrike" baseline="0">
                <a:solidFill>
                  <a:srgbClr val="D21E00"/>
                </a:solidFill>
                <a:latin typeface="LMRoman9-Regular-Identity-H"/>
              </a:rPr>
              <a:t>-AP</a:t>
            </a:r>
            <a:r>
              <a:rPr lang="en-US" sz="1400" b="0" i="0" u="none" strike="noStrike" baseline="0">
                <a:solidFill>
                  <a:srgbClr val="D21E00"/>
                </a:solidFill>
                <a:latin typeface="LMRoman9-Regular-Identity-H"/>
              </a:rPr>
              <a:t> to clarify its applicability to any mobility data portal.</a:t>
            </a:r>
            <a:endParaRPr lang="en-US" sz="1400">
              <a:solidFill>
                <a:srgbClr val="D21E00"/>
              </a:solidFill>
            </a:endParaRPr>
          </a:p>
        </p:txBody>
      </p:sp>
      <p:grpSp>
        <p:nvGrpSpPr>
          <p:cNvPr id="27" name="Diagramm 6">
            <a:extLst>
              <a:ext uri="{FF2B5EF4-FFF2-40B4-BE49-F238E27FC236}">
                <a16:creationId xmlns:a16="http://schemas.microsoft.com/office/drawing/2014/main" id="{1203E3D7-79B6-0B7D-530A-97F9392733BB}"/>
              </a:ext>
            </a:extLst>
          </p:cNvPr>
          <p:cNvGrpSpPr/>
          <p:nvPr/>
        </p:nvGrpSpPr>
        <p:grpSpPr>
          <a:xfrm>
            <a:off x="1587499" y="2571750"/>
            <a:ext cx="4773854" cy="1846265"/>
            <a:chOff x="0" y="0"/>
            <a:chExt cx="5432060" cy="2088233"/>
          </a:xfrm>
        </p:grpSpPr>
        <p:sp>
          <p:nvSpPr>
            <p:cNvPr id="28" name="Linie">
              <a:extLst>
                <a:ext uri="{FF2B5EF4-FFF2-40B4-BE49-F238E27FC236}">
                  <a16:creationId xmlns:a16="http://schemas.microsoft.com/office/drawing/2014/main" id="{14A84EAE-38E3-D6CC-6D4C-DEF9F9D3B36D}"/>
                </a:ext>
              </a:extLst>
            </p:cNvPr>
            <p:cNvSpPr/>
            <p:nvPr/>
          </p:nvSpPr>
          <p:spPr>
            <a:xfrm>
              <a:off x="3044846" y="1070561"/>
              <a:ext cx="2387214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315"/>
                  </a:lnTo>
                  <a:lnTo>
                    <a:pt x="21600" y="133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9" name="Linie">
              <a:extLst>
                <a:ext uri="{FF2B5EF4-FFF2-40B4-BE49-F238E27FC236}">
                  <a16:creationId xmlns:a16="http://schemas.microsoft.com/office/drawing/2014/main" id="{46AF8929-2E5C-1078-B09A-6BD3F8F688F7}"/>
                </a:ext>
              </a:extLst>
            </p:cNvPr>
            <p:cNvSpPr/>
            <p:nvPr/>
          </p:nvSpPr>
          <p:spPr>
            <a:xfrm>
              <a:off x="3044847" y="1070561"/>
              <a:ext cx="795738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315"/>
                  </a:lnTo>
                  <a:lnTo>
                    <a:pt x="21600" y="133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0" name="Linie">
              <a:extLst>
                <a:ext uri="{FF2B5EF4-FFF2-40B4-BE49-F238E27FC236}">
                  <a16:creationId xmlns:a16="http://schemas.microsoft.com/office/drawing/2014/main" id="{1DE6AF6E-0114-8E13-59EC-E755D75ADDF2}"/>
                </a:ext>
              </a:extLst>
            </p:cNvPr>
            <p:cNvSpPr/>
            <p:nvPr/>
          </p:nvSpPr>
          <p:spPr>
            <a:xfrm>
              <a:off x="2249108" y="1070561"/>
              <a:ext cx="795738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315"/>
                  </a:lnTo>
                  <a:lnTo>
                    <a:pt x="0" y="13315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1" name="Linie">
              <a:extLst>
                <a:ext uri="{FF2B5EF4-FFF2-40B4-BE49-F238E27FC236}">
                  <a16:creationId xmlns:a16="http://schemas.microsoft.com/office/drawing/2014/main" id="{F8126B38-4121-9D38-D2B3-6718C56E4D87}"/>
                </a:ext>
              </a:extLst>
            </p:cNvPr>
            <p:cNvSpPr/>
            <p:nvPr/>
          </p:nvSpPr>
          <p:spPr>
            <a:xfrm>
              <a:off x="657633" y="1070561"/>
              <a:ext cx="2387214" cy="3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315"/>
                  </a:lnTo>
                  <a:lnTo>
                    <a:pt x="0" y="13315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A667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5A667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32" name="Gruppieren">
              <a:extLst>
                <a:ext uri="{FF2B5EF4-FFF2-40B4-BE49-F238E27FC236}">
                  <a16:creationId xmlns:a16="http://schemas.microsoft.com/office/drawing/2014/main" id="{E1778A38-C7E0-0C30-9A3F-DAAF45E5B3DC}"/>
                </a:ext>
              </a:extLst>
            </p:cNvPr>
            <p:cNvGrpSpPr/>
            <p:nvPr/>
          </p:nvGrpSpPr>
          <p:grpSpPr>
            <a:xfrm>
              <a:off x="2180746" y="0"/>
              <a:ext cx="1728201" cy="1070563"/>
              <a:chOff x="-1" y="0"/>
              <a:chExt cx="1728199" cy="1070562"/>
            </a:xfrm>
          </p:grpSpPr>
          <p:sp>
            <p:nvSpPr>
              <p:cNvPr id="45" name="Rechteck">
                <a:extLst>
                  <a:ext uri="{FF2B5EF4-FFF2-40B4-BE49-F238E27FC236}">
                    <a16:creationId xmlns:a16="http://schemas.microsoft.com/office/drawing/2014/main" id="{6785C8E8-6970-6177-B74A-FE998B94FDBD}"/>
                  </a:ext>
                </a:extLst>
              </p:cNvPr>
              <p:cNvSpPr/>
              <p:nvPr/>
            </p:nvSpPr>
            <p:spPr>
              <a:xfrm>
                <a:off x="-1" y="0"/>
                <a:ext cx="1728199" cy="1070562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6" name="DCAT-AP">
                <a:extLst>
                  <a:ext uri="{FF2B5EF4-FFF2-40B4-BE49-F238E27FC236}">
                    <a16:creationId xmlns:a16="http://schemas.microsoft.com/office/drawing/2014/main" id="{0D638993-5B2D-E394-7891-91566C8898A2}"/>
                  </a:ext>
                </a:extLst>
              </p:cNvPr>
              <p:cNvSpPr txBox="1"/>
              <p:nvPr/>
            </p:nvSpPr>
            <p:spPr>
              <a:xfrm>
                <a:off x="0" y="361223"/>
                <a:ext cx="1728198" cy="3481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DCAT-AP</a:t>
                </a:r>
              </a:p>
            </p:txBody>
          </p:sp>
        </p:grpSp>
        <p:grpSp>
          <p:nvGrpSpPr>
            <p:cNvPr id="33" name="Gruppieren">
              <a:extLst>
                <a:ext uri="{FF2B5EF4-FFF2-40B4-BE49-F238E27FC236}">
                  <a16:creationId xmlns:a16="http://schemas.microsoft.com/office/drawing/2014/main" id="{A59F5686-63A7-0390-E33E-88CF0DD27369}"/>
                </a:ext>
              </a:extLst>
            </p:cNvPr>
            <p:cNvGrpSpPr/>
            <p:nvPr/>
          </p:nvGrpSpPr>
          <p:grpSpPr>
            <a:xfrm>
              <a:off x="0" y="1430596"/>
              <a:ext cx="1315269" cy="657637"/>
              <a:chOff x="0" y="19163"/>
              <a:chExt cx="1315268" cy="657635"/>
            </a:xfrm>
          </p:grpSpPr>
          <p:sp>
            <p:nvSpPr>
              <p:cNvPr id="43" name="Rechteck">
                <a:extLst>
                  <a:ext uri="{FF2B5EF4-FFF2-40B4-BE49-F238E27FC236}">
                    <a16:creationId xmlns:a16="http://schemas.microsoft.com/office/drawing/2014/main" id="{4D3FC07B-3C6F-5921-877E-B04B0BE3C564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4" name="Extension “DCAT-AP.de“">
                <a:extLst>
                  <a:ext uri="{FF2B5EF4-FFF2-40B4-BE49-F238E27FC236}">
                    <a16:creationId xmlns:a16="http://schemas.microsoft.com/office/drawing/2014/main" id="{F990E0A6-6924-86E2-3574-770B1DAB219F}"/>
                  </a:ext>
                </a:extLst>
              </p:cNvPr>
              <p:cNvSpPr txBox="1"/>
              <p:nvPr/>
            </p:nvSpPr>
            <p:spPr>
              <a:xfrm>
                <a:off x="0" y="143822"/>
                <a:ext cx="1315268" cy="408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DCAT-AP.de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4" name="Gruppieren">
              <a:extLst>
                <a:ext uri="{FF2B5EF4-FFF2-40B4-BE49-F238E27FC236}">
                  <a16:creationId xmlns:a16="http://schemas.microsoft.com/office/drawing/2014/main" id="{4F584106-5122-910F-20CD-4F5DF7CB7803}"/>
                </a:ext>
              </a:extLst>
            </p:cNvPr>
            <p:cNvGrpSpPr/>
            <p:nvPr/>
          </p:nvGrpSpPr>
          <p:grpSpPr>
            <a:xfrm>
              <a:off x="1591474" y="1430596"/>
              <a:ext cx="1315270" cy="657637"/>
              <a:chOff x="0" y="19163"/>
              <a:chExt cx="1315268" cy="657635"/>
            </a:xfrm>
          </p:grpSpPr>
          <p:sp>
            <p:nvSpPr>
              <p:cNvPr id="41" name="Rechteck">
                <a:extLst>
                  <a:ext uri="{FF2B5EF4-FFF2-40B4-BE49-F238E27FC236}">
                    <a16:creationId xmlns:a16="http://schemas.microsoft.com/office/drawing/2014/main" id="{29B151DA-D59B-F79B-7F94-86835D687C60}"/>
                  </a:ext>
                </a:extLst>
              </p:cNvPr>
              <p:cNvSpPr/>
              <p:nvPr/>
            </p:nvSpPr>
            <p:spPr>
              <a:xfrm>
                <a:off x="0" y="19163"/>
                <a:ext cx="1315268" cy="657635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2" name="Extension „GeoDCAT-AP“">
                <a:extLst>
                  <a:ext uri="{FF2B5EF4-FFF2-40B4-BE49-F238E27FC236}">
                    <a16:creationId xmlns:a16="http://schemas.microsoft.com/office/drawing/2014/main" id="{B34BE044-93A7-71BE-E6CD-1CD489981673}"/>
                  </a:ext>
                </a:extLst>
              </p:cNvPr>
              <p:cNvSpPr txBox="1"/>
              <p:nvPr/>
            </p:nvSpPr>
            <p:spPr>
              <a:xfrm>
                <a:off x="0" y="117066"/>
                <a:ext cx="1315268" cy="461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Extension 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GeoDCAT-AP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"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5" name="Gruppieren">
              <a:extLst>
                <a:ext uri="{FF2B5EF4-FFF2-40B4-BE49-F238E27FC236}">
                  <a16:creationId xmlns:a16="http://schemas.microsoft.com/office/drawing/2014/main" id="{8324490C-7014-DB38-09CC-3EBB0201537A}"/>
                </a:ext>
              </a:extLst>
            </p:cNvPr>
            <p:cNvGrpSpPr/>
            <p:nvPr/>
          </p:nvGrpSpPr>
          <p:grpSpPr>
            <a:xfrm>
              <a:off x="3182950" y="1430596"/>
              <a:ext cx="1315269" cy="657636"/>
              <a:chOff x="0" y="0"/>
              <a:chExt cx="1315268" cy="657634"/>
            </a:xfrm>
          </p:grpSpPr>
          <p:sp>
            <p:nvSpPr>
              <p:cNvPr id="39" name="Rechteck">
                <a:extLst>
                  <a:ext uri="{FF2B5EF4-FFF2-40B4-BE49-F238E27FC236}">
                    <a16:creationId xmlns:a16="http://schemas.microsoft.com/office/drawing/2014/main" id="{30D5E20D-5D44-BD91-56B6-7EE198314E7E}"/>
                  </a:ext>
                </a:extLst>
              </p:cNvPr>
              <p:cNvSpPr/>
              <p:nvPr/>
            </p:nvSpPr>
            <p:spPr>
              <a:xfrm>
                <a:off x="0" y="0"/>
                <a:ext cx="1315268" cy="657634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F15A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15A24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0" name="…">
                <a:extLst>
                  <a:ext uri="{FF2B5EF4-FFF2-40B4-BE49-F238E27FC236}">
                    <a16:creationId xmlns:a16="http://schemas.microsoft.com/office/drawing/2014/main" id="{865A15BF-35EF-86C3-CE78-AD7C0F8650BC}"/>
                  </a:ext>
                </a:extLst>
              </p:cNvPr>
              <p:cNvSpPr txBox="1"/>
              <p:nvPr/>
            </p:nvSpPr>
            <p:spPr>
              <a:xfrm>
                <a:off x="0" y="207558"/>
                <a:ext cx="1315268" cy="242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15A24"/>
                    </a:solidFill>
                    <a:effectLst/>
                    <a:uLnTx/>
                    <a:uFillTx/>
                    <a:latin typeface="Arial" panose="020B0604020202020204"/>
                  </a:rPr>
                  <a:t>…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8012C2C-0F77-965D-E25F-FD98BF9E5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403" y="3836579"/>
            <a:ext cx="1443509" cy="902739"/>
          </a:xfrm>
          <a:prstGeom prst="rect">
            <a:avLst/>
          </a:prstGeom>
          <a:ln w="28575">
            <a:solidFill>
              <a:srgbClr val="D21E00"/>
            </a:solidFill>
          </a:ln>
        </p:spPr>
      </p:pic>
    </p:spTree>
    <p:extLst>
      <p:ext uri="{BB962C8B-B14F-4D97-AF65-F5344CB8AC3E}">
        <p14:creationId xmlns:p14="http://schemas.microsoft.com/office/powerpoint/2010/main" val="342879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9DA22-F80A-D9C4-E52E-C7358DAB0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70CE-AAE3-AADB-54B3-277672D5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mobilityDCAT-AP Timeline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3272E-5F7C-9585-E46B-B768E5267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3676831" cy="164386"/>
          </a:xfrm>
        </p:spPr>
        <p:txBody>
          <a:bodyPr/>
          <a:lstStyle/>
          <a:p>
            <a:r>
              <a:rPr lang="en-US"/>
              <a:t>Enhancing cross-border mobility data sharing with </a:t>
            </a:r>
            <a:r>
              <a:rPr lang="en-US" err="1"/>
              <a:t>mobilityDCAT</a:t>
            </a:r>
            <a:r>
              <a:rPr lang="en-US"/>
              <a:t>-AP</a:t>
            </a:r>
            <a:endParaRPr lang="en-LU"/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1BDEF620-0A2A-6412-B6BA-6A93EB31D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86370"/>
              </p:ext>
            </p:extLst>
          </p:nvPr>
        </p:nvGraphicFramePr>
        <p:xfrm>
          <a:off x="528637" y="-115221"/>
          <a:ext cx="8086725" cy="472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118EA79E-4EBE-E153-BAAD-C98F60753184}"/>
              </a:ext>
            </a:extLst>
          </p:cNvPr>
          <p:cNvSpPr txBox="1"/>
          <p:nvPr/>
        </p:nvSpPr>
        <p:spPr>
          <a:xfrm>
            <a:off x="1269999" y="3924716"/>
            <a:ext cx="660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highlight>
                  <a:srgbClr val="F15A24"/>
                </a:highlight>
              </a:rPr>
              <a:t> https://w3id.org/mobilitydcat-ap</a:t>
            </a:r>
            <a:r>
              <a:rPr lang="en-US" sz="2800" b="1">
                <a:solidFill>
                  <a:srgbClr val="F15A24"/>
                </a:solidFill>
                <a:highlight>
                  <a:srgbClr val="F15A24"/>
                </a:highlight>
              </a:rPr>
              <a:t>!</a:t>
            </a:r>
            <a:endParaRPr lang="en-US" sz="2800">
              <a:solidFill>
                <a:srgbClr val="F15A24"/>
              </a:solidFill>
              <a:highlight>
                <a:srgbClr val="F15A24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FCE29-3FF8-D980-54FA-ABBB4D832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551" y="101130"/>
            <a:ext cx="1532288" cy="95825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17835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445A-8340-C9BD-5B79-96DF9B5A7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B3A7-4347-F69A-D28C-2EAC00D1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Roadmap towards mobilityDCAT-AP</a:t>
            </a:r>
            <a:endParaRPr lang="en-LU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00977A2-BC08-35CB-25FE-B3CEC188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1" y="849087"/>
            <a:ext cx="8312697" cy="37902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1D51628-0CA3-CDD9-0C25-03FC36DFFC8A}"/>
              </a:ext>
            </a:extLst>
          </p:cNvPr>
          <p:cNvSpPr txBox="1"/>
          <p:nvPr/>
        </p:nvSpPr>
        <p:spPr>
          <a:xfrm>
            <a:off x="3444240" y="4630520"/>
            <a:ext cx="5284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>
                <a:solidFill>
                  <a:srgbClr val="595959"/>
                </a:solidFill>
              </a:rPr>
              <a:t>NAPCORE Paper on Roadmap and Requirements </a:t>
            </a:r>
            <a:r>
              <a:rPr lang="en-US" sz="105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https://ceur-ws.org/Vol-3235/paper22.pdf</a:t>
            </a:r>
            <a:r>
              <a:rPr lang="en-US" sz="1050">
                <a:solidFill>
                  <a:srgbClr val="595959"/>
                </a:solidFill>
              </a:rPr>
              <a:t> </a:t>
            </a:r>
            <a:br>
              <a:rPr lang="en-US" sz="1050">
                <a:solidFill>
                  <a:srgbClr val="595959"/>
                </a:solidFill>
              </a:rPr>
            </a:br>
            <a:r>
              <a:rPr lang="en-US" sz="1050" b="1">
                <a:solidFill>
                  <a:srgbClr val="595959"/>
                </a:solidFill>
              </a:rPr>
              <a:t>Generic Roadmap for a DCAT-AP Extension </a:t>
            </a:r>
            <a:r>
              <a:rPr lang="en-US" sz="105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https://doi.org/10.5281/zenodo.7053405</a:t>
            </a:r>
            <a:r>
              <a:rPr lang="en-US" sz="1050">
                <a:solidFill>
                  <a:srgbClr val="595959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835681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  <ENDORSE2023 xmlns="62cb77ed-5211-499c-a421-328a2af7da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801C7-AB9C-482D-91D6-D7B026F0966B}">
  <ds:schemaRefs>
    <ds:schemaRef ds:uri="ae14bd2b-5038-48de-9538-b8c9dc93ef00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2cb77ed-5211-499c-a421-328a2af7da45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17EBD0-2F09-4338-9227-28228F251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2</TotalTime>
  <Words>1707</Words>
  <Application>Microsoft Office PowerPoint</Application>
  <PresentationFormat>On-screen Show (16:9)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Malgun Gothic</vt:lpstr>
      <vt:lpstr>Arial</vt:lpstr>
      <vt:lpstr>Calibri</vt:lpstr>
      <vt:lpstr>Courier New</vt:lpstr>
      <vt:lpstr>Gill Sans MT</vt:lpstr>
      <vt:lpstr>LMRoman9-Regular-Identity-H</vt:lpstr>
      <vt:lpstr>Cover</vt:lpstr>
      <vt:lpstr>Custom Design</vt:lpstr>
      <vt:lpstr>Last Page</vt:lpstr>
      <vt:lpstr>Peter Lubrich (BASt), Mario Scrocca (Cefriel) </vt:lpstr>
      <vt:lpstr>Context</vt:lpstr>
      <vt:lpstr>NAPs in Europe</vt:lpstr>
      <vt:lpstr>Why is a metadata specification needed?</vt:lpstr>
      <vt:lpstr>Coordinated Metadata Catalogue (CMC)</vt:lpstr>
      <vt:lpstr>Linked Open (Meta)Data enters the stage!</vt:lpstr>
      <vt:lpstr>Linked Open (Meta)Data enters the stage!</vt:lpstr>
      <vt:lpstr>mobilityDCAT-AP Timeline</vt:lpstr>
      <vt:lpstr>Roadmap towards mobilityDCAT-AP</vt:lpstr>
      <vt:lpstr>Requirements for mobility data</vt:lpstr>
      <vt:lpstr>Conceptual model</vt:lpstr>
      <vt:lpstr>Implementation: Specification</vt:lpstr>
      <vt:lpstr>Implementation: Controlled Vocabularies</vt:lpstr>
      <vt:lpstr>Hosting and Publication</vt:lpstr>
      <vt:lpstr>Support Resources</vt:lpstr>
      <vt:lpstr>Collaboration and Maintenance</vt:lpstr>
      <vt:lpstr>List of adopters</vt:lpstr>
      <vt:lpstr>mobilityDCAT-AP and the EMDS</vt:lpstr>
      <vt:lpstr>Metadata for the EMDS</vt:lpstr>
      <vt:lpstr>Metadata for the EMDS</vt:lpstr>
      <vt:lpstr>Next steps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Lubrich (BASt), Mario Scrocca (Cefriel) </dc:title>
  <dc:creator>CHIAPPARICCI Renato (OP)</dc:creator>
  <cp:lastModifiedBy>MOLNAR Bence (OP-EXT)</cp:lastModifiedBy>
  <cp:revision>3</cp:revision>
  <dcterms:created xsi:type="dcterms:W3CDTF">2024-09-10T09:32:00Z</dcterms:created>
  <dcterms:modified xsi:type="dcterms:W3CDTF">2025-08-14T09:57:00Z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