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8" r:id="rId4"/>
    <p:sldMasterId id="2147484020" r:id="rId5"/>
    <p:sldMasterId id="2147484032" r:id="rId6"/>
    <p:sldMasterId id="2147484033" r:id="rId7"/>
    <p:sldMasterId id="2147484035" r:id="rId8"/>
    <p:sldMasterId id="2147484044" r:id="rId9"/>
    <p:sldMasterId id="2147484046" r:id="rId10"/>
    <p:sldMasterId id="2147484055" r:id="rId11"/>
  </p:sldMasterIdLst>
  <p:notesMasterIdLst>
    <p:notesMasterId r:id="rId51"/>
  </p:notesMasterIdLst>
  <p:handoutMasterIdLst>
    <p:handoutMasterId r:id="rId52"/>
  </p:handoutMasterIdLst>
  <p:sldIdLst>
    <p:sldId id="2147378788" r:id="rId12"/>
    <p:sldId id="2147378789" r:id="rId13"/>
    <p:sldId id="2147378790" r:id="rId14"/>
    <p:sldId id="2147378791" r:id="rId15"/>
    <p:sldId id="2147378792" r:id="rId16"/>
    <p:sldId id="2147378793" r:id="rId17"/>
    <p:sldId id="2147378794" r:id="rId18"/>
    <p:sldId id="2147378795" r:id="rId19"/>
    <p:sldId id="2147378796" r:id="rId20"/>
    <p:sldId id="2147378797" r:id="rId21"/>
    <p:sldId id="2147378798" r:id="rId22"/>
    <p:sldId id="2147378799" r:id="rId23"/>
    <p:sldId id="2147378800" r:id="rId24"/>
    <p:sldId id="2147378801" r:id="rId25"/>
    <p:sldId id="2147378802" r:id="rId26"/>
    <p:sldId id="2147378803" r:id="rId27"/>
    <p:sldId id="2147378804" r:id="rId28"/>
    <p:sldId id="2147378805" r:id="rId29"/>
    <p:sldId id="2147378806" r:id="rId30"/>
    <p:sldId id="2147378807" r:id="rId31"/>
    <p:sldId id="2147378808" r:id="rId32"/>
    <p:sldId id="2147378809" r:id="rId33"/>
    <p:sldId id="2147378810" r:id="rId34"/>
    <p:sldId id="2147378811" r:id="rId35"/>
    <p:sldId id="2147378812" r:id="rId36"/>
    <p:sldId id="2147378813" r:id="rId37"/>
    <p:sldId id="2147378814" r:id="rId38"/>
    <p:sldId id="2147378815" r:id="rId39"/>
    <p:sldId id="2147378816" r:id="rId40"/>
    <p:sldId id="2147378817" r:id="rId41"/>
    <p:sldId id="2147378818" r:id="rId42"/>
    <p:sldId id="2147378819" r:id="rId43"/>
    <p:sldId id="2147378820" r:id="rId44"/>
    <p:sldId id="2147378821" r:id="rId45"/>
    <p:sldId id="2147378822" r:id="rId46"/>
    <p:sldId id="2147378823" r:id="rId47"/>
    <p:sldId id="2147378824" r:id="rId48"/>
    <p:sldId id="2147378825" r:id="rId49"/>
    <p:sldId id="2147378826" r:id="rId5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5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8F2147-767B-0BDC-4434-79DD29A2D0B3}" name="Romina Daniela Fernandez Soto" initials="RF" userId="S::romferna@emeal.nttdata.com::edbbf620-7522-4bb6-945b-88e7f5648da7" providerId="AD"/>
  <p188:author id="{0DA279D0-F4A5-7C95-9764-2857AB38CC88}" name="Hector Rico Lorenzo" initials="HR" userId="S::hricolor@emeal.nttdata.com::10682463-518c-48cf-8656-aebd54499ccf" providerId="AD"/>
  <p188:author id="{C05383F3-1795-6C0B-5859-22F85252F5B1}" name="LAMBRECHT Regine (ESTAT-EXT)" initials="RL" userId="S::Regine.LAMBRECHT@ext.ec.europa.eu::1a5166bf-0d9b-4429-b96c-64f3c887b7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A24"/>
    <a:srgbClr val="F3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B78521-391E-4ED0-A54C-ABDB95E645CD}" v="3" dt="2025-10-06T06:40:00.2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60949" autoAdjust="0"/>
  </p:normalViewPr>
  <p:slideViewPr>
    <p:cSldViewPr snapToGrid="0" snapToObjects="1">
      <p:cViewPr varScale="1">
        <p:scale>
          <a:sx n="60" d="100"/>
          <a:sy n="60" d="100"/>
        </p:scale>
        <p:origin x="1492" y="28"/>
      </p:cViewPr>
      <p:guideLst>
        <p:guide orient="horz" pos="1215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9" d="100"/>
          <a:sy n="109" d="100"/>
        </p:scale>
        <p:origin x="-4304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microsoft.com/office/2018/10/relationships/authors" Target="author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HAIN Lucy (OP)" userId="4480abb1-5ce2-4c1b-87d5-374f64f5e734" providerId="ADAL" clId="{D0312CE7-9E42-4C42-A413-DE77717D3CC6}"/>
    <pc:docChg chg="undo custSel addSld delSld modSld sldOrd delMainMaster">
      <pc:chgData name="WALHAIN Lucy (OP)" userId="4480abb1-5ce2-4c1b-87d5-374f64f5e734" providerId="ADAL" clId="{D0312CE7-9E42-4C42-A413-DE77717D3CC6}" dt="2025-09-26T08:34:33.196" v="27" actId="27614"/>
      <pc:docMkLst>
        <pc:docMk/>
      </pc:docMkLst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4181552627" sldId="256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257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258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476552365" sldId="259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260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261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262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263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1870397542" sldId="264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637413877" sldId="265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1171369270" sldId="266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2495405935" sldId="267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393163646" sldId="268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506460884" sldId="269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1231880021" sldId="270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2906157116" sldId="271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663259685" sldId="272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1063914470" sldId="273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726115868" sldId="274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4284367632" sldId="275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2881739093" sldId="276"/>
        </pc:sldMkLst>
      </pc:sldChg>
      <pc:sldChg chg="add del">
        <pc:chgData name="WALHAIN Lucy (OP)" userId="4480abb1-5ce2-4c1b-87d5-374f64f5e734" providerId="ADAL" clId="{D0312CE7-9E42-4C42-A413-DE77717D3CC6}" dt="2025-09-26T07:53:41.556" v="4"/>
        <pc:sldMkLst>
          <pc:docMk/>
          <pc:sldMk cId="0" sldId="277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4141299301" sldId="277"/>
        </pc:sldMkLst>
      </pc:sldChg>
      <pc:sldChg chg="add del">
        <pc:chgData name="WALHAIN Lucy (OP)" userId="4480abb1-5ce2-4c1b-87d5-374f64f5e734" providerId="ADAL" clId="{D0312CE7-9E42-4C42-A413-DE77717D3CC6}" dt="2025-09-26T07:53:41.556" v="4"/>
        <pc:sldMkLst>
          <pc:docMk/>
          <pc:sldMk cId="0" sldId="278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627703111" sldId="278"/>
        </pc:sldMkLst>
      </pc:sldChg>
      <pc:sldChg chg="add del">
        <pc:chgData name="WALHAIN Lucy (OP)" userId="4480abb1-5ce2-4c1b-87d5-374f64f5e734" providerId="ADAL" clId="{D0312CE7-9E42-4C42-A413-DE77717D3CC6}" dt="2025-09-26T07:53:41.556" v="4"/>
        <pc:sldMkLst>
          <pc:docMk/>
          <pc:sldMk cId="0" sldId="279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1861378711" sldId="279"/>
        </pc:sldMkLst>
      </pc:sldChg>
      <pc:sldChg chg="add del">
        <pc:chgData name="WALHAIN Lucy (OP)" userId="4480abb1-5ce2-4c1b-87d5-374f64f5e734" providerId="ADAL" clId="{D0312CE7-9E42-4C42-A413-DE77717D3CC6}" dt="2025-09-26T07:53:41.556" v="4"/>
        <pc:sldMkLst>
          <pc:docMk/>
          <pc:sldMk cId="0" sldId="280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750915189" sldId="280"/>
        </pc:sldMkLst>
      </pc:sldChg>
      <pc:sldChg chg="modSp add del mod">
        <pc:chgData name="WALHAIN Lucy (OP)" userId="4480abb1-5ce2-4c1b-87d5-374f64f5e734" providerId="ADAL" clId="{D0312CE7-9E42-4C42-A413-DE77717D3CC6}" dt="2025-09-26T08:31:05.306" v="15" actId="27636"/>
        <pc:sldMkLst>
          <pc:docMk/>
          <pc:sldMk cId="0" sldId="281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2892570013" sldId="281"/>
        </pc:sldMkLst>
      </pc:sldChg>
      <pc:sldChg chg="add del">
        <pc:chgData name="WALHAIN Lucy (OP)" userId="4480abb1-5ce2-4c1b-87d5-374f64f5e734" providerId="ADAL" clId="{D0312CE7-9E42-4C42-A413-DE77717D3CC6}" dt="2025-09-26T07:53:41.556" v="4"/>
        <pc:sldMkLst>
          <pc:docMk/>
          <pc:sldMk cId="0" sldId="282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1143628509" sldId="282"/>
        </pc:sldMkLst>
      </pc:sldChg>
      <pc:sldChg chg="add del">
        <pc:chgData name="WALHAIN Lucy (OP)" userId="4480abb1-5ce2-4c1b-87d5-374f64f5e734" providerId="ADAL" clId="{D0312CE7-9E42-4C42-A413-DE77717D3CC6}" dt="2025-09-26T07:53:41.556" v="4"/>
        <pc:sldMkLst>
          <pc:docMk/>
          <pc:sldMk cId="0" sldId="283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2133260120" sldId="283"/>
        </pc:sldMkLst>
      </pc:sldChg>
      <pc:sldChg chg="add del">
        <pc:chgData name="WALHAIN Lucy (OP)" userId="4480abb1-5ce2-4c1b-87d5-374f64f5e734" providerId="ADAL" clId="{D0312CE7-9E42-4C42-A413-DE77717D3CC6}" dt="2025-09-26T07:53:41.556" v="4"/>
        <pc:sldMkLst>
          <pc:docMk/>
          <pc:sldMk cId="0" sldId="284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187640074" sldId="284"/>
        </pc:sldMkLst>
      </pc:sldChg>
      <pc:sldChg chg="add del">
        <pc:chgData name="WALHAIN Lucy (OP)" userId="4480abb1-5ce2-4c1b-87d5-374f64f5e734" providerId="ADAL" clId="{D0312CE7-9E42-4C42-A413-DE77717D3CC6}" dt="2025-09-26T07:53:41.556" v="4"/>
        <pc:sldMkLst>
          <pc:docMk/>
          <pc:sldMk cId="0" sldId="285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051125614" sldId="285"/>
        </pc:sldMkLst>
      </pc:sldChg>
      <pc:sldChg chg="add del">
        <pc:chgData name="WALHAIN Lucy (OP)" userId="4480abb1-5ce2-4c1b-87d5-374f64f5e734" providerId="ADAL" clId="{D0312CE7-9E42-4C42-A413-DE77717D3CC6}" dt="2025-09-26T07:53:41.556" v="4"/>
        <pc:sldMkLst>
          <pc:docMk/>
          <pc:sldMk cId="0" sldId="286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609225286" sldId="286"/>
        </pc:sldMkLst>
      </pc:sldChg>
      <pc:sldChg chg="add del">
        <pc:chgData name="WALHAIN Lucy (OP)" userId="4480abb1-5ce2-4c1b-87d5-374f64f5e734" providerId="ADAL" clId="{D0312CE7-9E42-4C42-A413-DE77717D3CC6}" dt="2025-09-26T07:53:41.556" v="4"/>
        <pc:sldMkLst>
          <pc:docMk/>
          <pc:sldMk cId="0" sldId="287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4204243925" sldId="287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1392744525" sldId="288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081352702" sldId="289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1732598563" sldId="290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173685657" sldId="291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751211439" sldId="292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261982229" sldId="293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67701604" sldId="294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00547337" sldId="295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2781941183" sldId="296"/>
        </pc:sldMkLst>
      </pc:sldChg>
      <pc:sldChg chg="modSp mod">
        <pc:chgData name="WALHAIN Lucy (OP)" userId="4480abb1-5ce2-4c1b-87d5-374f64f5e734" providerId="ADAL" clId="{D0312CE7-9E42-4C42-A413-DE77717D3CC6}" dt="2025-09-26T08:31:45.692" v="21"/>
        <pc:sldMkLst>
          <pc:docMk/>
          <pc:sldMk cId="1870397542" sldId="297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477514493" sldId="297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2904309320" sldId="298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581166506" sldId="299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436311983" sldId="300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1303891334" sldId="301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591972462" sldId="302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837742692" sldId="304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305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306"/>
        </pc:sldMkLst>
      </pc:sldChg>
      <pc:sldChg chg="add del">
        <pc:chgData name="WALHAIN Lucy (OP)" userId="4480abb1-5ce2-4c1b-87d5-374f64f5e734" providerId="ADAL" clId="{D0312CE7-9E42-4C42-A413-DE77717D3CC6}" dt="2025-09-26T08:17:03.859" v="9"/>
        <pc:sldMkLst>
          <pc:docMk/>
          <pc:sldMk cId="3955924623" sldId="306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307"/>
        </pc:sldMkLst>
      </pc:sldChg>
      <pc:sldChg chg="add del">
        <pc:chgData name="WALHAIN Lucy (OP)" userId="4480abb1-5ce2-4c1b-87d5-374f64f5e734" providerId="ADAL" clId="{D0312CE7-9E42-4C42-A413-DE77717D3CC6}" dt="2025-09-26T08:17:03.859" v="9"/>
        <pc:sldMkLst>
          <pc:docMk/>
          <pc:sldMk cId="2345713720" sldId="307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308"/>
        </pc:sldMkLst>
      </pc:sldChg>
      <pc:sldChg chg="add del">
        <pc:chgData name="WALHAIN Lucy (OP)" userId="4480abb1-5ce2-4c1b-87d5-374f64f5e734" providerId="ADAL" clId="{D0312CE7-9E42-4C42-A413-DE77717D3CC6}" dt="2025-09-26T08:17:03.859" v="9"/>
        <pc:sldMkLst>
          <pc:docMk/>
          <pc:sldMk cId="3166735617" sldId="308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309"/>
        </pc:sldMkLst>
      </pc:sldChg>
      <pc:sldChg chg="add del">
        <pc:chgData name="WALHAIN Lucy (OP)" userId="4480abb1-5ce2-4c1b-87d5-374f64f5e734" providerId="ADAL" clId="{D0312CE7-9E42-4C42-A413-DE77717D3CC6}" dt="2025-09-26T08:17:03.859" v="9"/>
        <pc:sldMkLst>
          <pc:docMk/>
          <pc:sldMk cId="2009894463" sldId="309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310"/>
        </pc:sldMkLst>
      </pc:sldChg>
      <pc:sldChg chg="add del">
        <pc:chgData name="WALHAIN Lucy (OP)" userId="4480abb1-5ce2-4c1b-87d5-374f64f5e734" providerId="ADAL" clId="{D0312CE7-9E42-4C42-A413-DE77717D3CC6}" dt="2025-09-26T08:17:03.859" v="9"/>
        <pc:sldMkLst>
          <pc:docMk/>
          <pc:sldMk cId="1225400437" sldId="310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311"/>
        </pc:sldMkLst>
      </pc:sldChg>
      <pc:sldChg chg="add del">
        <pc:chgData name="WALHAIN Lucy (OP)" userId="4480abb1-5ce2-4c1b-87d5-374f64f5e734" providerId="ADAL" clId="{D0312CE7-9E42-4C42-A413-DE77717D3CC6}" dt="2025-09-26T08:17:03.859" v="9"/>
        <pc:sldMkLst>
          <pc:docMk/>
          <pc:sldMk cId="3140206229" sldId="311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312"/>
        </pc:sldMkLst>
      </pc:sldChg>
      <pc:sldChg chg="modSp add del mod">
        <pc:chgData name="WALHAIN Lucy (OP)" userId="4480abb1-5ce2-4c1b-87d5-374f64f5e734" providerId="ADAL" clId="{D0312CE7-9E42-4C42-A413-DE77717D3CC6}" dt="2025-09-26T08:17:03.859" v="9"/>
        <pc:sldMkLst>
          <pc:docMk/>
          <pc:sldMk cId="3004036328" sldId="312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313"/>
        </pc:sldMkLst>
      </pc:sldChg>
      <pc:sldChg chg="add del">
        <pc:chgData name="WALHAIN Lucy (OP)" userId="4480abb1-5ce2-4c1b-87d5-374f64f5e734" providerId="ADAL" clId="{D0312CE7-9E42-4C42-A413-DE77717D3CC6}" dt="2025-09-26T08:17:03.859" v="9"/>
        <pc:sldMkLst>
          <pc:docMk/>
          <pc:sldMk cId="1056361696" sldId="313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314"/>
        </pc:sldMkLst>
      </pc:sldChg>
      <pc:sldChg chg="add del">
        <pc:chgData name="WALHAIN Lucy (OP)" userId="4480abb1-5ce2-4c1b-87d5-374f64f5e734" providerId="ADAL" clId="{D0312CE7-9E42-4C42-A413-DE77717D3CC6}" dt="2025-09-26T08:17:03.859" v="9"/>
        <pc:sldMkLst>
          <pc:docMk/>
          <pc:sldMk cId="2283337924" sldId="314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315"/>
        </pc:sldMkLst>
      </pc:sldChg>
      <pc:sldChg chg="add del">
        <pc:chgData name="WALHAIN Lucy (OP)" userId="4480abb1-5ce2-4c1b-87d5-374f64f5e734" providerId="ADAL" clId="{D0312CE7-9E42-4C42-A413-DE77717D3CC6}" dt="2025-09-26T08:17:03.859" v="9"/>
        <pc:sldMkLst>
          <pc:docMk/>
          <pc:sldMk cId="3660065044" sldId="315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316"/>
        </pc:sldMkLst>
      </pc:sldChg>
      <pc:sldChg chg="add del">
        <pc:chgData name="WALHAIN Lucy (OP)" userId="4480abb1-5ce2-4c1b-87d5-374f64f5e734" providerId="ADAL" clId="{D0312CE7-9E42-4C42-A413-DE77717D3CC6}" dt="2025-09-26T08:17:03.859" v="9"/>
        <pc:sldMkLst>
          <pc:docMk/>
          <pc:sldMk cId="2592461211" sldId="316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317"/>
        </pc:sldMkLst>
      </pc:sldChg>
      <pc:sldChg chg="add del">
        <pc:chgData name="WALHAIN Lucy (OP)" userId="4480abb1-5ce2-4c1b-87d5-374f64f5e734" providerId="ADAL" clId="{D0312CE7-9E42-4C42-A413-DE77717D3CC6}" dt="2025-09-26T08:17:03.859" v="9"/>
        <pc:sldMkLst>
          <pc:docMk/>
          <pc:sldMk cId="3531555015" sldId="317"/>
        </pc:sldMkLst>
      </pc:sldChg>
      <pc:sldChg chg="add del">
        <pc:chgData name="WALHAIN Lucy (OP)" userId="4480abb1-5ce2-4c1b-87d5-374f64f5e734" providerId="ADAL" clId="{D0312CE7-9E42-4C42-A413-DE77717D3CC6}" dt="2025-09-26T08:17:03.859" v="9"/>
        <pc:sldMkLst>
          <pc:docMk/>
          <pc:sldMk cId="293034091" sldId="318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993595447" sldId="318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218073901" sldId="319"/>
        </pc:sldMkLst>
      </pc:sldChg>
      <pc:sldChg chg="add del">
        <pc:chgData name="WALHAIN Lucy (OP)" userId="4480abb1-5ce2-4c1b-87d5-374f64f5e734" providerId="ADAL" clId="{D0312CE7-9E42-4C42-A413-DE77717D3CC6}" dt="2025-09-26T08:17:03.859" v="9"/>
        <pc:sldMkLst>
          <pc:docMk/>
          <pc:sldMk cId="395720954" sldId="319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320"/>
        </pc:sldMkLst>
      </pc:sldChg>
      <pc:sldChg chg="add del">
        <pc:chgData name="WALHAIN Lucy (OP)" userId="4480abb1-5ce2-4c1b-87d5-374f64f5e734" providerId="ADAL" clId="{D0312CE7-9E42-4C42-A413-DE77717D3CC6}" dt="2025-09-26T08:17:03.859" v="9"/>
        <pc:sldMkLst>
          <pc:docMk/>
          <pc:sldMk cId="3445639411" sldId="320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4031569231" sldId="321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1258642012" sldId="322"/>
        </pc:sldMkLst>
      </pc:sldChg>
      <pc:sldChg chg="modSp mod">
        <pc:chgData name="WALHAIN Lucy (OP)" userId="4480abb1-5ce2-4c1b-87d5-374f64f5e734" providerId="ADAL" clId="{D0312CE7-9E42-4C42-A413-DE77717D3CC6}" dt="2025-09-26T08:31:05.376" v="16" actId="27636"/>
        <pc:sldMkLst>
          <pc:docMk/>
          <pc:sldMk cId="0" sldId="342"/>
        </pc:sldMkLst>
      </pc:sldChg>
      <pc:sldChg chg="addSp modSp new mod ord">
        <pc:chgData name="WALHAIN Lucy (OP)" userId="4480abb1-5ce2-4c1b-87d5-374f64f5e734" providerId="ADAL" clId="{D0312CE7-9E42-4C42-A413-DE77717D3CC6}" dt="2025-09-26T08:31:06.597" v="17" actId="27614"/>
        <pc:sldMkLst>
          <pc:docMk/>
          <pc:sldMk cId="1997421997" sldId="371"/>
        </pc:sldMkLst>
      </pc:sldChg>
      <pc:sldChg chg="addSp modSp new mod">
        <pc:chgData name="WALHAIN Lucy (OP)" userId="4480abb1-5ce2-4c1b-87d5-374f64f5e734" providerId="ADAL" clId="{D0312CE7-9E42-4C42-A413-DE77717D3CC6}" dt="2025-09-26T08:31:51.456" v="24" actId="27614"/>
        <pc:sldMkLst>
          <pc:docMk/>
          <pc:sldMk cId="414905348" sldId="372"/>
        </pc:sldMkLst>
      </pc:sldChg>
      <pc:sldChg chg="addSp modSp new mod">
        <pc:chgData name="WALHAIN Lucy (OP)" userId="4480abb1-5ce2-4c1b-87d5-374f64f5e734" providerId="ADAL" clId="{D0312CE7-9E42-4C42-A413-DE77717D3CC6}" dt="2025-09-26T08:34:33.196" v="27" actId="27614"/>
        <pc:sldMkLst>
          <pc:docMk/>
          <pc:sldMk cId="3558926931" sldId="373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0" sldId="1157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4058934798" sldId="2332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500388696" sldId="2333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1187709555" sldId="2334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4059754917" sldId="2335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468696547" sldId="2336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84256919" sldId="2337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4143004063" sldId="2338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578182005" sldId="2339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4097045342" sldId="2340"/>
        </pc:sldMkLst>
      </pc:sldChg>
      <pc:sldChg chg="del">
        <pc:chgData name="WALHAIN Lucy (OP)" userId="4480abb1-5ce2-4c1b-87d5-374f64f5e734" providerId="ADAL" clId="{D0312CE7-9E42-4C42-A413-DE77717D3CC6}" dt="2025-09-26T07:48:35.412" v="0" actId="47"/>
        <pc:sldMkLst>
          <pc:docMk/>
          <pc:sldMk cId="3217475083" sldId="2341"/>
        </pc:sldMkLst>
      </pc:sldChg>
      <pc:sldMasterChg chg="delSldLayout">
        <pc:chgData name="WALHAIN Lucy (OP)" userId="4480abb1-5ce2-4c1b-87d5-374f64f5e734" providerId="ADAL" clId="{D0312CE7-9E42-4C42-A413-DE77717D3CC6}" dt="2025-09-26T07:48:35.412" v="0" actId="47"/>
        <pc:sldMasterMkLst>
          <pc:docMk/>
          <pc:sldMasterMk cId="454978019" sldId="2147484020"/>
        </pc:sldMasterMkLst>
        <pc:sldLayoutChg chg="del">
          <pc:chgData name="WALHAIN Lucy (OP)" userId="4480abb1-5ce2-4c1b-87d5-374f64f5e734" providerId="ADAL" clId="{D0312CE7-9E42-4C42-A413-DE77717D3CC6}" dt="2025-09-26T07:48:35.412" v="0" actId="47"/>
          <pc:sldLayoutMkLst>
            <pc:docMk/>
            <pc:sldMasterMk cId="454978019" sldId="2147484020"/>
            <pc:sldLayoutMk cId="2235315833" sldId="2147484044"/>
          </pc:sldLayoutMkLst>
        </pc:sldLayoutChg>
      </pc:sldMasterChg>
      <pc:sldMasterChg chg="del delSldLayout">
        <pc:chgData name="WALHAIN Lucy (OP)" userId="4480abb1-5ce2-4c1b-87d5-374f64f5e734" providerId="ADAL" clId="{D0312CE7-9E42-4C42-A413-DE77717D3CC6}" dt="2025-09-26T07:48:35.412" v="0" actId="47"/>
        <pc:sldMasterMkLst>
          <pc:docMk/>
          <pc:sldMasterMk cId="196131113" sldId="2147484033"/>
        </pc:sldMasterMkLst>
        <pc:sldLayoutChg chg="del">
          <pc:chgData name="WALHAIN Lucy (OP)" userId="4480abb1-5ce2-4c1b-87d5-374f64f5e734" providerId="ADAL" clId="{D0312CE7-9E42-4C42-A413-DE77717D3CC6}" dt="2025-09-26T07:48:35.412" v="0" actId="47"/>
          <pc:sldLayoutMkLst>
            <pc:docMk/>
            <pc:sldMasterMk cId="196131113" sldId="2147484033"/>
            <pc:sldLayoutMk cId="385357777" sldId="2147484034"/>
          </pc:sldLayoutMkLst>
        </pc:sldLayoutChg>
        <pc:sldLayoutChg chg="del">
          <pc:chgData name="WALHAIN Lucy (OP)" userId="4480abb1-5ce2-4c1b-87d5-374f64f5e734" providerId="ADAL" clId="{D0312CE7-9E42-4C42-A413-DE77717D3CC6}" dt="2025-09-26T07:48:35.412" v="0" actId="47"/>
          <pc:sldLayoutMkLst>
            <pc:docMk/>
            <pc:sldMasterMk cId="196131113" sldId="2147484033"/>
            <pc:sldLayoutMk cId="2981937909" sldId="2147484035"/>
          </pc:sldLayoutMkLst>
        </pc:sldLayoutChg>
        <pc:sldLayoutChg chg="del">
          <pc:chgData name="WALHAIN Lucy (OP)" userId="4480abb1-5ce2-4c1b-87d5-374f64f5e734" providerId="ADAL" clId="{D0312CE7-9E42-4C42-A413-DE77717D3CC6}" dt="2025-09-26T07:48:35.412" v="0" actId="47"/>
          <pc:sldLayoutMkLst>
            <pc:docMk/>
            <pc:sldMasterMk cId="196131113" sldId="2147484033"/>
            <pc:sldLayoutMk cId="3116067289" sldId="2147484036"/>
          </pc:sldLayoutMkLst>
        </pc:sldLayoutChg>
        <pc:sldLayoutChg chg="del">
          <pc:chgData name="WALHAIN Lucy (OP)" userId="4480abb1-5ce2-4c1b-87d5-374f64f5e734" providerId="ADAL" clId="{D0312CE7-9E42-4C42-A413-DE77717D3CC6}" dt="2025-09-26T07:48:35.412" v="0" actId="47"/>
          <pc:sldLayoutMkLst>
            <pc:docMk/>
            <pc:sldMasterMk cId="196131113" sldId="2147484033"/>
            <pc:sldLayoutMk cId="3878856284" sldId="2147484037"/>
          </pc:sldLayoutMkLst>
        </pc:sldLayoutChg>
        <pc:sldLayoutChg chg="del">
          <pc:chgData name="WALHAIN Lucy (OP)" userId="4480abb1-5ce2-4c1b-87d5-374f64f5e734" providerId="ADAL" clId="{D0312CE7-9E42-4C42-A413-DE77717D3CC6}" dt="2025-09-26T07:48:35.412" v="0" actId="47"/>
          <pc:sldLayoutMkLst>
            <pc:docMk/>
            <pc:sldMasterMk cId="196131113" sldId="2147484033"/>
            <pc:sldLayoutMk cId="2531532406" sldId="2147484038"/>
          </pc:sldLayoutMkLst>
        </pc:sldLayoutChg>
        <pc:sldLayoutChg chg="del">
          <pc:chgData name="WALHAIN Lucy (OP)" userId="4480abb1-5ce2-4c1b-87d5-374f64f5e734" providerId="ADAL" clId="{D0312CE7-9E42-4C42-A413-DE77717D3CC6}" dt="2025-09-26T07:48:35.412" v="0" actId="47"/>
          <pc:sldLayoutMkLst>
            <pc:docMk/>
            <pc:sldMasterMk cId="196131113" sldId="2147484033"/>
            <pc:sldLayoutMk cId="4268799552" sldId="2147484039"/>
          </pc:sldLayoutMkLst>
        </pc:sldLayoutChg>
        <pc:sldLayoutChg chg="del">
          <pc:chgData name="WALHAIN Lucy (OP)" userId="4480abb1-5ce2-4c1b-87d5-374f64f5e734" providerId="ADAL" clId="{D0312CE7-9E42-4C42-A413-DE77717D3CC6}" dt="2025-09-26T07:48:35.412" v="0" actId="47"/>
          <pc:sldLayoutMkLst>
            <pc:docMk/>
            <pc:sldMasterMk cId="196131113" sldId="2147484033"/>
            <pc:sldLayoutMk cId="1119555607" sldId="2147484040"/>
          </pc:sldLayoutMkLst>
        </pc:sldLayoutChg>
        <pc:sldLayoutChg chg="del">
          <pc:chgData name="WALHAIN Lucy (OP)" userId="4480abb1-5ce2-4c1b-87d5-374f64f5e734" providerId="ADAL" clId="{D0312CE7-9E42-4C42-A413-DE77717D3CC6}" dt="2025-09-26T07:48:35.412" v="0" actId="47"/>
          <pc:sldLayoutMkLst>
            <pc:docMk/>
            <pc:sldMasterMk cId="196131113" sldId="2147484033"/>
            <pc:sldLayoutMk cId="1521835063" sldId="2147484041"/>
          </pc:sldLayoutMkLst>
        </pc:sldLayoutChg>
      </pc:sldMasterChg>
      <pc:sldMasterChg chg="del delSldLayout">
        <pc:chgData name="WALHAIN Lucy (OP)" userId="4480abb1-5ce2-4c1b-87d5-374f64f5e734" providerId="ADAL" clId="{D0312CE7-9E42-4C42-A413-DE77717D3CC6}" dt="2025-09-26T07:48:35.412" v="0" actId="47"/>
        <pc:sldMasterMkLst>
          <pc:docMk/>
          <pc:sldMasterMk cId="4093993079" sldId="2147484042"/>
        </pc:sldMasterMkLst>
        <pc:sldLayoutChg chg="del">
          <pc:chgData name="WALHAIN Lucy (OP)" userId="4480abb1-5ce2-4c1b-87d5-374f64f5e734" providerId="ADAL" clId="{D0312CE7-9E42-4C42-A413-DE77717D3CC6}" dt="2025-09-26T07:48:35.412" v="0" actId="47"/>
          <pc:sldLayoutMkLst>
            <pc:docMk/>
            <pc:sldMasterMk cId="4093993079" sldId="2147484042"/>
            <pc:sldLayoutMk cId="3692218724" sldId="2147484043"/>
          </pc:sldLayoutMkLst>
        </pc:sldLayoutChg>
      </pc:sldMasterChg>
    </pc:docChg>
  </pc:docChgLst>
  <pc:docChgLst>
    <pc:chgData name="EGLE Lora (OP)" userId="f64cc438-3189-46ca-b79a-3506fc3869f0" providerId="ADAL" clId="{DA6E3448-BC0B-448E-ABF1-78B6FD5E95C5}"/>
    <pc:docChg chg="undo custSel addSld delSld modSld sldOrd">
      <pc:chgData name="EGLE Lora (OP)" userId="f64cc438-3189-46ca-b79a-3506fc3869f0" providerId="ADAL" clId="{DA6E3448-BC0B-448E-ABF1-78B6FD5E95C5}" dt="2025-10-03T14:42:54.479" v="152"/>
      <pc:docMkLst>
        <pc:docMk/>
      </pc:docMkLst>
      <pc:sldChg chg="del">
        <pc:chgData name="EGLE Lora (OP)" userId="f64cc438-3189-46ca-b79a-3506fc3869f0" providerId="ADAL" clId="{DA6E3448-BC0B-448E-ABF1-78B6FD5E95C5}" dt="2025-10-03T14:27:41.110" v="72" actId="47"/>
        <pc:sldMkLst>
          <pc:docMk/>
          <pc:sldMk cId="4181552627" sldId="256"/>
        </pc:sldMkLst>
      </pc:sldChg>
      <pc:sldChg chg="del">
        <pc:chgData name="EGLE Lora (OP)" userId="f64cc438-3189-46ca-b79a-3506fc3869f0" providerId="ADAL" clId="{DA6E3448-BC0B-448E-ABF1-78B6FD5E95C5}" dt="2025-10-03T14:27:41.752" v="73" actId="47"/>
        <pc:sldMkLst>
          <pc:docMk/>
          <pc:sldMk cId="476552365" sldId="259"/>
        </pc:sldMkLst>
      </pc:sldChg>
      <pc:sldChg chg="del">
        <pc:chgData name="EGLE Lora (OP)" userId="f64cc438-3189-46ca-b79a-3506fc3869f0" providerId="ADAL" clId="{DA6E3448-BC0B-448E-ABF1-78B6FD5E95C5}" dt="2025-10-03T14:27:44.972" v="85" actId="47"/>
        <pc:sldMkLst>
          <pc:docMk/>
          <pc:sldMk cId="1870397542" sldId="264"/>
        </pc:sldMkLst>
      </pc:sldChg>
      <pc:sldChg chg="del">
        <pc:chgData name="EGLE Lora (OP)" userId="f64cc438-3189-46ca-b79a-3506fc3869f0" providerId="ADAL" clId="{DA6E3448-BC0B-448E-ABF1-78B6FD5E95C5}" dt="2025-10-03T14:27:41.993" v="74" actId="47"/>
        <pc:sldMkLst>
          <pc:docMk/>
          <pc:sldMk cId="1783788353" sldId="266"/>
        </pc:sldMkLst>
      </pc:sldChg>
      <pc:sldChg chg="del">
        <pc:chgData name="EGLE Lora (OP)" userId="f64cc438-3189-46ca-b79a-3506fc3869f0" providerId="ADAL" clId="{DA6E3448-BC0B-448E-ABF1-78B6FD5E95C5}" dt="2025-10-03T14:27:42.519" v="75" actId="47"/>
        <pc:sldMkLst>
          <pc:docMk/>
          <pc:sldMk cId="3088557565" sldId="267"/>
        </pc:sldMkLst>
      </pc:sldChg>
      <pc:sldChg chg="del">
        <pc:chgData name="EGLE Lora (OP)" userId="f64cc438-3189-46ca-b79a-3506fc3869f0" providerId="ADAL" clId="{DA6E3448-BC0B-448E-ABF1-78B6FD5E95C5}" dt="2025-10-03T14:27:42.826" v="76" actId="47"/>
        <pc:sldMkLst>
          <pc:docMk/>
          <pc:sldMk cId="448961671" sldId="268"/>
        </pc:sldMkLst>
      </pc:sldChg>
      <pc:sldChg chg="del">
        <pc:chgData name="EGLE Lora (OP)" userId="f64cc438-3189-46ca-b79a-3506fc3869f0" providerId="ADAL" clId="{DA6E3448-BC0B-448E-ABF1-78B6FD5E95C5}" dt="2025-10-03T14:27:43.153" v="77" actId="47"/>
        <pc:sldMkLst>
          <pc:docMk/>
          <pc:sldMk cId="2443900394" sldId="269"/>
        </pc:sldMkLst>
      </pc:sldChg>
      <pc:sldChg chg="del">
        <pc:chgData name="EGLE Lora (OP)" userId="f64cc438-3189-46ca-b79a-3506fc3869f0" providerId="ADAL" clId="{DA6E3448-BC0B-448E-ABF1-78B6FD5E95C5}" dt="2025-10-03T14:27:43.398" v="78" actId="47"/>
        <pc:sldMkLst>
          <pc:docMk/>
          <pc:sldMk cId="3652190715" sldId="270"/>
        </pc:sldMkLst>
      </pc:sldChg>
      <pc:sldChg chg="del">
        <pc:chgData name="EGLE Lora (OP)" userId="f64cc438-3189-46ca-b79a-3506fc3869f0" providerId="ADAL" clId="{DA6E3448-BC0B-448E-ABF1-78B6FD5E95C5}" dt="2025-10-03T14:27:43.605" v="79" actId="47"/>
        <pc:sldMkLst>
          <pc:docMk/>
          <pc:sldMk cId="1105377923" sldId="271"/>
        </pc:sldMkLst>
      </pc:sldChg>
      <pc:sldChg chg="del">
        <pc:chgData name="EGLE Lora (OP)" userId="f64cc438-3189-46ca-b79a-3506fc3869f0" providerId="ADAL" clId="{DA6E3448-BC0B-448E-ABF1-78B6FD5E95C5}" dt="2025-10-03T14:27:43.790" v="80" actId="47"/>
        <pc:sldMkLst>
          <pc:docMk/>
          <pc:sldMk cId="2897948212" sldId="272"/>
        </pc:sldMkLst>
      </pc:sldChg>
      <pc:sldChg chg="del">
        <pc:chgData name="EGLE Lora (OP)" userId="f64cc438-3189-46ca-b79a-3506fc3869f0" providerId="ADAL" clId="{DA6E3448-BC0B-448E-ABF1-78B6FD5E95C5}" dt="2025-10-03T14:27:43.963" v="81" actId="47"/>
        <pc:sldMkLst>
          <pc:docMk/>
          <pc:sldMk cId="1183966544" sldId="273"/>
        </pc:sldMkLst>
      </pc:sldChg>
      <pc:sldChg chg="del">
        <pc:chgData name="EGLE Lora (OP)" userId="f64cc438-3189-46ca-b79a-3506fc3869f0" providerId="ADAL" clId="{DA6E3448-BC0B-448E-ABF1-78B6FD5E95C5}" dt="2025-10-03T14:27:44.150" v="82" actId="47"/>
        <pc:sldMkLst>
          <pc:docMk/>
          <pc:sldMk cId="3292651662" sldId="274"/>
        </pc:sldMkLst>
      </pc:sldChg>
      <pc:sldChg chg="del">
        <pc:chgData name="EGLE Lora (OP)" userId="f64cc438-3189-46ca-b79a-3506fc3869f0" providerId="ADAL" clId="{DA6E3448-BC0B-448E-ABF1-78B6FD5E95C5}" dt="2025-10-03T14:27:44.595" v="83" actId="47"/>
        <pc:sldMkLst>
          <pc:docMk/>
          <pc:sldMk cId="98111729" sldId="275"/>
        </pc:sldMkLst>
      </pc:sldChg>
      <pc:sldChg chg="del">
        <pc:chgData name="EGLE Lora (OP)" userId="f64cc438-3189-46ca-b79a-3506fc3869f0" providerId="ADAL" clId="{DA6E3448-BC0B-448E-ABF1-78B6FD5E95C5}" dt="2025-10-03T14:27:44.801" v="84" actId="47"/>
        <pc:sldMkLst>
          <pc:docMk/>
          <pc:sldMk cId="3423947980" sldId="276"/>
        </pc:sldMkLst>
      </pc:sldChg>
      <pc:sldChg chg="del">
        <pc:chgData name="EGLE Lora (OP)" userId="f64cc438-3189-46ca-b79a-3506fc3869f0" providerId="ADAL" clId="{DA6E3448-BC0B-448E-ABF1-78B6FD5E95C5}" dt="2025-10-03T14:27:47.012" v="98" actId="47"/>
        <pc:sldMkLst>
          <pc:docMk/>
          <pc:sldMk cId="2480338057" sldId="278"/>
        </pc:sldMkLst>
      </pc:sldChg>
      <pc:sldChg chg="del">
        <pc:chgData name="EGLE Lora (OP)" userId="f64cc438-3189-46ca-b79a-3506fc3869f0" providerId="ADAL" clId="{DA6E3448-BC0B-448E-ABF1-78B6FD5E95C5}" dt="2025-10-03T14:27:47.649" v="100" actId="47"/>
        <pc:sldMkLst>
          <pc:docMk/>
          <pc:sldMk cId="1448812179" sldId="279"/>
        </pc:sldMkLst>
      </pc:sldChg>
      <pc:sldChg chg="del">
        <pc:chgData name="EGLE Lora (OP)" userId="f64cc438-3189-46ca-b79a-3506fc3869f0" providerId="ADAL" clId="{DA6E3448-BC0B-448E-ABF1-78B6FD5E95C5}" dt="2025-10-03T14:27:48.473" v="102" actId="47"/>
        <pc:sldMkLst>
          <pc:docMk/>
          <pc:sldMk cId="1823594575" sldId="280"/>
        </pc:sldMkLst>
      </pc:sldChg>
      <pc:sldChg chg="del">
        <pc:chgData name="EGLE Lora (OP)" userId="f64cc438-3189-46ca-b79a-3506fc3869f0" providerId="ADAL" clId="{DA6E3448-BC0B-448E-ABF1-78B6FD5E95C5}" dt="2025-10-03T14:27:49.019" v="104" actId="47"/>
        <pc:sldMkLst>
          <pc:docMk/>
          <pc:sldMk cId="2242745652" sldId="281"/>
        </pc:sldMkLst>
      </pc:sldChg>
      <pc:sldChg chg="del">
        <pc:chgData name="EGLE Lora (OP)" userId="f64cc438-3189-46ca-b79a-3506fc3869f0" providerId="ADAL" clId="{DA6E3448-BC0B-448E-ABF1-78B6FD5E95C5}" dt="2025-10-03T14:27:46.687" v="96" actId="47"/>
        <pc:sldMkLst>
          <pc:docMk/>
          <pc:sldMk cId="3141888780" sldId="282"/>
        </pc:sldMkLst>
      </pc:sldChg>
      <pc:sldChg chg="del">
        <pc:chgData name="EGLE Lora (OP)" userId="f64cc438-3189-46ca-b79a-3506fc3869f0" providerId="ADAL" clId="{DA6E3448-BC0B-448E-ABF1-78B6FD5E95C5}" dt="2025-10-03T14:27:46.850" v="97" actId="47"/>
        <pc:sldMkLst>
          <pc:docMk/>
          <pc:sldMk cId="4034662990" sldId="283"/>
        </pc:sldMkLst>
      </pc:sldChg>
      <pc:sldChg chg="del">
        <pc:chgData name="EGLE Lora (OP)" userId="f64cc438-3189-46ca-b79a-3506fc3869f0" providerId="ADAL" clId="{DA6E3448-BC0B-448E-ABF1-78B6FD5E95C5}" dt="2025-10-03T14:27:47.166" v="99" actId="47"/>
        <pc:sldMkLst>
          <pc:docMk/>
          <pc:sldMk cId="125011087" sldId="284"/>
        </pc:sldMkLst>
      </pc:sldChg>
      <pc:sldChg chg="del">
        <pc:chgData name="EGLE Lora (OP)" userId="f64cc438-3189-46ca-b79a-3506fc3869f0" providerId="ADAL" clId="{DA6E3448-BC0B-448E-ABF1-78B6FD5E95C5}" dt="2025-10-03T14:27:48.186" v="101" actId="47"/>
        <pc:sldMkLst>
          <pc:docMk/>
          <pc:sldMk cId="87923592" sldId="285"/>
        </pc:sldMkLst>
      </pc:sldChg>
      <pc:sldChg chg="del">
        <pc:chgData name="EGLE Lora (OP)" userId="f64cc438-3189-46ca-b79a-3506fc3869f0" providerId="ADAL" clId="{DA6E3448-BC0B-448E-ABF1-78B6FD5E95C5}" dt="2025-10-03T14:27:50.095" v="109" actId="47"/>
        <pc:sldMkLst>
          <pc:docMk/>
          <pc:sldMk cId="814191947" sldId="286"/>
        </pc:sldMkLst>
      </pc:sldChg>
      <pc:sldChg chg="del">
        <pc:chgData name="EGLE Lora (OP)" userId="f64cc438-3189-46ca-b79a-3506fc3869f0" providerId="ADAL" clId="{DA6E3448-BC0B-448E-ABF1-78B6FD5E95C5}" dt="2025-10-03T14:27:48.751" v="103" actId="47"/>
        <pc:sldMkLst>
          <pc:docMk/>
          <pc:sldMk cId="2547185433" sldId="287"/>
        </pc:sldMkLst>
      </pc:sldChg>
      <pc:sldChg chg="del">
        <pc:chgData name="EGLE Lora (OP)" userId="f64cc438-3189-46ca-b79a-3506fc3869f0" providerId="ADAL" clId="{DA6E3448-BC0B-448E-ABF1-78B6FD5E95C5}" dt="2025-10-03T14:27:49.230" v="105" actId="47"/>
        <pc:sldMkLst>
          <pc:docMk/>
          <pc:sldMk cId="2541162025" sldId="288"/>
        </pc:sldMkLst>
      </pc:sldChg>
      <pc:sldChg chg="del">
        <pc:chgData name="EGLE Lora (OP)" userId="f64cc438-3189-46ca-b79a-3506fc3869f0" providerId="ADAL" clId="{DA6E3448-BC0B-448E-ABF1-78B6FD5E95C5}" dt="2025-10-03T14:27:49.429" v="106" actId="47"/>
        <pc:sldMkLst>
          <pc:docMk/>
          <pc:sldMk cId="2965283837" sldId="289"/>
        </pc:sldMkLst>
      </pc:sldChg>
      <pc:sldChg chg="del">
        <pc:chgData name="EGLE Lora (OP)" userId="f64cc438-3189-46ca-b79a-3506fc3869f0" providerId="ADAL" clId="{DA6E3448-BC0B-448E-ABF1-78B6FD5E95C5}" dt="2025-10-03T14:27:49.680" v="107" actId="47"/>
        <pc:sldMkLst>
          <pc:docMk/>
          <pc:sldMk cId="1737929213" sldId="290"/>
        </pc:sldMkLst>
      </pc:sldChg>
      <pc:sldChg chg="del">
        <pc:chgData name="EGLE Lora (OP)" userId="f64cc438-3189-46ca-b79a-3506fc3869f0" providerId="ADAL" clId="{DA6E3448-BC0B-448E-ABF1-78B6FD5E95C5}" dt="2025-10-03T14:27:49.885" v="108" actId="47"/>
        <pc:sldMkLst>
          <pc:docMk/>
          <pc:sldMk cId="4038503610" sldId="291"/>
        </pc:sldMkLst>
      </pc:sldChg>
      <pc:sldChg chg="del ord">
        <pc:chgData name="EGLE Lora (OP)" userId="f64cc438-3189-46ca-b79a-3506fc3869f0" providerId="ADAL" clId="{DA6E3448-BC0B-448E-ABF1-78B6FD5E95C5}" dt="2025-10-03T14:27:50.777" v="112" actId="47"/>
        <pc:sldMkLst>
          <pc:docMk/>
          <pc:sldMk cId="3071773445" sldId="2147378730"/>
        </pc:sldMkLst>
      </pc:sldChg>
      <pc:sldChg chg="del">
        <pc:chgData name="EGLE Lora (OP)" userId="f64cc438-3189-46ca-b79a-3506fc3869f0" providerId="ADAL" clId="{DA6E3448-BC0B-448E-ABF1-78B6FD5E95C5}" dt="2025-10-03T14:27:45.147" v="86" actId="47"/>
        <pc:sldMkLst>
          <pc:docMk/>
          <pc:sldMk cId="3438109771" sldId="2147378767"/>
        </pc:sldMkLst>
      </pc:sldChg>
      <pc:sldChg chg="del">
        <pc:chgData name="EGLE Lora (OP)" userId="f64cc438-3189-46ca-b79a-3506fc3869f0" providerId="ADAL" clId="{DA6E3448-BC0B-448E-ABF1-78B6FD5E95C5}" dt="2025-10-03T14:27:50.905" v="113" actId="47"/>
        <pc:sldMkLst>
          <pc:docMk/>
          <pc:sldMk cId="2515211715" sldId="2147378768"/>
        </pc:sldMkLst>
      </pc:sldChg>
      <pc:sldChg chg="del">
        <pc:chgData name="EGLE Lora (OP)" userId="f64cc438-3189-46ca-b79a-3506fc3869f0" providerId="ADAL" clId="{DA6E3448-BC0B-448E-ABF1-78B6FD5E95C5}" dt="2025-10-03T14:27:45.289" v="87" actId="47"/>
        <pc:sldMkLst>
          <pc:docMk/>
          <pc:sldMk cId="2581686259" sldId="2147378770"/>
        </pc:sldMkLst>
      </pc:sldChg>
      <pc:sldChg chg="del">
        <pc:chgData name="EGLE Lora (OP)" userId="f64cc438-3189-46ca-b79a-3506fc3869f0" providerId="ADAL" clId="{DA6E3448-BC0B-448E-ABF1-78B6FD5E95C5}" dt="2025-10-03T14:27:45.448" v="88" actId="47"/>
        <pc:sldMkLst>
          <pc:docMk/>
          <pc:sldMk cId="98221715" sldId="2147378771"/>
        </pc:sldMkLst>
      </pc:sldChg>
      <pc:sldChg chg="del">
        <pc:chgData name="EGLE Lora (OP)" userId="f64cc438-3189-46ca-b79a-3506fc3869f0" providerId="ADAL" clId="{DA6E3448-BC0B-448E-ABF1-78B6FD5E95C5}" dt="2025-10-03T14:27:45.584" v="89" actId="47"/>
        <pc:sldMkLst>
          <pc:docMk/>
          <pc:sldMk cId="357726164" sldId="2147378772"/>
        </pc:sldMkLst>
      </pc:sldChg>
      <pc:sldChg chg="del">
        <pc:chgData name="EGLE Lora (OP)" userId="f64cc438-3189-46ca-b79a-3506fc3869f0" providerId="ADAL" clId="{DA6E3448-BC0B-448E-ABF1-78B6FD5E95C5}" dt="2025-10-03T14:27:45.736" v="90" actId="47"/>
        <pc:sldMkLst>
          <pc:docMk/>
          <pc:sldMk cId="3245639888" sldId="2147378773"/>
        </pc:sldMkLst>
      </pc:sldChg>
      <pc:sldChg chg="del">
        <pc:chgData name="EGLE Lora (OP)" userId="f64cc438-3189-46ca-b79a-3506fc3869f0" providerId="ADAL" clId="{DA6E3448-BC0B-448E-ABF1-78B6FD5E95C5}" dt="2025-10-03T14:27:45.895" v="91" actId="47"/>
        <pc:sldMkLst>
          <pc:docMk/>
          <pc:sldMk cId="1680369668" sldId="2147378774"/>
        </pc:sldMkLst>
      </pc:sldChg>
      <pc:sldChg chg="del">
        <pc:chgData name="EGLE Lora (OP)" userId="f64cc438-3189-46ca-b79a-3506fc3869f0" providerId="ADAL" clId="{DA6E3448-BC0B-448E-ABF1-78B6FD5E95C5}" dt="2025-10-03T14:27:46.066" v="92" actId="47"/>
        <pc:sldMkLst>
          <pc:docMk/>
          <pc:sldMk cId="123754228" sldId="2147378775"/>
        </pc:sldMkLst>
      </pc:sldChg>
      <pc:sldChg chg="del">
        <pc:chgData name="EGLE Lora (OP)" userId="f64cc438-3189-46ca-b79a-3506fc3869f0" providerId="ADAL" clId="{DA6E3448-BC0B-448E-ABF1-78B6FD5E95C5}" dt="2025-10-03T14:27:46.235" v="93" actId="47"/>
        <pc:sldMkLst>
          <pc:docMk/>
          <pc:sldMk cId="639870351" sldId="2147378776"/>
        </pc:sldMkLst>
      </pc:sldChg>
      <pc:sldChg chg="del">
        <pc:chgData name="EGLE Lora (OP)" userId="f64cc438-3189-46ca-b79a-3506fc3869f0" providerId="ADAL" clId="{DA6E3448-BC0B-448E-ABF1-78B6FD5E95C5}" dt="2025-10-03T14:27:46.375" v="94" actId="47"/>
        <pc:sldMkLst>
          <pc:docMk/>
          <pc:sldMk cId="2642457334" sldId="2147378777"/>
        </pc:sldMkLst>
      </pc:sldChg>
      <pc:sldChg chg="del">
        <pc:chgData name="EGLE Lora (OP)" userId="f64cc438-3189-46ca-b79a-3506fc3869f0" providerId="ADAL" clId="{DA6E3448-BC0B-448E-ABF1-78B6FD5E95C5}" dt="2025-10-03T14:27:46.546" v="95" actId="47"/>
        <pc:sldMkLst>
          <pc:docMk/>
          <pc:sldMk cId="3399798700" sldId="2147378778"/>
        </pc:sldMkLst>
      </pc:sldChg>
      <pc:sldChg chg="del">
        <pc:chgData name="EGLE Lora (OP)" userId="f64cc438-3189-46ca-b79a-3506fc3869f0" providerId="ADAL" clId="{DA6E3448-BC0B-448E-ABF1-78B6FD5E95C5}" dt="2025-10-03T14:27:50.412" v="110" actId="47"/>
        <pc:sldMkLst>
          <pc:docMk/>
          <pc:sldMk cId="1829888230" sldId="2147378779"/>
        </pc:sldMkLst>
      </pc:sldChg>
      <pc:sldChg chg="del">
        <pc:chgData name="EGLE Lora (OP)" userId="f64cc438-3189-46ca-b79a-3506fc3869f0" providerId="ADAL" clId="{DA6E3448-BC0B-448E-ABF1-78B6FD5E95C5}" dt="2025-10-03T14:27:50.599" v="111" actId="47"/>
        <pc:sldMkLst>
          <pc:docMk/>
          <pc:sldMk cId="3638898442" sldId="2147378780"/>
        </pc:sldMkLst>
      </pc:sldChg>
      <pc:sldChg chg="addSp modSp new mod">
        <pc:chgData name="EGLE Lora (OP)" userId="f64cc438-3189-46ca-b79a-3506fc3869f0" providerId="ADAL" clId="{DA6E3448-BC0B-448E-ABF1-78B6FD5E95C5}" dt="2025-10-03T14:13:49.025" v="3" actId="962"/>
        <pc:sldMkLst>
          <pc:docMk/>
          <pc:sldMk cId="211440374" sldId="2147378782"/>
        </pc:sldMkLst>
        <pc:picChg chg="add mod">
          <ac:chgData name="EGLE Lora (OP)" userId="f64cc438-3189-46ca-b79a-3506fc3869f0" providerId="ADAL" clId="{DA6E3448-BC0B-448E-ABF1-78B6FD5E95C5}" dt="2025-10-03T14:13:49.025" v="3" actId="962"/>
          <ac:picMkLst>
            <pc:docMk/>
            <pc:sldMk cId="211440374" sldId="2147378782"/>
            <ac:picMk id="4" creationId="{4A9E2C6E-7770-B83A-0921-5A80D673EAAE}"/>
          </ac:picMkLst>
        </pc:picChg>
      </pc:sldChg>
      <pc:sldChg chg="addSp modSp new mod">
        <pc:chgData name="EGLE Lora (OP)" userId="f64cc438-3189-46ca-b79a-3506fc3869f0" providerId="ADAL" clId="{DA6E3448-BC0B-448E-ABF1-78B6FD5E95C5}" dt="2025-10-03T14:14:19.766" v="7" actId="962"/>
        <pc:sldMkLst>
          <pc:docMk/>
          <pc:sldMk cId="43982797" sldId="2147378783"/>
        </pc:sldMkLst>
        <pc:picChg chg="add mod">
          <ac:chgData name="EGLE Lora (OP)" userId="f64cc438-3189-46ca-b79a-3506fc3869f0" providerId="ADAL" clId="{DA6E3448-BC0B-448E-ABF1-78B6FD5E95C5}" dt="2025-10-03T14:14:19.766" v="7" actId="962"/>
          <ac:picMkLst>
            <pc:docMk/>
            <pc:sldMk cId="43982797" sldId="2147378783"/>
            <ac:picMk id="4" creationId="{BA82068F-0CA9-3BE8-2047-462E426460C1}"/>
          </ac:picMkLst>
        </pc:picChg>
      </pc:sldChg>
      <pc:sldChg chg="addSp modSp new mod">
        <pc:chgData name="EGLE Lora (OP)" userId="f64cc438-3189-46ca-b79a-3506fc3869f0" providerId="ADAL" clId="{DA6E3448-BC0B-448E-ABF1-78B6FD5E95C5}" dt="2025-10-03T14:18:35.208" v="11" actId="962"/>
        <pc:sldMkLst>
          <pc:docMk/>
          <pc:sldMk cId="1133568154" sldId="2147378784"/>
        </pc:sldMkLst>
        <pc:picChg chg="add mod">
          <ac:chgData name="EGLE Lora (OP)" userId="f64cc438-3189-46ca-b79a-3506fc3869f0" providerId="ADAL" clId="{DA6E3448-BC0B-448E-ABF1-78B6FD5E95C5}" dt="2025-10-03T14:18:35.208" v="11" actId="962"/>
          <ac:picMkLst>
            <pc:docMk/>
            <pc:sldMk cId="1133568154" sldId="2147378784"/>
            <ac:picMk id="4" creationId="{65564053-CD4C-C82D-28CB-2622366F0484}"/>
          </ac:picMkLst>
        </pc:picChg>
      </pc:sldChg>
      <pc:sldChg chg="delSp modSp add del mod">
        <pc:chgData name="EGLE Lora (OP)" userId="f64cc438-3189-46ca-b79a-3506fc3869f0" providerId="ADAL" clId="{DA6E3448-BC0B-448E-ABF1-78B6FD5E95C5}" dt="2025-10-03T14:27:57.129" v="116" actId="47"/>
        <pc:sldMkLst>
          <pc:docMk/>
          <pc:sldMk cId="522452804" sldId="2147378785"/>
        </pc:sldMkLst>
        <pc:spChg chg="mod">
          <ac:chgData name="EGLE Lora (OP)" userId="f64cc438-3189-46ca-b79a-3506fc3869f0" providerId="ADAL" clId="{DA6E3448-BC0B-448E-ABF1-78B6FD5E95C5}" dt="2025-10-03T14:24:27.546" v="62" actId="1076"/>
          <ac:spMkLst>
            <pc:docMk/>
            <pc:sldMk cId="522452804" sldId="2147378785"/>
            <ac:spMk id="2" creationId="{E69EAD77-04E3-75D6-B255-9193D22940B0}"/>
          </ac:spMkLst>
        </pc:spChg>
        <pc:spChg chg="mod">
          <ac:chgData name="EGLE Lora (OP)" userId="f64cc438-3189-46ca-b79a-3506fc3869f0" providerId="ADAL" clId="{DA6E3448-BC0B-448E-ABF1-78B6FD5E95C5}" dt="2025-10-03T14:23:55.727" v="19"/>
          <ac:spMkLst>
            <pc:docMk/>
            <pc:sldMk cId="522452804" sldId="2147378785"/>
            <ac:spMk id="4" creationId="{7B21C4CC-7246-3823-FC5A-F5D194F27BD3}"/>
          </ac:spMkLst>
        </pc:spChg>
      </pc:sldChg>
      <pc:sldChg chg="addSp modSp new del mod">
        <pc:chgData name="EGLE Lora (OP)" userId="f64cc438-3189-46ca-b79a-3506fc3869f0" providerId="ADAL" clId="{DA6E3448-BC0B-448E-ABF1-78B6FD5E95C5}" dt="2025-10-03T14:19:10.827" v="16" actId="47"/>
        <pc:sldMkLst>
          <pc:docMk/>
          <pc:sldMk cId="1146111991" sldId="2147378785"/>
        </pc:sldMkLst>
      </pc:sldChg>
      <pc:sldChg chg="delSp modSp add del mod">
        <pc:chgData name="EGLE Lora (OP)" userId="f64cc438-3189-46ca-b79a-3506fc3869f0" providerId="ADAL" clId="{DA6E3448-BC0B-448E-ABF1-78B6FD5E95C5}" dt="2025-10-03T14:28:01.490" v="117" actId="47"/>
        <pc:sldMkLst>
          <pc:docMk/>
          <pc:sldMk cId="251391034" sldId="2147378786"/>
        </pc:sldMkLst>
        <pc:spChg chg="mod">
          <ac:chgData name="EGLE Lora (OP)" userId="f64cc438-3189-46ca-b79a-3506fc3869f0" providerId="ADAL" clId="{DA6E3448-BC0B-448E-ABF1-78B6FD5E95C5}" dt="2025-10-03T14:25:35.509" v="68"/>
          <ac:spMkLst>
            <pc:docMk/>
            <pc:sldMk cId="251391034" sldId="2147378786"/>
            <ac:spMk id="2" creationId="{E69EAD77-04E3-75D6-B255-9193D22940B0}"/>
          </ac:spMkLst>
        </pc:spChg>
        <pc:spChg chg="mod">
          <ac:chgData name="EGLE Lora (OP)" userId="f64cc438-3189-46ca-b79a-3506fc3869f0" providerId="ADAL" clId="{DA6E3448-BC0B-448E-ABF1-78B6FD5E95C5}" dt="2025-10-03T14:25:58.178" v="69"/>
          <ac:spMkLst>
            <pc:docMk/>
            <pc:sldMk cId="251391034" sldId="2147378786"/>
            <ac:spMk id="3" creationId="{B5810EA0-6FCB-7B98-D182-7081980F4AAF}"/>
          </ac:spMkLst>
        </pc:spChg>
        <pc:spChg chg="mod">
          <ac:chgData name="EGLE Lora (OP)" userId="f64cc438-3189-46ca-b79a-3506fc3869f0" providerId="ADAL" clId="{DA6E3448-BC0B-448E-ABF1-78B6FD5E95C5}" dt="2025-10-03T14:26:10.649" v="70"/>
          <ac:spMkLst>
            <pc:docMk/>
            <pc:sldMk cId="251391034" sldId="2147378786"/>
            <ac:spMk id="4" creationId="{7B21C4CC-7246-3823-FC5A-F5D194F27BD3}"/>
          </ac:spMkLst>
        </pc:spChg>
      </pc:sldChg>
      <pc:sldChg chg="addSp modSp new mod">
        <pc:chgData name="EGLE Lora (OP)" userId="f64cc438-3189-46ca-b79a-3506fc3869f0" providerId="ADAL" clId="{DA6E3448-BC0B-448E-ABF1-78B6FD5E95C5}" dt="2025-10-03T14:28:31.348" v="121" actId="962"/>
        <pc:sldMkLst>
          <pc:docMk/>
          <pc:sldMk cId="3105365216" sldId="2147378787"/>
        </pc:sldMkLst>
        <pc:picChg chg="add mod">
          <ac:chgData name="EGLE Lora (OP)" userId="f64cc438-3189-46ca-b79a-3506fc3869f0" providerId="ADAL" clId="{DA6E3448-BC0B-448E-ABF1-78B6FD5E95C5}" dt="2025-10-03T14:28:31.348" v="121" actId="962"/>
          <ac:picMkLst>
            <pc:docMk/>
            <pc:sldMk cId="3105365216" sldId="2147378787"/>
            <ac:picMk id="4" creationId="{0716E2DF-A6E2-38E7-2EF8-F915748B2466}"/>
          </ac:picMkLst>
        </pc:picChg>
      </pc:sldChg>
      <pc:sldChg chg="add del">
        <pc:chgData name="EGLE Lora (OP)" userId="f64cc438-3189-46ca-b79a-3506fc3869f0" providerId="ADAL" clId="{DA6E3448-BC0B-448E-ABF1-78B6FD5E95C5}" dt="2025-10-03T14:31:55.090" v="126"/>
        <pc:sldMkLst>
          <pc:docMk/>
          <pc:sldMk cId="4181552627" sldId="2147378788"/>
        </pc:sldMkLst>
      </pc:sldChg>
      <pc:sldChg chg="add del">
        <pc:chgData name="EGLE Lora (OP)" userId="f64cc438-3189-46ca-b79a-3506fc3869f0" providerId="ADAL" clId="{DA6E3448-BC0B-448E-ABF1-78B6FD5E95C5}" dt="2025-10-03T14:31:55.090" v="126"/>
        <pc:sldMkLst>
          <pc:docMk/>
          <pc:sldMk cId="476552365" sldId="2147378789"/>
        </pc:sldMkLst>
      </pc:sldChg>
      <pc:sldChg chg="add del">
        <pc:chgData name="EGLE Lora (OP)" userId="f64cc438-3189-46ca-b79a-3506fc3869f0" providerId="ADAL" clId="{DA6E3448-BC0B-448E-ABF1-78B6FD5E95C5}" dt="2025-10-03T14:31:55.090" v="126"/>
        <pc:sldMkLst>
          <pc:docMk/>
          <pc:sldMk cId="357726164" sldId="2147378790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1680369668" sldId="2147378791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3245639888" sldId="2147378791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123754228" sldId="2147378792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1680369668" sldId="2147378792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123754228" sldId="2147378793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639870351" sldId="2147378793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639870351" sldId="2147378794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2642457334" sldId="2147378794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2642457334" sldId="2147378795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3399798700" sldId="2147378795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3141888780" sldId="2147378796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3399798700" sldId="2147378796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3141888780" sldId="2147378797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4034662990" sldId="2147378797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2480338057" sldId="2147378798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4034662990" sldId="2147378798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125011087" sldId="2147378799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2480338057" sldId="2147378799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125011087" sldId="2147378800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1448812179" sldId="2147378800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87923592" sldId="2147378801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1448812179" sldId="2147378801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87923592" sldId="2147378802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1823594575" sldId="2147378802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1823594575" sldId="2147378803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2547185433" sldId="2147378803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2242745652" sldId="2147378804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2547185433" sldId="2147378804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2242745652" sldId="2147378805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2541162025" sldId="2147378805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2541162025" sldId="2147378806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2965283837" sldId="2147378806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1737929213" sldId="2147378807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2965283837" sldId="2147378807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1737929213" sldId="2147378808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4038503610" sldId="2147378808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814191947" sldId="2147378809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4038503610" sldId="2147378809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814191947" sldId="2147378810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1829888230" sldId="2147378810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1829888230" sldId="2147378811"/>
        </pc:sldMkLst>
      </pc:sldChg>
      <pc:sldChg chg="add">
        <pc:chgData name="EGLE Lora (OP)" userId="f64cc438-3189-46ca-b79a-3506fc3869f0" providerId="ADAL" clId="{DA6E3448-BC0B-448E-ABF1-78B6FD5E95C5}" dt="2025-10-03T14:31:55.090" v="126"/>
        <pc:sldMkLst>
          <pc:docMk/>
          <pc:sldMk cId="1870397542" sldId="2147378811"/>
        </pc:sldMkLst>
      </pc:sldChg>
      <pc:sldChg chg="add del">
        <pc:chgData name="EGLE Lora (OP)" userId="f64cc438-3189-46ca-b79a-3506fc3869f0" providerId="ADAL" clId="{DA6E3448-BC0B-448E-ABF1-78B6FD5E95C5}" dt="2025-10-03T14:31:34.280" v="124" actId="27028"/>
        <pc:sldMkLst>
          <pc:docMk/>
          <pc:sldMk cId="1870397542" sldId="2147378812"/>
        </pc:sldMkLst>
      </pc:sldChg>
      <pc:sldChg chg="addSp modSp new mod">
        <pc:chgData name="EGLE Lora (OP)" userId="f64cc438-3189-46ca-b79a-3506fc3869f0" providerId="ADAL" clId="{DA6E3448-BC0B-448E-ABF1-78B6FD5E95C5}" dt="2025-10-03T14:39:27.402" v="130" actId="962"/>
        <pc:sldMkLst>
          <pc:docMk/>
          <pc:sldMk cId="3295078972" sldId="2147378812"/>
        </pc:sldMkLst>
        <pc:picChg chg="add mod">
          <ac:chgData name="EGLE Lora (OP)" userId="f64cc438-3189-46ca-b79a-3506fc3869f0" providerId="ADAL" clId="{DA6E3448-BC0B-448E-ABF1-78B6FD5E95C5}" dt="2025-10-03T14:39:27.402" v="130" actId="962"/>
          <ac:picMkLst>
            <pc:docMk/>
            <pc:sldMk cId="3295078972" sldId="2147378812"/>
            <ac:picMk id="4" creationId="{86A21ADA-2E48-2EB5-341D-C679A0587495}"/>
          </ac:picMkLst>
        </pc:picChg>
      </pc:sldChg>
      <pc:sldChg chg="add">
        <pc:chgData name="EGLE Lora (OP)" userId="f64cc438-3189-46ca-b79a-3506fc3869f0" providerId="ADAL" clId="{DA6E3448-BC0B-448E-ABF1-78B6FD5E95C5}" dt="2025-10-03T14:40:00.521" v="132"/>
        <pc:sldMkLst>
          <pc:docMk/>
          <pc:sldMk cId="1045921851" sldId="2147378813"/>
        </pc:sldMkLst>
      </pc:sldChg>
      <pc:sldChg chg="add">
        <pc:chgData name="EGLE Lora (OP)" userId="f64cc438-3189-46ca-b79a-3506fc3869f0" providerId="ADAL" clId="{DA6E3448-BC0B-448E-ABF1-78B6FD5E95C5}" dt="2025-10-03T14:40:00.521" v="132"/>
        <pc:sldMkLst>
          <pc:docMk/>
          <pc:sldMk cId="3752604106" sldId="2147378814"/>
        </pc:sldMkLst>
      </pc:sldChg>
      <pc:sldChg chg="add">
        <pc:chgData name="EGLE Lora (OP)" userId="f64cc438-3189-46ca-b79a-3506fc3869f0" providerId="ADAL" clId="{DA6E3448-BC0B-448E-ABF1-78B6FD5E95C5}" dt="2025-10-03T14:40:00.521" v="132"/>
        <pc:sldMkLst>
          <pc:docMk/>
          <pc:sldMk cId="1783788353" sldId="2147378815"/>
        </pc:sldMkLst>
      </pc:sldChg>
      <pc:sldChg chg="add">
        <pc:chgData name="EGLE Lora (OP)" userId="f64cc438-3189-46ca-b79a-3506fc3869f0" providerId="ADAL" clId="{DA6E3448-BC0B-448E-ABF1-78B6FD5E95C5}" dt="2025-10-03T14:40:00.521" v="132"/>
        <pc:sldMkLst>
          <pc:docMk/>
          <pc:sldMk cId="3088557565" sldId="2147378816"/>
        </pc:sldMkLst>
      </pc:sldChg>
      <pc:sldChg chg="add">
        <pc:chgData name="EGLE Lora (OP)" userId="f64cc438-3189-46ca-b79a-3506fc3869f0" providerId="ADAL" clId="{DA6E3448-BC0B-448E-ABF1-78B6FD5E95C5}" dt="2025-10-03T14:40:00.521" v="132"/>
        <pc:sldMkLst>
          <pc:docMk/>
          <pc:sldMk cId="448961671" sldId="2147378817"/>
        </pc:sldMkLst>
      </pc:sldChg>
      <pc:sldChg chg="add">
        <pc:chgData name="EGLE Lora (OP)" userId="f64cc438-3189-46ca-b79a-3506fc3869f0" providerId="ADAL" clId="{DA6E3448-BC0B-448E-ABF1-78B6FD5E95C5}" dt="2025-10-03T14:40:00.521" v="132"/>
        <pc:sldMkLst>
          <pc:docMk/>
          <pc:sldMk cId="2443900394" sldId="2147378818"/>
        </pc:sldMkLst>
      </pc:sldChg>
      <pc:sldChg chg="add">
        <pc:chgData name="EGLE Lora (OP)" userId="f64cc438-3189-46ca-b79a-3506fc3869f0" providerId="ADAL" clId="{DA6E3448-BC0B-448E-ABF1-78B6FD5E95C5}" dt="2025-10-03T14:40:00.521" v="132"/>
        <pc:sldMkLst>
          <pc:docMk/>
          <pc:sldMk cId="3652190715" sldId="2147378819"/>
        </pc:sldMkLst>
      </pc:sldChg>
      <pc:sldChg chg="add">
        <pc:chgData name="EGLE Lora (OP)" userId="f64cc438-3189-46ca-b79a-3506fc3869f0" providerId="ADAL" clId="{DA6E3448-BC0B-448E-ABF1-78B6FD5E95C5}" dt="2025-10-03T14:40:00.521" v="132"/>
        <pc:sldMkLst>
          <pc:docMk/>
          <pc:sldMk cId="1105377923" sldId="2147378820"/>
        </pc:sldMkLst>
      </pc:sldChg>
      <pc:sldChg chg="add">
        <pc:chgData name="EGLE Lora (OP)" userId="f64cc438-3189-46ca-b79a-3506fc3869f0" providerId="ADAL" clId="{DA6E3448-BC0B-448E-ABF1-78B6FD5E95C5}" dt="2025-10-03T14:40:00.521" v="132"/>
        <pc:sldMkLst>
          <pc:docMk/>
          <pc:sldMk cId="2897948212" sldId="2147378821"/>
        </pc:sldMkLst>
      </pc:sldChg>
      <pc:sldChg chg="add">
        <pc:chgData name="EGLE Lora (OP)" userId="f64cc438-3189-46ca-b79a-3506fc3869f0" providerId="ADAL" clId="{DA6E3448-BC0B-448E-ABF1-78B6FD5E95C5}" dt="2025-10-03T14:40:00.521" v="132"/>
        <pc:sldMkLst>
          <pc:docMk/>
          <pc:sldMk cId="1183966544" sldId="2147378822"/>
        </pc:sldMkLst>
      </pc:sldChg>
      <pc:sldChg chg="add">
        <pc:chgData name="EGLE Lora (OP)" userId="f64cc438-3189-46ca-b79a-3506fc3869f0" providerId="ADAL" clId="{DA6E3448-BC0B-448E-ABF1-78B6FD5E95C5}" dt="2025-10-03T14:40:00.521" v="132"/>
        <pc:sldMkLst>
          <pc:docMk/>
          <pc:sldMk cId="3292651662" sldId="2147378823"/>
        </pc:sldMkLst>
      </pc:sldChg>
      <pc:sldChg chg="add">
        <pc:chgData name="EGLE Lora (OP)" userId="f64cc438-3189-46ca-b79a-3506fc3869f0" providerId="ADAL" clId="{DA6E3448-BC0B-448E-ABF1-78B6FD5E95C5}" dt="2025-10-03T14:40:00.521" v="132"/>
        <pc:sldMkLst>
          <pc:docMk/>
          <pc:sldMk cId="98111729" sldId="2147378824"/>
        </pc:sldMkLst>
      </pc:sldChg>
      <pc:sldChg chg="add">
        <pc:chgData name="EGLE Lora (OP)" userId="f64cc438-3189-46ca-b79a-3506fc3869f0" providerId="ADAL" clId="{DA6E3448-BC0B-448E-ABF1-78B6FD5E95C5}" dt="2025-10-03T14:40:00.521" v="132"/>
        <pc:sldMkLst>
          <pc:docMk/>
          <pc:sldMk cId="3423947980" sldId="2147378825"/>
        </pc:sldMkLst>
      </pc:sldChg>
      <pc:sldChg chg="add">
        <pc:chgData name="EGLE Lora (OP)" userId="f64cc438-3189-46ca-b79a-3506fc3869f0" providerId="ADAL" clId="{DA6E3448-BC0B-448E-ABF1-78B6FD5E95C5}" dt="2025-10-03T14:40:00.521" v="132"/>
        <pc:sldMkLst>
          <pc:docMk/>
          <pc:sldMk cId="1437421784" sldId="2147378826"/>
        </pc:sldMkLst>
      </pc:sldChg>
      <pc:sldChg chg="addSp modSp new mod">
        <pc:chgData name="EGLE Lora (OP)" userId="f64cc438-3189-46ca-b79a-3506fc3869f0" providerId="ADAL" clId="{DA6E3448-BC0B-448E-ABF1-78B6FD5E95C5}" dt="2025-10-03T14:40:54.250" v="136" actId="962"/>
        <pc:sldMkLst>
          <pc:docMk/>
          <pc:sldMk cId="779209935" sldId="2147378827"/>
        </pc:sldMkLst>
        <pc:picChg chg="add mod">
          <ac:chgData name="EGLE Lora (OP)" userId="f64cc438-3189-46ca-b79a-3506fc3869f0" providerId="ADAL" clId="{DA6E3448-BC0B-448E-ABF1-78B6FD5E95C5}" dt="2025-10-03T14:40:54.250" v="136" actId="962"/>
          <ac:picMkLst>
            <pc:docMk/>
            <pc:sldMk cId="779209935" sldId="2147378827"/>
            <ac:picMk id="4" creationId="{3EEF4675-FE82-1FFB-9738-48399CABE084}"/>
          </ac:picMkLst>
        </pc:picChg>
      </pc:sldChg>
      <pc:sldChg chg="addSp modSp new mod">
        <pc:chgData name="EGLE Lora (OP)" userId="f64cc438-3189-46ca-b79a-3506fc3869f0" providerId="ADAL" clId="{DA6E3448-BC0B-448E-ABF1-78B6FD5E95C5}" dt="2025-10-03T14:41:07.546" v="140" actId="962"/>
        <pc:sldMkLst>
          <pc:docMk/>
          <pc:sldMk cId="2351640225" sldId="2147378828"/>
        </pc:sldMkLst>
        <pc:picChg chg="add mod">
          <ac:chgData name="EGLE Lora (OP)" userId="f64cc438-3189-46ca-b79a-3506fc3869f0" providerId="ADAL" clId="{DA6E3448-BC0B-448E-ABF1-78B6FD5E95C5}" dt="2025-10-03T14:41:07.546" v="140" actId="962"/>
          <ac:picMkLst>
            <pc:docMk/>
            <pc:sldMk cId="2351640225" sldId="2147378828"/>
            <ac:picMk id="4" creationId="{EECC6B96-DEFE-4CEE-C4E7-94CB7D92551C}"/>
          </ac:picMkLst>
        </pc:picChg>
      </pc:sldChg>
      <pc:sldChg chg="add ord">
        <pc:chgData name="EGLE Lora (OP)" userId="f64cc438-3189-46ca-b79a-3506fc3869f0" providerId="ADAL" clId="{DA6E3448-BC0B-448E-ABF1-78B6FD5E95C5}" dt="2025-10-03T14:41:47.093" v="143"/>
        <pc:sldMkLst>
          <pc:docMk/>
          <pc:sldMk cId="260919224" sldId="2147378829"/>
        </pc:sldMkLst>
      </pc:sldChg>
      <pc:sldChg chg="addSp modSp new mod">
        <pc:chgData name="EGLE Lora (OP)" userId="f64cc438-3189-46ca-b79a-3506fc3869f0" providerId="ADAL" clId="{DA6E3448-BC0B-448E-ABF1-78B6FD5E95C5}" dt="2025-10-03T14:42:18.959" v="147" actId="962"/>
        <pc:sldMkLst>
          <pc:docMk/>
          <pc:sldMk cId="3328853736" sldId="2147378830"/>
        </pc:sldMkLst>
        <pc:picChg chg="add mod">
          <ac:chgData name="EGLE Lora (OP)" userId="f64cc438-3189-46ca-b79a-3506fc3869f0" providerId="ADAL" clId="{DA6E3448-BC0B-448E-ABF1-78B6FD5E95C5}" dt="2025-10-03T14:42:18.959" v="147" actId="962"/>
          <ac:picMkLst>
            <pc:docMk/>
            <pc:sldMk cId="3328853736" sldId="2147378830"/>
            <ac:picMk id="4" creationId="{B0E7AD1A-3DBB-4C42-BE4D-B24BB804933E}"/>
          </ac:picMkLst>
        </pc:picChg>
      </pc:sldChg>
      <pc:sldChg chg="new del">
        <pc:chgData name="EGLE Lora (OP)" userId="f64cc438-3189-46ca-b79a-3506fc3869f0" providerId="ADAL" clId="{DA6E3448-BC0B-448E-ABF1-78B6FD5E95C5}" dt="2025-10-03T14:42:49.100" v="149" actId="47"/>
        <pc:sldMkLst>
          <pc:docMk/>
          <pc:sldMk cId="645661103" sldId="2147378831"/>
        </pc:sldMkLst>
      </pc:sldChg>
      <pc:sldChg chg="add ord">
        <pc:chgData name="EGLE Lora (OP)" userId="f64cc438-3189-46ca-b79a-3506fc3869f0" providerId="ADAL" clId="{DA6E3448-BC0B-448E-ABF1-78B6FD5E95C5}" dt="2025-10-03T14:42:54.479" v="152"/>
        <pc:sldMkLst>
          <pc:docMk/>
          <pc:sldMk cId="1088594012" sldId="2147378831"/>
        </pc:sldMkLst>
      </pc:sldChg>
    </pc:docChg>
  </pc:docChgLst>
  <pc:docChgLst>
    <pc:chgData name="WALHAIN Lucy (OP)" userId="4480abb1-5ce2-4c1b-87d5-374f64f5e734" providerId="ADAL" clId="{CB99CCEC-6177-4AFF-A485-A6F3FE4B7745}"/>
    <pc:docChg chg="undo custSel addSld delSld modSld delMainMaster">
      <pc:chgData name="WALHAIN Lucy (OP)" userId="4480abb1-5ce2-4c1b-87d5-374f64f5e734" providerId="ADAL" clId="{CB99CCEC-6177-4AFF-A485-A6F3FE4B7745}" dt="2025-09-29T08:04:10.793" v="21" actId="26606"/>
      <pc:docMkLst>
        <pc:docMk/>
      </pc:docMkLst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56"/>
        </pc:sldMkLst>
      </pc:sldChg>
      <pc:sldChg chg="addSp modSp new mod">
        <pc:chgData name="WALHAIN Lucy (OP)" userId="4480abb1-5ce2-4c1b-87d5-374f64f5e734" providerId="ADAL" clId="{CB99CCEC-6177-4AFF-A485-A6F3FE4B7745}" dt="2025-09-26T08:39:20.321" v="3" actId="27614"/>
        <pc:sldMkLst>
          <pc:docMk/>
          <pc:sldMk cId="2991453312" sldId="256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57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58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59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60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61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62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63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64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65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66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67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68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69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70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71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72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73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74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75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76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77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78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79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80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81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82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83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84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85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86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287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4181552627" sldId="288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476552365" sldId="289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2649246669" sldId="290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3899337144" sldId="291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634721354" sldId="292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355869527" sldId="293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3382604154" sldId="294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2557654733" sldId="295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2124472228" sldId="296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1870397542" sldId="297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1162833791" sldId="298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1708456779" sldId="299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3262596540" sldId="300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3841789252" sldId="301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1585143057" sldId="302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1343252787" sldId="303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4172235494" sldId="304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1223108493" sldId="305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2433756861" sldId="306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2345713720" sldId="307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969699433" sldId="308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2009894463" sldId="309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1225400437" sldId="310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3140206229" sldId="311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3004036328" sldId="312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1056361696" sldId="313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2283337924" sldId="314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3660065044" sldId="315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2592461211" sldId="316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3531555015" sldId="317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293034091" sldId="318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395720954" sldId="319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1343765055" sldId="320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21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22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23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24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25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26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27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28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29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30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31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32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33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34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35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36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37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38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39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40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41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42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43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44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45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46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47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0" sldId="348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2495810484" sldId="349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2630579877" sldId="350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1243129942" sldId="351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1392032739" sldId="352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424726848" sldId="353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620127995" sldId="354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3428795427" sldId="355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2178350804" sldId="356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4083568138" sldId="357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1604802920" sldId="358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2003538788" sldId="359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3327941007" sldId="360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4209161096" sldId="361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3426902764" sldId="362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1073207313" sldId="363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206058485" sldId="364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434428519" sldId="365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2706143222" sldId="366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4192978147" sldId="367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3511989324" sldId="368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1435681480" sldId="369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2741997954" sldId="370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1997421997" sldId="371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414905348" sldId="372"/>
        </pc:sldMkLst>
      </pc:sldChg>
      <pc:sldChg chg="del">
        <pc:chgData name="WALHAIN Lucy (OP)" userId="4480abb1-5ce2-4c1b-87d5-374f64f5e734" providerId="ADAL" clId="{CB99CCEC-6177-4AFF-A485-A6F3FE4B7745}" dt="2025-09-26T08:38:33.181" v="0" actId="47"/>
        <pc:sldMkLst>
          <pc:docMk/>
          <pc:sldMk cId="3558926931" sldId="373"/>
        </pc:sldMkLst>
      </pc:sldChg>
      <pc:sldChg chg="add del">
        <pc:chgData name="WALHAIN Lucy (OP)" userId="4480abb1-5ce2-4c1b-87d5-374f64f5e734" providerId="ADAL" clId="{CB99CCEC-6177-4AFF-A485-A6F3FE4B7745}" dt="2025-09-29T08:01:45.734" v="8"/>
        <pc:sldMkLst>
          <pc:docMk/>
          <pc:sldMk cId="1800918072" sldId="2147378721"/>
        </pc:sldMkLst>
      </pc:sldChg>
      <pc:sldChg chg="add del">
        <pc:chgData name="WALHAIN Lucy (OP)" userId="4480abb1-5ce2-4c1b-87d5-374f64f5e734" providerId="ADAL" clId="{CB99CCEC-6177-4AFF-A485-A6F3FE4B7745}" dt="2025-09-29T08:01:45.734" v="8"/>
        <pc:sldMkLst>
          <pc:docMk/>
          <pc:sldMk cId="3432114882" sldId="2147378722"/>
        </pc:sldMkLst>
      </pc:sldChg>
      <pc:sldChg chg="add del">
        <pc:chgData name="WALHAIN Lucy (OP)" userId="4480abb1-5ce2-4c1b-87d5-374f64f5e734" providerId="ADAL" clId="{CB99CCEC-6177-4AFF-A485-A6F3FE4B7745}" dt="2025-09-29T08:01:45.734" v="8"/>
        <pc:sldMkLst>
          <pc:docMk/>
          <pc:sldMk cId="2309145514" sldId="2147378723"/>
        </pc:sldMkLst>
      </pc:sldChg>
      <pc:sldChg chg="add del">
        <pc:chgData name="WALHAIN Lucy (OP)" userId="4480abb1-5ce2-4c1b-87d5-374f64f5e734" providerId="ADAL" clId="{CB99CCEC-6177-4AFF-A485-A6F3FE4B7745}" dt="2025-09-29T08:01:45.734" v="8"/>
        <pc:sldMkLst>
          <pc:docMk/>
          <pc:sldMk cId="684350489" sldId="2147378724"/>
        </pc:sldMkLst>
      </pc:sldChg>
      <pc:sldChg chg="modSp add del mod">
        <pc:chgData name="WALHAIN Lucy (OP)" userId="4480abb1-5ce2-4c1b-87d5-374f64f5e734" providerId="ADAL" clId="{CB99CCEC-6177-4AFF-A485-A6F3FE4B7745}" dt="2025-09-29T08:01:45.734" v="8"/>
        <pc:sldMkLst>
          <pc:docMk/>
          <pc:sldMk cId="846982494" sldId="2147378725"/>
        </pc:sldMkLst>
      </pc:sldChg>
      <pc:sldChg chg="modSp add del mod">
        <pc:chgData name="WALHAIN Lucy (OP)" userId="4480abb1-5ce2-4c1b-87d5-374f64f5e734" providerId="ADAL" clId="{CB99CCEC-6177-4AFF-A485-A6F3FE4B7745}" dt="2025-09-29T08:01:45.734" v="8"/>
        <pc:sldMkLst>
          <pc:docMk/>
          <pc:sldMk cId="2251405698" sldId="2147378726"/>
        </pc:sldMkLst>
      </pc:sldChg>
      <pc:sldChg chg="add del">
        <pc:chgData name="WALHAIN Lucy (OP)" userId="4480abb1-5ce2-4c1b-87d5-374f64f5e734" providerId="ADAL" clId="{CB99CCEC-6177-4AFF-A485-A6F3FE4B7745}" dt="2025-09-29T08:01:45.734" v="8"/>
        <pc:sldMkLst>
          <pc:docMk/>
          <pc:sldMk cId="4164694090" sldId="2147378727"/>
        </pc:sldMkLst>
      </pc:sldChg>
      <pc:sldChg chg="addSp modSp new mod">
        <pc:chgData name="WALHAIN Lucy (OP)" userId="4480abb1-5ce2-4c1b-87d5-374f64f5e734" providerId="ADAL" clId="{CB99CCEC-6177-4AFF-A485-A6F3FE4B7745}" dt="2025-09-29T08:02:43.183" v="11" actId="27614"/>
        <pc:sldMkLst>
          <pc:docMk/>
          <pc:sldMk cId="343347337" sldId="2147378728"/>
        </pc:sldMkLst>
        <pc:picChg chg="add mod">
          <ac:chgData name="WALHAIN Lucy (OP)" userId="4480abb1-5ce2-4c1b-87d5-374f64f5e734" providerId="ADAL" clId="{CB99CCEC-6177-4AFF-A485-A6F3FE4B7745}" dt="2025-09-29T08:02:43.183" v="11" actId="27614"/>
          <ac:picMkLst>
            <pc:docMk/>
            <pc:sldMk cId="343347337" sldId="2147378728"/>
            <ac:picMk id="5" creationId="{56CCBBBF-8938-6B2F-29D5-4B10F5A7D856}"/>
          </ac:picMkLst>
        </pc:picChg>
      </pc:sldChg>
      <pc:sldChg chg="addSp delSp modSp new mod">
        <pc:chgData name="WALHAIN Lucy (OP)" userId="4480abb1-5ce2-4c1b-87d5-374f64f5e734" providerId="ADAL" clId="{CB99CCEC-6177-4AFF-A485-A6F3FE4B7745}" dt="2025-09-29T08:04:10.793" v="21" actId="26606"/>
        <pc:sldMkLst>
          <pc:docMk/>
          <pc:sldMk cId="2154447323" sldId="2147378729"/>
        </pc:sldMkLst>
      </pc:sldChg>
      <pc:sldMasterChg chg="del delSldLayout">
        <pc:chgData name="WALHAIN Lucy (OP)" userId="4480abb1-5ce2-4c1b-87d5-374f64f5e734" providerId="ADAL" clId="{CB99CCEC-6177-4AFF-A485-A6F3FE4B7745}" dt="2025-09-26T08:38:33.181" v="0" actId="47"/>
        <pc:sldMasterMkLst>
          <pc:docMk/>
          <pc:sldMasterMk cId="3135588941" sldId="2147484055"/>
        </pc:sldMasterMkLst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3135588941" sldId="2147484055"/>
            <pc:sldLayoutMk cId="421156127" sldId="2147484056"/>
          </pc:sldLayoutMkLst>
        </pc:sldLayoutChg>
      </pc:sldMasterChg>
      <pc:sldMasterChg chg="del delSldLayout">
        <pc:chgData name="WALHAIN Lucy (OP)" userId="4480abb1-5ce2-4c1b-87d5-374f64f5e734" providerId="ADAL" clId="{CB99CCEC-6177-4AFF-A485-A6F3FE4B7745}" dt="2025-09-26T08:38:33.181" v="0" actId="47"/>
        <pc:sldMasterMkLst>
          <pc:docMk/>
          <pc:sldMasterMk cId="2544711970" sldId="2147484057"/>
        </pc:sldMasterMkLst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544711970" sldId="2147484057"/>
            <pc:sldLayoutMk cId="2793021262" sldId="2147484058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544711970" sldId="2147484057"/>
            <pc:sldLayoutMk cId="567867953" sldId="2147484059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544711970" sldId="2147484057"/>
            <pc:sldLayoutMk cId="1001934852" sldId="2147484060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544711970" sldId="2147484057"/>
            <pc:sldLayoutMk cId="3301955281" sldId="2147484061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544711970" sldId="2147484057"/>
            <pc:sldLayoutMk cId="83340840" sldId="2147484062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544711970" sldId="2147484057"/>
            <pc:sldLayoutMk cId="1295602295" sldId="2147484063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544711970" sldId="2147484057"/>
            <pc:sldLayoutMk cId="1090956143" sldId="2147484064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544711970" sldId="2147484057"/>
            <pc:sldLayoutMk cId="2380256121" sldId="2147484065"/>
          </pc:sldLayoutMkLst>
        </pc:sldLayoutChg>
      </pc:sldMasterChg>
      <pc:sldMasterChg chg="del delSldLayout">
        <pc:chgData name="WALHAIN Lucy (OP)" userId="4480abb1-5ce2-4c1b-87d5-374f64f5e734" providerId="ADAL" clId="{CB99CCEC-6177-4AFF-A485-A6F3FE4B7745}" dt="2025-09-26T08:38:33.181" v="0" actId="47"/>
        <pc:sldMasterMkLst>
          <pc:docMk/>
          <pc:sldMasterMk cId="213062612" sldId="2147484066"/>
        </pc:sldMasterMkLst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13062612" sldId="2147484066"/>
            <pc:sldLayoutMk cId="1402296564" sldId="2147484067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13062612" sldId="2147484066"/>
            <pc:sldLayoutMk cId="3176712030" sldId="2147484068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13062612" sldId="2147484066"/>
            <pc:sldLayoutMk cId="110154521" sldId="2147484069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13062612" sldId="2147484066"/>
            <pc:sldLayoutMk cId="3804986367" sldId="2147484070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13062612" sldId="2147484066"/>
            <pc:sldLayoutMk cId="422881104" sldId="2147484071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13062612" sldId="2147484066"/>
            <pc:sldLayoutMk cId="701302131" sldId="2147484072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13062612" sldId="2147484066"/>
            <pc:sldLayoutMk cId="747690899" sldId="2147484073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13062612" sldId="2147484066"/>
            <pc:sldLayoutMk cId="255985150" sldId="2147484074"/>
          </pc:sldLayoutMkLst>
        </pc:sldLayoutChg>
      </pc:sldMasterChg>
      <pc:sldMasterChg chg="del delSldLayout">
        <pc:chgData name="WALHAIN Lucy (OP)" userId="4480abb1-5ce2-4c1b-87d5-374f64f5e734" providerId="ADAL" clId="{CB99CCEC-6177-4AFF-A485-A6F3FE4B7745}" dt="2025-09-26T08:38:33.181" v="0" actId="47"/>
        <pc:sldMasterMkLst>
          <pc:docMk/>
          <pc:sldMasterMk cId="2747993328" sldId="2147484075"/>
        </pc:sldMasterMkLst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747993328" sldId="2147484075"/>
            <pc:sldLayoutMk cId="2191157510" sldId="2147484076"/>
          </pc:sldLayoutMkLst>
        </pc:sldLayoutChg>
      </pc:sldMasterChg>
      <pc:sldMasterChg chg="del delSldLayout">
        <pc:chgData name="WALHAIN Lucy (OP)" userId="4480abb1-5ce2-4c1b-87d5-374f64f5e734" providerId="ADAL" clId="{CB99CCEC-6177-4AFF-A485-A6F3FE4B7745}" dt="2025-09-26T08:38:33.181" v="0" actId="47"/>
        <pc:sldMasterMkLst>
          <pc:docMk/>
          <pc:sldMasterMk cId="4062944324" sldId="2147484077"/>
        </pc:sldMasterMkLst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4062944324" sldId="2147484077"/>
            <pc:sldLayoutMk cId="1920394513" sldId="2147484078"/>
          </pc:sldLayoutMkLst>
        </pc:sldLayoutChg>
      </pc:sldMasterChg>
      <pc:sldMasterChg chg="del delSldLayout">
        <pc:chgData name="WALHAIN Lucy (OP)" userId="4480abb1-5ce2-4c1b-87d5-374f64f5e734" providerId="ADAL" clId="{CB99CCEC-6177-4AFF-A485-A6F3FE4B7745}" dt="2025-09-26T08:38:33.181" v="0" actId="47"/>
        <pc:sldMasterMkLst>
          <pc:docMk/>
          <pc:sldMasterMk cId="4249600329" sldId="2147484079"/>
        </pc:sldMasterMkLst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4249600329" sldId="2147484079"/>
            <pc:sldLayoutMk cId="71891439" sldId="2147484080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4249600329" sldId="2147484079"/>
            <pc:sldLayoutMk cId="2525152499" sldId="2147484081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4249600329" sldId="2147484079"/>
            <pc:sldLayoutMk cId="3955804756" sldId="2147484082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4249600329" sldId="2147484079"/>
            <pc:sldLayoutMk cId="1821414242" sldId="2147484083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4249600329" sldId="2147484079"/>
            <pc:sldLayoutMk cId="3409112260" sldId="2147484084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4249600329" sldId="2147484079"/>
            <pc:sldLayoutMk cId="4203425916" sldId="2147484085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4249600329" sldId="2147484079"/>
            <pc:sldLayoutMk cId="3486766535" sldId="2147484086"/>
          </pc:sldLayoutMkLst>
        </pc:sldLayoutChg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4249600329" sldId="2147484079"/>
            <pc:sldLayoutMk cId="3006290738" sldId="2147484087"/>
          </pc:sldLayoutMkLst>
        </pc:sldLayoutChg>
      </pc:sldMasterChg>
      <pc:sldMasterChg chg="del delSldLayout">
        <pc:chgData name="WALHAIN Lucy (OP)" userId="4480abb1-5ce2-4c1b-87d5-374f64f5e734" providerId="ADAL" clId="{CB99CCEC-6177-4AFF-A485-A6F3FE4B7745}" dt="2025-09-26T08:38:33.181" v="0" actId="47"/>
        <pc:sldMasterMkLst>
          <pc:docMk/>
          <pc:sldMasterMk cId="2836788525" sldId="2147484088"/>
        </pc:sldMasterMkLst>
        <pc:sldLayoutChg chg="del">
          <pc:chgData name="WALHAIN Lucy (OP)" userId="4480abb1-5ce2-4c1b-87d5-374f64f5e734" providerId="ADAL" clId="{CB99CCEC-6177-4AFF-A485-A6F3FE4B7745}" dt="2025-09-26T08:38:33.181" v="0" actId="47"/>
          <pc:sldLayoutMkLst>
            <pc:docMk/>
            <pc:sldMasterMk cId="2836788525" sldId="2147484088"/>
            <pc:sldLayoutMk cId="1894540777" sldId="2147484089"/>
          </pc:sldLayoutMkLst>
        </pc:sldLayoutChg>
      </pc:sldMasterChg>
    </pc:docChg>
  </pc:docChgLst>
  <pc:docChgLst>
    <pc:chgData name="MOLNAR Bence (OP-EXT)" userId="88eeff7a-802d-4848-bceb-f98f6f0d5313" providerId="ADAL" clId="{15B78521-391E-4ED0-A54C-ABDB95E645CD}"/>
    <pc:docChg chg="undo custSel addSld delSld modSld sldOrd">
      <pc:chgData name="MOLNAR Bence (OP-EXT)" userId="88eeff7a-802d-4848-bceb-f98f6f0d5313" providerId="ADAL" clId="{15B78521-391E-4ED0-A54C-ABDB95E645CD}" dt="2025-10-06T06:41:21.059" v="7" actId="20577"/>
      <pc:docMkLst>
        <pc:docMk/>
      </pc:docMkLst>
      <pc:sldChg chg="add del modNotesTx">
        <pc:chgData name="MOLNAR Bence (OP-EXT)" userId="88eeff7a-802d-4848-bceb-f98f6f0d5313" providerId="ADAL" clId="{15B78521-391E-4ED0-A54C-ABDB95E645CD}" dt="2025-10-06T06:41:21.059" v="7" actId="20577"/>
        <pc:sldMkLst>
          <pc:docMk/>
          <pc:sldMk cId="867261480" sldId="2147197196"/>
        </pc:sldMkLst>
      </pc:sldChg>
      <pc:sldChg chg="del ord">
        <pc:chgData name="MOLNAR Bence (OP-EXT)" userId="88eeff7a-802d-4848-bceb-f98f6f0d5313" providerId="ADAL" clId="{15B78521-391E-4ED0-A54C-ABDB95E645CD}" dt="2025-10-06T06:40:03.176" v="5" actId="47"/>
        <pc:sldMkLst>
          <pc:docMk/>
          <pc:sldMk cId="4067505239" sldId="2147378756"/>
        </pc:sldMkLst>
      </pc:sldChg>
    </pc:docChg>
  </pc:docChgLst>
  <pc:docChgLst>
    <pc:chgData name="WALHAIN Lucy (OP)" userId="4480abb1-5ce2-4c1b-87d5-374f64f5e734" providerId="ADAL" clId="{46A0CEB6-9424-434D-B525-C4615294BCB3}"/>
    <pc:docChg chg="undo custSel addSld delSld modSld">
      <pc:chgData name="WALHAIN Lucy (OP)" userId="4480abb1-5ce2-4c1b-87d5-374f64f5e734" providerId="ADAL" clId="{46A0CEB6-9424-434D-B525-C4615294BCB3}" dt="2025-09-26T07:45:52.707" v="16" actId="47"/>
      <pc:docMkLst>
        <pc:docMk/>
      </pc:docMkLst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4181552627" sldId="256"/>
        </pc:sldMkLst>
      </pc:sldChg>
      <pc:sldChg chg="add del">
        <pc:chgData name="WALHAIN Lucy (OP)" userId="4480abb1-5ce2-4c1b-87d5-374f64f5e734" providerId="ADAL" clId="{46A0CEB6-9424-434D-B525-C4615294BCB3}" dt="2025-09-26T07:43:16.459" v="7" actId="2696"/>
        <pc:sldMkLst>
          <pc:docMk/>
          <pc:sldMk cId="367622574" sldId="257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476552365" sldId="259"/>
        </pc:sldMkLst>
      </pc:sldChg>
      <pc:sldChg chg="add del">
        <pc:chgData name="WALHAIN Lucy (OP)" userId="4480abb1-5ce2-4c1b-87d5-374f64f5e734" providerId="ADAL" clId="{46A0CEB6-9424-434D-B525-C4615294BCB3}" dt="2025-09-26T07:43:16.459" v="7" actId="2696"/>
        <pc:sldMkLst>
          <pc:docMk/>
          <pc:sldMk cId="304288454" sldId="260"/>
        </pc:sldMkLst>
      </pc:sldChg>
      <pc:sldChg chg="add del">
        <pc:chgData name="WALHAIN Lucy (OP)" userId="4480abb1-5ce2-4c1b-87d5-374f64f5e734" providerId="ADAL" clId="{46A0CEB6-9424-434D-B525-C4615294BCB3}" dt="2025-09-26T07:43:16.459" v="7" actId="2696"/>
        <pc:sldMkLst>
          <pc:docMk/>
          <pc:sldMk cId="2649246669" sldId="262"/>
        </pc:sldMkLst>
      </pc:sldChg>
      <pc:sldChg chg="add del">
        <pc:chgData name="WALHAIN Lucy (OP)" userId="4480abb1-5ce2-4c1b-87d5-374f64f5e734" providerId="ADAL" clId="{46A0CEB6-9424-434D-B525-C4615294BCB3}" dt="2025-09-26T07:43:16.459" v="7" actId="2696"/>
        <pc:sldMkLst>
          <pc:docMk/>
          <pc:sldMk cId="3670217284" sldId="263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1870397542" sldId="264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637413877" sldId="265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1171369270" sldId="266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3469766794" sldId="266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2495405935" sldId="267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1171369270" sldId="268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3393163646" sldId="268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2109581339" sldId="269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3506460884" sldId="269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1231880021" sldId="270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3034336639" sldId="270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2906157116" sldId="271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3393163646" sldId="271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3506460884" sldId="272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3663259685" sldId="272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1063914470" sldId="273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1231880021" sldId="273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2906157116" sldId="274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3726115868" sldId="274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3663259685" sldId="275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4284367632" sldId="275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1063914470" sldId="276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2881739093" sldId="276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3726115868" sldId="277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4141299301" sldId="277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627703111" sldId="278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4284367632" sldId="278"/>
        </pc:sldMkLst>
      </pc:sldChg>
      <pc:sldChg chg="modSp add del mod">
        <pc:chgData name="WALHAIN Lucy (OP)" userId="4480abb1-5ce2-4c1b-87d5-374f64f5e734" providerId="ADAL" clId="{46A0CEB6-9424-434D-B525-C4615294BCB3}" dt="2025-09-26T07:43:25.513" v="11"/>
        <pc:sldMkLst>
          <pc:docMk/>
          <pc:sldMk cId="1861378711" sldId="279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2881739093" sldId="279"/>
        </pc:sldMkLst>
      </pc:sldChg>
      <pc:sldChg chg="add del">
        <pc:chgData name="WALHAIN Lucy (OP)" userId="4480abb1-5ce2-4c1b-87d5-374f64f5e734" providerId="ADAL" clId="{46A0CEB6-9424-434D-B525-C4615294BCB3}" dt="2025-09-26T07:43:25.513" v="11"/>
        <pc:sldMkLst>
          <pc:docMk/>
          <pc:sldMk cId="3750915189" sldId="280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4141299301" sldId="280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627703111" sldId="281"/>
        </pc:sldMkLst>
      </pc:sldChg>
      <pc:sldChg chg="modSp add del mod">
        <pc:chgData name="WALHAIN Lucy (OP)" userId="4480abb1-5ce2-4c1b-87d5-374f64f5e734" providerId="ADAL" clId="{46A0CEB6-9424-434D-B525-C4615294BCB3}" dt="2025-09-26T07:43:06.186" v="6"/>
        <pc:sldMkLst>
          <pc:docMk/>
          <pc:sldMk cId="1861378711" sldId="282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3750915189" sldId="283"/>
        </pc:sldMkLst>
      </pc:sldChg>
      <pc:sldChg chg="add del">
        <pc:chgData name="WALHAIN Lucy (OP)" userId="4480abb1-5ce2-4c1b-87d5-374f64f5e734" providerId="ADAL" clId="{46A0CEB6-9424-434D-B525-C4615294BCB3}" dt="2025-09-26T07:43:06.186" v="6"/>
        <pc:sldMkLst>
          <pc:docMk/>
          <pc:sldMk cId="3781241136" sldId="284"/>
        </pc:sldMkLst>
      </pc:sldChg>
      <pc:sldChg chg="add del">
        <pc:chgData name="WALHAIN Lucy (OP)" userId="4480abb1-5ce2-4c1b-87d5-374f64f5e734" providerId="ADAL" clId="{46A0CEB6-9424-434D-B525-C4615294BCB3}" dt="2025-09-26T07:45:43.532" v="15"/>
        <pc:sldMkLst>
          <pc:docMk/>
          <pc:sldMk cId="677259726" sldId="294"/>
        </pc:sldMkLst>
      </pc:sldChg>
      <pc:sldChg chg="add del">
        <pc:chgData name="WALHAIN Lucy (OP)" userId="4480abb1-5ce2-4c1b-87d5-374f64f5e734" providerId="ADAL" clId="{46A0CEB6-9424-434D-B525-C4615294BCB3}" dt="2025-09-26T07:45:43.532" v="15"/>
        <pc:sldMkLst>
          <pc:docMk/>
          <pc:sldMk cId="300547337" sldId="295"/>
        </pc:sldMkLst>
      </pc:sldChg>
      <pc:sldChg chg="modSp add del mod">
        <pc:chgData name="WALHAIN Lucy (OP)" userId="4480abb1-5ce2-4c1b-87d5-374f64f5e734" providerId="ADAL" clId="{46A0CEB6-9424-434D-B525-C4615294BCB3}" dt="2025-09-26T07:45:43.532" v="15"/>
        <pc:sldMkLst>
          <pc:docMk/>
          <pc:sldMk cId="2781941183" sldId="296"/>
        </pc:sldMkLst>
      </pc:sldChg>
      <pc:sldChg chg="add del">
        <pc:chgData name="WALHAIN Lucy (OP)" userId="4480abb1-5ce2-4c1b-87d5-374f64f5e734" providerId="ADAL" clId="{46A0CEB6-9424-434D-B525-C4615294BCB3}" dt="2025-09-26T07:45:43.532" v="15"/>
        <pc:sldMkLst>
          <pc:docMk/>
          <pc:sldMk cId="3477514493" sldId="297"/>
        </pc:sldMkLst>
      </pc:sldChg>
      <pc:sldChg chg="add del">
        <pc:chgData name="WALHAIN Lucy (OP)" userId="4480abb1-5ce2-4c1b-87d5-374f64f5e734" providerId="ADAL" clId="{46A0CEB6-9424-434D-B525-C4615294BCB3}" dt="2025-09-26T07:45:43.532" v="15"/>
        <pc:sldMkLst>
          <pc:docMk/>
          <pc:sldMk cId="2904309320" sldId="298"/>
        </pc:sldMkLst>
      </pc:sldChg>
      <pc:sldChg chg="add del">
        <pc:chgData name="WALHAIN Lucy (OP)" userId="4480abb1-5ce2-4c1b-87d5-374f64f5e734" providerId="ADAL" clId="{46A0CEB6-9424-434D-B525-C4615294BCB3}" dt="2025-09-26T07:45:43.532" v="15"/>
        <pc:sldMkLst>
          <pc:docMk/>
          <pc:sldMk cId="3581166506" sldId="299"/>
        </pc:sldMkLst>
      </pc:sldChg>
      <pc:sldChg chg="add del">
        <pc:chgData name="WALHAIN Lucy (OP)" userId="4480abb1-5ce2-4c1b-87d5-374f64f5e734" providerId="ADAL" clId="{46A0CEB6-9424-434D-B525-C4615294BCB3}" dt="2025-09-26T07:45:43.532" v="15"/>
        <pc:sldMkLst>
          <pc:docMk/>
          <pc:sldMk cId="436311983" sldId="300"/>
        </pc:sldMkLst>
      </pc:sldChg>
      <pc:sldChg chg="add del">
        <pc:chgData name="WALHAIN Lucy (OP)" userId="4480abb1-5ce2-4c1b-87d5-374f64f5e734" providerId="ADAL" clId="{46A0CEB6-9424-434D-B525-C4615294BCB3}" dt="2025-09-26T07:45:43.532" v="15"/>
        <pc:sldMkLst>
          <pc:docMk/>
          <pc:sldMk cId="1303891334" sldId="301"/>
        </pc:sldMkLst>
      </pc:sldChg>
      <pc:sldChg chg="add del">
        <pc:chgData name="WALHAIN Lucy (OP)" userId="4480abb1-5ce2-4c1b-87d5-374f64f5e734" providerId="ADAL" clId="{46A0CEB6-9424-434D-B525-C4615294BCB3}" dt="2025-09-26T07:45:43.532" v="15"/>
        <pc:sldMkLst>
          <pc:docMk/>
          <pc:sldMk cId="591972462" sldId="302"/>
        </pc:sldMkLst>
      </pc:sldChg>
      <pc:sldChg chg="del">
        <pc:chgData name="WALHAIN Lucy (OP)" userId="4480abb1-5ce2-4c1b-87d5-374f64f5e734" providerId="ADAL" clId="{46A0CEB6-9424-434D-B525-C4615294BCB3}" dt="2025-09-26T07:45:52.707" v="16" actId="47"/>
        <pc:sldMkLst>
          <pc:docMk/>
          <pc:sldMk cId="3938144608" sldId="303"/>
        </pc:sldMkLst>
      </pc:sldChg>
      <pc:sldChg chg="add del">
        <pc:chgData name="WALHAIN Lucy (OP)" userId="4480abb1-5ce2-4c1b-87d5-374f64f5e734" providerId="ADAL" clId="{46A0CEB6-9424-434D-B525-C4615294BCB3}" dt="2025-09-26T07:45:43.532" v="15"/>
        <pc:sldMkLst>
          <pc:docMk/>
          <pc:sldMk cId="3939851409" sldId="303"/>
        </pc:sldMkLst>
      </pc:sldChg>
      <pc:sldChg chg="add del">
        <pc:chgData name="WALHAIN Lucy (OP)" userId="4480abb1-5ce2-4c1b-87d5-374f64f5e734" providerId="ADAL" clId="{46A0CEB6-9424-434D-B525-C4615294BCB3}" dt="2025-09-26T07:45:43.532" v="15"/>
        <pc:sldMkLst>
          <pc:docMk/>
          <pc:sldMk cId="3837742692" sldId="304"/>
        </pc:sldMkLst>
      </pc:sldChg>
    </pc:docChg>
  </pc:docChgLst>
  <pc:docChgLst>
    <pc:chgData name="WALHAIN Lucy (OP)" userId="4480abb1-5ce2-4c1b-87d5-374f64f5e734" providerId="ADAL" clId="{8F7DABFB-CE6A-49A0-A503-7B996A492E6E}"/>
    <pc:docChg chg="custSel addSld delSld modSld sldOrd delMainMaster">
      <pc:chgData name="WALHAIN Lucy (OP)" userId="4480abb1-5ce2-4c1b-87d5-374f64f5e734" providerId="ADAL" clId="{8F7DABFB-CE6A-49A0-A503-7B996A492E6E}" dt="2025-10-03T07:26:46.565" v="145"/>
      <pc:docMkLst>
        <pc:docMk/>
      </pc:docMkLst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991453312" sldId="256"/>
        </pc:sldMkLst>
      </pc:sldChg>
      <pc:sldChg chg="add del">
        <pc:chgData name="WALHAIN Lucy (OP)" userId="4480abb1-5ce2-4c1b-87d5-374f64f5e734" providerId="ADAL" clId="{8F7DABFB-CE6A-49A0-A503-7B996A492E6E}" dt="2025-10-02T14:03:58.155" v="18"/>
        <pc:sldMkLst>
          <pc:docMk/>
          <pc:sldMk cId="0" sldId="257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4181552627" sldId="257"/>
        </pc:sldMkLst>
      </pc:sldChg>
      <pc:sldChg chg="add del">
        <pc:chgData name="WALHAIN Lucy (OP)" userId="4480abb1-5ce2-4c1b-87d5-374f64f5e734" providerId="ADAL" clId="{8F7DABFB-CE6A-49A0-A503-7B996A492E6E}" dt="2025-10-02T14:03:58.155" v="18"/>
        <pc:sldMkLst>
          <pc:docMk/>
          <pc:sldMk cId="0" sldId="258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476552365" sldId="259"/>
        </pc:sldMkLst>
      </pc:sldChg>
      <pc:sldChg chg="add del">
        <pc:chgData name="WALHAIN Lucy (OP)" userId="4480abb1-5ce2-4c1b-87d5-374f64f5e734" providerId="ADAL" clId="{8F7DABFB-CE6A-49A0-A503-7B996A492E6E}" dt="2025-10-02T14:03:58.155" v="18"/>
        <pc:sldMkLst>
          <pc:docMk/>
          <pc:sldMk cId="0" sldId="260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04288454" sldId="260"/>
        </pc:sldMkLst>
      </pc:sldChg>
      <pc:sldChg chg="add del">
        <pc:chgData name="WALHAIN Lucy (OP)" userId="4480abb1-5ce2-4c1b-87d5-374f64f5e734" providerId="ADAL" clId="{8F7DABFB-CE6A-49A0-A503-7B996A492E6E}" dt="2025-10-02T14:03:58.155" v="18"/>
        <pc:sldMkLst>
          <pc:docMk/>
          <pc:sldMk cId="0" sldId="261"/>
        </pc:sldMkLst>
      </pc:sldChg>
      <pc:sldChg chg="add del">
        <pc:chgData name="WALHAIN Lucy (OP)" userId="4480abb1-5ce2-4c1b-87d5-374f64f5e734" providerId="ADAL" clId="{8F7DABFB-CE6A-49A0-A503-7B996A492E6E}" dt="2025-10-02T14:03:58.155" v="18"/>
        <pc:sldMkLst>
          <pc:docMk/>
          <pc:sldMk cId="0" sldId="262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649246669" sldId="262"/>
        </pc:sldMkLst>
      </pc:sldChg>
      <pc:sldChg chg="add del">
        <pc:chgData name="WALHAIN Lucy (OP)" userId="4480abb1-5ce2-4c1b-87d5-374f64f5e734" providerId="ADAL" clId="{8F7DABFB-CE6A-49A0-A503-7B996A492E6E}" dt="2025-10-02T14:03:58.155" v="18"/>
        <pc:sldMkLst>
          <pc:docMk/>
          <pc:sldMk cId="0" sldId="263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870397542" sldId="264"/>
        </pc:sldMkLst>
      </pc:sldChg>
      <pc:sldChg chg="add del">
        <pc:chgData name="WALHAIN Lucy (OP)" userId="4480abb1-5ce2-4c1b-87d5-374f64f5e734" providerId="ADAL" clId="{8F7DABFB-CE6A-49A0-A503-7B996A492E6E}" dt="2025-10-02T14:03:58.155" v="18"/>
        <pc:sldMkLst>
          <pc:docMk/>
          <pc:sldMk cId="0" sldId="265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687033150" sldId="266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4046119782" sldId="267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06789686" sldId="268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063098613" sldId="269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322136044" sldId="270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413371365" sldId="271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0304407" sldId="272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729742482" sldId="273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598053035" sldId="274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036027037" sldId="275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4285663494" sldId="276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480559294" sldId="277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2480338057" sldId="278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964178561" sldId="278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67622574" sldId="279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1448812179" sldId="279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1823594575" sldId="280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677249621" sldId="280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023347058" sldId="281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2242745652" sldId="281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677457564" sldId="282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3141888780" sldId="282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996905207" sldId="283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4034662990" sldId="283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125011087" sldId="284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707847782" sldId="284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87923592" sldId="285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295441688" sldId="285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814191947" sldId="286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480935351" sldId="286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359589751" sldId="287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2547185433" sldId="287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2541162025" sldId="288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2965283837" sldId="289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1737929213" sldId="290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4038503610" sldId="291"/>
        </pc:sldMkLst>
      </pc:sldChg>
      <pc:sldChg chg="add">
        <pc:chgData name="WALHAIN Lucy (OP)" userId="4480abb1-5ce2-4c1b-87d5-374f64f5e734" providerId="ADAL" clId="{8F7DABFB-CE6A-49A0-A503-7B996A492E6E}" dt="2025-10-03T07:15:02.884" v="94"/>
        <pc:sldMkLst>
          <pc:docMk/>
          <pc:sldMk cId="1723230933" sldId="1020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667584744" sldId="1078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327344947" sldId="1146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231601571" sldId="1151"/>
        </pc:sldMkLst>
      </pc:sldChg>
      <pc:sldChg chg="add">
        <pc:chgData name="WALHAIN Lucy (OP)" userId="4480abb1-5ce2-4c1b-87d5-374f64f5e734" providerId="ADAL" clId="{8F7DABFB-CE6A-49A0-A503-7B996A492E6E}" dt="2025-10-03T07:15:16.996" v="96"/>
        <pc:sldMkLst>
          <pc:docMk/>
          <pc:sldMk cId="1106815619" sldId="2147197189"/>
        </pc:sldMkLst>
      </pc:sldChg>
      <pc:sldChg chg="addSp add del ord">
        <pc:chgData name="WALHAIN Lucy (OP)" userId="4480abb1-5ce2-4c1b-87d5-374f64f5e734" providerId="ADAL" clId="{8F7DABFB-CE6A-49A0-A503-7B996A492E6E}" dt="2025-10-03T07:15:45.806" v="102" actId="47"/>
        <pc:sldMkLst>
          <pc:docMk/>
          <pc:sldMk cId="1039574302" sldId="2147197190"/>
        </pc:sldMkLst>
      </pc:sldChg>
      <pc:sldChg chg="add">
        <pc:chgData name="WALHAIN Lucy (OP)" userId="4480abb1-5ce2-4c1b-87d5-374f64f5e734" providerId="ADAL" clId="{8F7DABFB-CE6A-49A0-A503-7B996A492E6E}" dt="2025-10-03T07:14:46.585" v="92"/>
        <pc:sldMkLst>
          <pc:docMk/>
          <pc:sldMk cId="715784643" sldId="2147197199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547369255" sldId="2147377049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278555247" sldId="2147377051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400165332" sldId="2147377053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707684687" sldId="2147377055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343808851" sldId="2147377060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58597127" sldId="2147377061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060584918" sldId="2147377062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750324320" sldId="2147378450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4248084599" sldId="2147378452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985558471" sldId="2147378677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842946137" sldId="2147378678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041131370" sldId="2147378680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720001888" sldId="2147378686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333504037" sldId="2147378689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25244385" sldId="2147378690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804224990" sldId="2147378691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675080322" sldId="2147378692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7497019" sldId="2147378693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421546458" sldId="2147378695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029690784" sldId="2147378696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4109978416" sldId="2147378698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079621179" sldId="2147378699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0" sldId="2147378700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0" sldId="2147378701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0" sldId="2147378702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0" sldId="2147378703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0" sldId="2147378704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0" sldId="2147378705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0" sldId="2147378706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0" sldId="2147378707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0" sldId="2147378708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578321092" sldId="2147378709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4164447" sldId="2147378710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704289109" sldId="2147378711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799202008" sldId="2147378712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112139536" sldId="2147378713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975502993" sldId="2147378714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4273047685" sldId="2147378715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1707001739" sldId="2147378716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077380388" sldId="2147378717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869908968" sldId="2147378718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354853978" sldId="2147378719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702347607" sldId="2147378720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365154109" sldId="2147378721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469076298" sldId="2147378722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309145514" sldId="2147378723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684350489" sldId="2147378724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846982494" sldId="2147378725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251405698" sldId="2147378726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68522941" sldId="2147378727"/>
        </pc:sldMkLst>
      </pc:sldChg>
      <pc:sldChg chg="del">
        <pc:chgData name="WALHAIN Lucy (OP)" userId="4480abb1-5ce2-4c1b-87d5-374f64f5e734" providerId="ADAL" clId="{8F7DABFB-CE6A-49A0-A503-7B996A492E6E}" dt="2025-09-29T08:05:41.373" v="0" actId="47"/>
        <pc:sldMkLst>
          <pc:docMk/>
          <pc:sldMk cId="2154447323" sldId="2147378729"/>
        </pc:sldMkLst>
      </pc:sldChg>
      <pc:sldChg chg="addSp delSp modSp new mod">
        <pc:chgData name="WALHAIN Lucy (OP)" userId="4480abb1-5ce2-4c1b-87d5-374f64f5e734" providerId="ADAL" clId="{8F7DABFB-CE6A-49A0-A503-7B996A492E6E}" dt="2025-09-29T08:17:01.356" v="5" actId="26606"/>
        <pc:sldMkLst>
          <pc:docMk/>
          <pc:sldMk cId="2937974917" sldId="2147378729"/>
        </pc:sldMkLst>
        <pc:picChg chg="add mod">
          <ac:chgData name="WALHAIN Lucy (OP)" userId="4480abb1-5ce2-4c1b-87d5-374f64f5e734" providerId="ADAL" clId="{8F7DABFB-CE6A-49A0-A503-7B996A492E6E}" dt="2025-09-29T08:17:01.356" v="5" actId="26606"/>
          <ac:picMkLst>
            <pc:docMk/>
            <pc:sldMk cId="2937974917" sldId="2147378729"/>
            <ac:picMk id="6" creationId="{0F2E9904-D28F-39AE-190A-C4376095CB34}"/>
          </ac:picMkLst>
        </pc:picChg>
      </pc:sldChg>
      <pc:sldChg chg="addSp modSp new mod">
        <pc:chgData name="WALHAIN Lucy (OP)" userId="4480abb1-5ce2-4c1b-87d5-374f64f5e734" providerId="ADAL" clId="{8F7DABFB-CE6A-49A0-A503-7B996A492E6E}" dt="2025-09-29T08:34:28.165" v="9" actId="962"/>
        <pc:sldMkLst>
          <pc:docMk/>
          <pc:sldMk cId="3071773445" sldId="2147378730"/>
        </pc:sldMkLst>
      </pc:sldChg>
      <pc:sldChg chg="addSp modSp new mod">
        <pc:chgData name="WALHAIN Lucy (OP)" userId="4480abb1-5ce2-4c1b-87d5-374f64f5e734" providerId="ADAL" clId="{8F7DABFB-CE6A-49A0-A503-7B996A492E6E}" dt="2025-09-29T08:35:20.170" v="13" actId="962"/>
        <pc:sldMkLst>
          <pc:docMk/>
          <pc:sldMk cId="3460712037" sldId="2147378731"/>
        </pc:sldMkLst>
        <pc:picChg chg="add mod">
          <ac:chgData name="WALHAIN Lucy (OP)" userId="4480abb1-5ce2-4c1b-87d5-374f64f5e734" providerId="ADAL" clId="{8F7DABFB-CE6A-49A0-A503-7B996A492E6E}" dt="2025-09-29T08:35:20.170" v="13" actId="962"/>
          <ac:picMkLst>
            <pc:docMk/>
            <pc:sldMk cId="3460712037" sldId="2147378731"/>
            <ac:picMk id="5" creationId="{BF41E042-A418-3725-9C71-3E0DBC29BD18}"/>
          </ac:picMkLst>
        </pc:picChg>
      </pc:sldChg>
      <pc:sldChg chg="add del">
        <pc:chgData name="WALHAIN Lucy (OP)" userId="4480abb1-5ce2-4c1b-87d5-374f64f5e734" providerId="ADAL" clId="{8F7DABFB-CE6A-49A0-A503-7B996A492E6E}" dt="2025-10-02T14:03:41.393" v="15"/>
        <pc:sldMkLst>
          <pc:docMk/>
          <pc:sldMk cId="0" sldId="2147378732"/>
        </pc:sldMkLst>
      </pc:sldChg>
      <pc:sldChg chg="addSp delSp modSp new del mod modClrScheme chgLayout">
        <pc:chgData name="WALHAIN Lucy (OP)" userId="4480abb1-5ce2-4c1b-87d5-374f64f5e734" providerId="ADAL" clId="{8F7DABFB-CE6A-49A0-A503-7B996A492E6E}" dt="2025-10-02T14:12:45.581" v="74" actId="2696"/>
        <pc:sldMkLst>
          <pc:docMk/>
          <pc:sldMk cId="366561542" sldId="2147378732"/>
        </pc:sldMkLst>
      </pc:sldChg>
      <pc:sldChg chg="add del">
        <pc:chgData name="WALHAIN Lucy (OP)" userId="4480abb1-5ce2-4c1b-87d5-374f64f5e734" providerId="ADAL" clId="{8F7DABFB-CE6A-49A0-A503-7B996A492E6E}" dt="2025-10-02T14:03:58.155" v="18"/>
        <pc:sldMkLst>
          <pc:docMk/>
          <pc:sldMk cId="0" sldId="2147378733"/>
        </pc:sldMkLst>
      </pc:sldChg>
      <pc:sldChg chg="addSp delSp modSp new del mod modClrScheme chgLayout">
        <pc:chgData name="WALHAIN Lucy (OP)" userId="4480abb1-5ce2-4c1b-87d5-374f64f5e734" providerId="ADAL" clId="{8F7DABFB-CE6A-49A0-A503-7B996A492E6E}" dt="2025-10-02T14:12:45.581" v="74" actId="2696"/>
        <pc:sldMkLst>
          <pc:docMk/>
          <pc:sldMk cId="1856703963" sldId="2147378733"/>
        </pc:sldMkLst>
      </pc:sldChg>
      <pc:sldChg chg="add del">
        <pc:chgData name="WALHAIN Lucy (OP)" userId="4480abb1-5ce2-4c1b-87d5-374f64f5e734" providerId="ADAL" clId="{8F7DABFB-CE6A-49A0-A503-7B996A492E6E}" dt="2025-10-02T14:03:58.155" v="18"/>
        <pc:sldMkLst>
          <pc:docMk/>
          <pc:sldMk cId="0" sldId="2147378734"/>
        </pc:sldMkLst>
      </pc:sldChg>
      <pc:sldChg chg="addSp delSp modSp new del mod modClrScheme chgLayout">
        <pc:chgData name="WALHAIN Lucy (OP)" userId="4480abb1-5ce2-4c1b-87d5-374f64f5e734" providerId="ADAL" clId="{8F7DABFB-CE6A-49A0-A503-7B996A492E6E}" dt="2025-10-02T14:12:45.581" v="74" actId="2696"/>
        <pc:sldMkLst>
          <pc:docMk/>
          <pc:sldMk cId="1676989082" sldId="2147378734"/>
        </pc:sldMkLst>
      </pc:sldChg>
      <pc:sldChg chg="add del">
        <pc:chgData name="WALHAIN Lucy (OP)" userId="4480abb1-5ce2-4c1b-87d5-374f64f5e734" providerId="ADAL" clId="{8F7DABFB-CE6A-49A0-A503-7B996A492E6E}" dt="2025-10-02T14:03:58.155" v="18"/>
        <pc:sldMkLst>
          <pc:docMk/>
          <pc:sldMk cId="0" sldId="2147378735"/>
        </pc:sldMkLst>
      </pc:sldChg>
      <pc:sldChg chg="addSp delSp modSp new del mod modClrScheme chgLayout">
        <pc:chgData name="WALHAIN Lucy (OP)" userId="4480abb1-5ce2-4c1b-87d5-374f64f5e734" providerId="ADAL" clId="{8F7DABFB-CE6A-49A0-A503-7B996A492E6E}" dt="2025-10-02T14:12:45.581" v="74" actId="2696"/>
        <pc:sldMkLst>
          <pc:docMk/>
          <pc:sldMk cId="3947368440" sldId="2147378735"/>
        </pc:sldMkLst>
      </pc:sldChg>
      <pc:sldChg chg="add del">
        <pc:chgData name="WALHAIN Lucy (OP)" userId="4480abb1-5ce2-4c1b-87d5-374f64f5e734" providerId="ADAL" clId="{8F7DABFB-CE6A-49A0-A503-7B996A492E6E}" dt="2025-10-02T14:03:58.155" v="18"/>
        <pc:sldMkLst>
          <pc:docMk/>
          <pc:sldMk cId="0" sldId="2147378736"/>
        </pc:sldMkLst>
      </pc:sldChg>
      <pc:sldChg chg="addSp delSp modSp new del mod modClrScheme chgLayout">
        <pc:chgData name="WALHAIN Lucy (OP)" userId="4480abb1-5ce2-4c1b-87d5-374f64f5e734" providerId="ADAL" clId="{8F7DABFB-CE6A-49A0-A503-7B996A492E6E}" dt="2025-10-02T14:12:45.581" v="74" actId="2696"/>
        <pc:sldMkLst>
          <pc:docMk/>
          <pc:sldMk cId="668733131" sldId="2147378736"/>
        </pc:sldMkLst>
      </pc:sldChg>
      <pc:sldChg chg="add del">
        <pc:chgData name="WALHAIN Lucy (OP)" userId="4480abb1-5ce2-4c1b-87d5-374f64f5e734" providerId="ADAL" clId="{8F7DABFB-CE6A-49A0-A503-7B996A492E6E}" dt="2025-10-02T14:03:58.155" v="18"/>
        <pc:sldMkLst>
          <pc:docMk/>
          <pc:sldMk cId="0" sldId="2147378737"/>
        </pc:sldMkLst>
      </pc:sldChg>
      <pc:sldChg chg="addSp delSp modSp new del mod modClrScheme chgLayout">
        <pc:chgData name="WALHAIN Lucy (OP)" userId="4480abb1-5ce2-4c1b-87d5-374f64f5e734" providerId="ADAL" clId="{8F7DABFB-CE6A-49A0-A503-7B996A492E6E}" dt="2025-10-02T14:12:45.581" v="74" actId="2696"/>
        <pc:sldMkLst>
          <pc:docMk/>
          <pc:sldMk cId="2345849248" sldId="2147378737"/>
        </pc:sldMkLst>
      </pc:sldChg>
      <pc:sldChg chg="add del">
        <pc:chgData name="WALHAIN Lucy (OP)" userId="4480abb1-5ce2-4c1b-87d5-374f64f5e734" providerId="ADAL" clId="{8F7DABFB-CE6A-49A0-A503-7B996A492E6E}" dt="2025-10-02T14:03:58.155" v="18"/>
        <pc:sldMkLst>
          <pc:docMk/>
          <pc:sldMk cId="0" sldId="2147378738"/>
        </pc:sldMkLst>
      </pc:sldChg>
      <pc:sldChg chg="addSp delSp modSp new del mod modClrScheme chgLayout">
        <pc:chgData name="WALHAIN Lucy (OP)" userId="4480abb1-5ce2-4c1b-87d5-374f64f5e734" providerId="ADAL" clId="{8F7DABFB-CE6A-49A0-A503-7B996A492E6E}" dt="2025-10-02T14:12:45.581" v="74" actId="2696"/>
        <pc:sldMkLst>
          <pc:docMk/>
          <pc:sldMk cId="3801634174" sldId="2147378738"/>
        </pc:sldMkLst>
      </pc:sldChg>
      <pc:sldChg chg="add del">
        <pc:chgData name="WALHAIN Lucy (OP)" userId="4480abb1-5ce2-4c1b-87d5-374f64f5e734" providerId="ADAL" clId="{8F7DABFB-CE6A-49A0-A503-7B996A492E6E}" dt="2025-10-02T14:03:58.155" v="18"/>
        <pc:sldMkLst>
          <pc:docMk/>
          <pc:sldMk cId="0" sldId="2147378739"/>
        </pc:sldMkLst>
      </pc:sldChg>
      <pc:sldChg chg="addSp delSp modSp new del mod modClrScheme chgLayout">
        <pc:chgData name="WALHAIN Lucy (OP)" userId="4480abb1-5ce2-4c1b-87d5-374f64f5e734" providerId="ADAL" clId="{8F7DABFB-CE6A-49A0-A503-7B996A492E6E}" dt="2025-10-02T14:12:45.581" v="74" actId="2696"/>
        <pc:sldMkLst>
          <pc:docMk/>
          <pc:sldMk cId="1346208270" sldId="2147378739"/>
        </pc:sldMkLst>
      </pc:sldChg>
      <pc:sldChg chg="add del">
        <pc:chgData name="WALHAIN Lucy (OP)" userId="4480abb1-5ce2-4c1b-87d5-374f64f5e734" providerId="ADAL" clId="{8F7DABFB-CE6A-49A0-A503-7B996A492E6E}" dt="2025-10-02T14:03:58.155" v="18"/>
        <pc:sldMkLst>
          <pc:docMk/>
          <pc:sldMk cId="0" sldId="2147378740"/>
        </pc:sldMkLst>
      </pc:sldChg>
      <pc:sldChg chg="addSp delSp modSp new del mod modClrScheme chgLayout">
        <pc:chgData name="WALHAIN Lucy (OP)" userId="4480abb1-5ce2-4c1b-87d5-374f64f5e734" providerId="ADAL" clId="{8F7DABFB-CE6A-49A0-A503-7B996A492E6E}" dt="2025-10-02T14:12:45.581" v="74" actId="2696"/>
        <pc:sldMkLst>
          <pc:docMk/>
          <pc:sldMk cId="1582418449" sldId="2147378740"/>
        </pc:sldMkLst>
      </pc:sldChg>
      <pc:sldChg chg="addSp delSp modSp new del mod modClrScheme chgLayout">
        <pc:chgData name="WALHAIN Lucy (OP)" userId="4480abb1-5ce2-4c1b-87d5-374f64f5e734" providerId="ADAL" clId="{8F7DABFB-CE6A-49A0-A503-7B996A492E6E}" dt="2025-10-02T14:12:45.581" v="74" actId="2696"/>
        <pc:sldMkLst>
          <pc:docMk/>
          <pc:sldMk cId="1955981510" sldId="2147378741"/>
        </pc:sldMkLst>
      </pc:sldChg>
      <pc:sldChg chg="addSp delSp modSp new del mod modClrScheme chgLayout">
        <pc:chgData name="WALHAIN Lucy (OP)" userId="4480abb1-5ce2-4c1b-87d5-374f64f5e734" providerId="ADAL" clId="{8F7DABFB-CE6A-49A0-A503-7B996A492E6E}" dt="2025-10-02T14:12:45.581" v="74" actId="2696"/>
        <pc:sldMkLst>
          <pc:docMk/>
          <pc:sldMk cId="3505631833" sldId="2147378742"/>
        </pc:sldMkLst>
      </pc:sldChg>
      <pc:sldChg chg="addSp delSp modSp new del mod modClrScheme chgLayout">
        <pc:chgData name="WALHAIN Lucy (OP)" userId="4480abb1-5ce2-4c1b-87d5-374f64f5e734" providerId="ADAL" clId="{8F7DABFB-CE6A-49A0-A503-7B996A492E6E}" dt="2025-10-02T14:12:45.581" v="74" actId="2696"/>
        <pc:sldMkLst>
          <pc:docMk/>
          <pc:sldMk cId="1439973436" sldId="2147378743"/>
        </pc:sldMkLst>
      </pc:sldChg>
      <pc:sldChg chg="addSp delSp modSp new del mod modClrScheme chgLayout">
        <pc:chgData name="WALHAIN Lucy (OP)" userId="4480abb1-5ce2-4c1b-87d5-374f64f5e734" providerId="ADAL" clId="{8F7DABFB-CE6A-49A0-A503-7B996A492E6E}" dt="2025-10-02T14:12:45.581" v="74" actId="2696"/>
        <pc:sldMkLst>
          <pc:docMk/>
          <pc:sldMk cId="1793258770" sldId="2147378744"/>
        </pc:sldMkLst>
      </pc:sldChg>
      <pc:sldChg chg="addSp delSp modSp new del mod modClrScheme chgLayout">
        <pc:chgData name="WALHAIN Lucy (OP)" userId="4480abb1-5ce2-4c1b-87d5-374f64f5e734" providerId="ADAL" clId="{8F7DABFB-CE6A-49A0-A503-7B996A492E6E}" dt="2025-10-02T14:12:45.581" v="74" actId="2696"/>
        <pc:sldMkLst>
          <pc:docMk/>
          <pc:sldMk cId="1555881601" sldId="2147378745"/>
        </pc:sldMkLst>
      </pc:sldChg>
      <pc:sldChg chg="addSp delSp modSp new del mod modClrScheme chgLayout">
        <pc:chgData name="WALHAIN Lucy (OP)" userId="4480abb1-5ce2-4c1b-87d5-374f64f5e734" providerId="ADAL" clId="{8F7DABFB-CE6A-49A0-A503-7B996A492E6E}" dt="2025-10-02T14:12:45.581" v="74" actId="2696"/>
        <pc:sldMkLst>
          <pc:docMk/>
          <pc:sldMk cId="808318318" sldId="2147378746"/>
        </pc:sldMkLst>
      </pc:sldChg>
      <pc:sldChg chg="new del">
        <pc:chgData name="WALHAIN Lucy (OP)" userId="4480abb1-5ce2-4c1b-87d5-374f64f5e734" providerId="ADAL" clId="{8F7DABFB-CE6A-49A0-A503-7B996A492E6E}" dt="2025-10-02T14:12:25.379" v="73" actId="47"/>
        <pc:sldMkLst>
          <pc:docMk/>
          <pc:sldMk cId="3780965718" sldId="2147378747"/>
        </pc:sldMkLst>
      </pc:sldChg>
      <pc:sldChg chg="add">
        <pc:chgData name="WALHAIN Lucy (OP)" userId="4480abb1-5ce2-4c1b-87d5-374f64f5e734" providerId="ADAL" clId="{8F7DABFB-CE6A-49A0-A503-7B996A492E6E}" dt="2025-10-02T14:12:22.782" v="72"/>
        <pc:sldMkLst>
          <pc:docMk/>
          <pc:sldMk cId="2805749947" sldId="2147378748"/>
        </pc:sldMkLst>
      </pc:sldChg>
      <pc:sldChg chg="addSp delSp modSp new mod">
        <pc:chgData name="WALHAIN Lucy (OP)" userId="4480abb1-5ce2-4c1b-87d5-374f64f5e734" providerId="ADAL" clId="{8F7DABFB-CE6A-49A0-A503-7B996A492E6E}" dt="2025-10-03T07:14:09.426" v="80" actId="26606"/>
        <pc:sldMkLst>
          <pc:docMk/>
          <pc:sldMk cId="500780973" sldId="2147378749"/>
        </pc:sldMkLst>
        <pc:picChg chg="add mod">
          <ac:chgData name="WALHAIN Lucy (OP)" userId="4480abb1-5ce2-4c1b-87d5-374f64f5e734" providerId="ADAL" clId="{8F7DABFB-CE6A-49A0-A503-7B996A492E6E}" dt="2025-10-03T07:14:09.426" v="80" actId="26606"/>
          <ac:picMkLst>
            <pc:docMk/>
            <pc:sldMk cId="500780973" sldId="2147378749"/>
            <ac:picMk id="5" creationId="{67AD2091-F253-67B5-8F0C-AFD8B7778F75}"/>
          </ac:picMkLst>
        </pc:picChg>
      </pc:sldChg>
      <pc:sldChg chg="new del">
        <pc:chgData name="WALHAIN Lucy (OP)" userId="4480abb1-5ce2-4c1b-87d5-374f64f5e734" providerId="ADAL" clId="{8F7DABFB-CE6A-49A0-A503-7B996A492E6E}" dt="2025-10-02T14:19:43.242" v="76" actId="47"/>
        <pc:sldMkLst>
          <pc:docMk/>
          <pc:sldMk cId="2011224980" sldId="2147378749"/>
        </pc:sldMkLst>
      </pc:sldChg>
      <pc:sldChg chg="addSp delSp modSp new mod">
        <pc:chgData name="WALHAIN Lucy (OP)" userId="4480abb1-5ce2-4c1b-87d5-374f64f5e734" providerId="ADAL" clId="{8F7DABFB-CE6A-49A0-A503-7B996A492E6E}" dt="2025-10-03T07:14:18.724" v="82" actId="26606"/>
        <pc:sldMkLst>
          <pc:docMk/>
          <pc:sldMk cId="4112367866" sldId="2147378750"/>
        </pc:sldMkLst>
        <pc:picChg chg="add mod">
          <ac:chgData name="WALHAIN Lucy (OP)" userId="4480abb1-5ce2-4c1b-87d5-374f64f5e734" providerId="ADAL" clId="{8F7DABFB-CE6A-49A0-A503-7B996A492E6E}" dt="2025-10-03T07:14:18.724" v="82" actId="26606"/>
          <ac:picMkLst>
            <pc:docMk/>
            <pc:sldMk cId="4112367866" sldId="2147378750"/>
            <ac:picMk id="5" creationId="{937CADCC-3BBB-3CBE-52C5-BA3E337D654F}"/>
          </ac:picMkLst>
        </pc:picChg>
      </pc:sldChg>
      <pc:sldChg chg="addSp delSp modSp new mod">
        <pc:chgData name="WALHAIN Lucy (OP)" userId="4480abb1-5ce2-4c1b-87d5-374f64f5e734" providerId="ADAL" clId="{8F7DABFB-CE6A-49A0-A503-7B996A492E6E}" dt="2025-10-03T07:14:37.747" v="91" actId="26606"/>
        <pc:sldMkLst>
          <pc:docMk/>
          <pc:sldMk cId="3486041474" sldId="2147378751"/>
        </pc:sldMkLst>
        <pc:picChg chg="add mod">
          <ac:chgData name="WALHAIN Lucy (OP)" userId="4480abb1-5ce2-4c1b-87d5-374f64f5e734" providerId="ADAL" clId="{8F7DABFB-CE6A-49A0-A503-7B996A492E6E}" dt="2025-10-03T07:14:37.747" v="91" actId="26606"/>
          <ac:picMkLst>
            <pc:docMk/>
            <pc:sldMk cId="3486041474" sldId="2147378751"/>
            <ac:picMk id="5" creationId="{3C71E7F6-4E4A-FDD3-ECD4-28F82B7CBC55}"/>
          </ac:picMkLst>
        </pc:picChg>
      </pc:sldChg>
      <pc:sldChg chg="new del">
        <pc:chgData name="WALHAIN Lucy (OP)" userId="4480abb1-5ce2-4c1b-87d5-374f64f5e734" providerId="ADAL" clId="{8F7DABFB-CE6A-49A0-A503-7B996A492E6E}" dt="2025-10-03T07:14:52.780" v="93" actId="47"/>
        <pc:sldMkLst>
          <pc:docMk/>
          <pc:sldMk cId="1635827854" sldId="2147378752"/>
        </pc:sldMkLst>
      </pc:sldChg>
      <pc:sldChg chg="new del">
        <pc:chgData name="WALHAIN Lucy (OP)" userId="4480abb1-5ce2-4c1b-87d5-374f64f5e734" providerId="ADAL" clId="{8F7DABFB-CE6A-49A0-A503-7B996A492E6E}" dt="2025-10-03T07:15:07.914" v="95" actId="47"/>
        <pc:sldMkLst>
          <pc:docMk/>
          <pc:sldMk cId="2552496699" sldId="2147378753"/>
        </pc:sldMkLst>
      </pc:sldChg>
      <pc:sldChg chg="new del">
        <pc:chgData name="WALHAIN Lucy (OP)" userId="4480abb1-5ce2-4c1b-87d5-374f64f5e734" providerId="ADAL" clId="{8F7DABFB-CE6A-49A0-A503-7B996A492E6E}" dt="2025-10-03T07:15:19.302" v="97" actId="47"/>
        <pc:sldMkLst>
          <pc:docMk/>
          <pc:sldMk cId="1313434665" sldId="2147378754"/>
        </pc:sldMkLst>
      </pc:sldChg>
      <pc:sldChg chg="addSp delSp modSp new mod">
        <pc:chgData name="WALHAIN Lucy (OP)" userId="4480abb1-5ce2-4c1b-87d5-374f64f5e734" providerId="ADAL" clId="{8F7DABFB-CE6A-49A0-A503-7B996A492E6E}" dt="2025-10-03T07:15:50.611" v="104" actId="26606"/>
        <pc:sldMkLst>
          <pc:docMk/>
          <pc:sldMk cId="558204308" sldId="2147378755"/>
        </pc:sldMkLst>
        <pc:picChg chg="add mod">
          <ac:chgData name="WALHAIN Lucy (OP)" userId="4480abb1-5ce2-4c1b-87d5-374f64f5e734" providerId="ADAL" clId="{8F7DABFB-CE6A-49A0-A503-7B996A492E6E}" dt="2025-10-03T07:15:50.611" v="104" actId="26606"/>
          <ac:picMkLst>
            <pc:docMk/>
            <pc:sldMk cId="558204308" sldId="2147378755"/>
            <ac:picMk id="5" creationId="{D54EB6C6-5920-8580-5B86-52BE815A5D71}"/>
          </ac:picMkLst>
        </pc:picChg>
      </pc:sldChg>
      <pc:sldChg chg="addSp new">
        <pc:chgData name="WALHAIN Lucy (OP)" userId="4480abb1-5ce2-4c1b-87d5-374f64f5e734" providerId="ADAL" clId="{8F7DABFB-CE6A-49A0-A503-7B996A492E6E}" dt="2025-10-03T07:15:59.715" v="105"/>
        <pc:sldMkLst>
          <pc:docMk/>
          <pc:sldMk cId="4067505239" sldId="2147378756"/>
        </pc:sldMkLst>
      </pc:sldChg>
      <pc:sldChg chg="addSp delSp modSp new mod">
        <pc:chgData name="WALHAIN Lucy (OP)" userId="4480abb1-5ce2-4c1b-87d5-374f64f5e734" providerId="ADAL" clId="{8F7DABFB-CE6A-49A0-A503-7B996A492E6E}" dt="2025-10-03T07:16:15.456" v="107" actId="26606"/>
        <pc:sldMkLst>
          <pc:docMk/>
          <pc:sldMk cId="482575064" sldId="2147378757"/>
        </pc:sldMkLst>
        <pc:picChg chg="add mod">
          <ac:chgData name="WALHAIN Lucy (OP)" userId="4480abb1-5ce2-4c1b-87d5-374f64f5e734" providerId="ADAL" clId="{8F7DABFB-CE6A-49A0-A503-7B996A492E6E}" dt="2025-10-03T07:16:15.456" v="107" actId="26606"/>
          <ac:picMkLst>
            <pc:docMk/>
            <pc:sldMk cId="482575064" sldId="2147378757"/>
            <ac:picMk id="5" creationId="{6642A153-11A0-E3B2-81B4-E5E10BD29DF7}"/>
          </ac:picMkLst>
        </pc:picChg>
      </pc:sldChg>
      <pc:sldChg chg="addSp delSp modSp new mod">
        <pc:chgData name="WALHAIN Lucy (OP)" userId="4480abb1-5ce2-4c1b-87d5-374f64f5e734" providerId="ADAL" clId="{8F7DABFB-CE6A-49A0-A503-7B996A492E6E}" dt="2025-10-03T07:16:42.674" v="117" actId="26606"/>
        <pc:sldMkLst>
          <pc:docMk/>
          <pc:sldMk cId="1352735692" sldId="2147378758"/>
        </pc:sldMkLst>
        <pc:picChg chg="add mod">
          <ac:chgData name="WALHAIN Lucy (OP)" userId="4480abb1-5ce2-4c1b-87d5-374f64f5e734" providerId="ADAL" clId="{8F7DABFB-CE6A-49A0-A503-7B996A492E6E}" dt="2025-10-03T07:16:42.674" v="117" actId="26606"/>
          <ac:picMkLst>
            <pc:docMk/>
            <pc:sldMk cId="1352735692" sldId="2147378758"/>
            <ac:picMk id="5" creationId="{3C5E8A51-DCE4-5645-2E9B-34B5423DB49F}"/>
          </ac:picMkLst>
        </pc:picChg>
      </pc:sldChg>
      <pc:sldChg chg="addSp delSp modSp new mod">
        <pc:chgData name="WALHAIN Lucy (OP)" userId="4480abb1-5ce2-4c1b-87d5-374f64f5e734" providerId="ADAL" clId="{8F7DABFB-CE6A-49A0-A503-7B996A492E6E}" dt="2025-10-03T07:16:51.823" v="119" actId="26606"/>
        <pc:sldMkLst>
          <pc:docMk/>
          <pc:sldMk cId="1419525811" sldId="2147378759"/>
        </pc:sldMkLst>
        <pc:picChg chg="add mod">
          <ac:chgData name="WALHAIN Lucy (OP)" userId="4480abb1-5ce2-4c1b-87d5-374f64f5e734" providerId="ADAL" clId="{8F7DABFB-CE6A-49A0-A503-7B996A492E6E}" dt="2025-10-03T07:16:51.823" v="119" actId="26606"/>
          <ac:picMkLst>
            <pc:docMk/>
            <pc:sldMk cId="1419525811" sldId="2147378759"/>
            <ac:picMk id="5" creationId="{E98E32F2-E629-8DEA-5FF8-B1AC0B7C2CE1}"/>
          </ac:picMkLst>
        </pc:picChg>
      </pc:sldChg>
      <pc:sldChg chg="addSp delSp modSp new mod">
        <pc:chgData name="WALHAIN Lucy (OP)" userId="4480abb1-5ce2-4c1b-87d5-374f64f5e734" providerId="ADAL" clId="{8F7DABFB-CE6A-49A0-A503-7B996A492E6E}" dt="2025-10-03T07:17:02.866" v="121" actId="26606"/>
        <pc:sldMkLst>
          <pc:docMk/>
          <pc:sldMk cId="4226821239" sldId="2147378760"/>
        </pc:sldMkLst>
        <pc:picChg chg="add mod">
          <ac:chgData name="WALHAIN Lucy (OP)" userId="4480abb1-5ce2-4c1b-87d5-374f64f5e734" providerId="ADAL" clId="{8F7DABFB-CE6A-49A0-A503-7B996A492E6E}" dt="2025-10-03T07:17:02.866" v="121" actId="26606"/>
          <ac:picMkLst>
            <pc:docMk/>
            <pc:sldMk cId="4226821239" sldId="2147378760"/>
            <ac:picMk id="5" creationId="{9DDD7D9B-587E-B594-2756-7F0E0DB1F5F4}"/>
          </ac:picMkLst>
        </pc:picChg>
      </pc:sldChg>
      <pc:sldChg chg="addSp delSp modSp new mod">
        <pc:chgData name="WALHAIN Lucy (OP)" userId="4480abb1-5ce2-4c1b-87d5-374f64f5e734" providerId="ADAL" clId="{8F7DABFB-CE6A-49A0-A503-7B996A492E6E}" dt="2025-10-03T07:17:13.233" v="123" actId="26606"/>
        <pc:sldMkLst>
          <pc:docMk/>
          <pc:sldMk cId="1780389762" sldId="2147378761"/>
        </pc:sldMkLst>
        <pc:picChg chg="add mod">
          <ac:chgData name="WALHAIN Lucy (OP)" userId="4480abb1-5ce2-4c1b-87d5-374f64f5e734" providerId="ADAL" clId="{8F7DABFB-CE6A-49A0-A503-7B996A492E6E}" dt="2025-10-03T07:17:13.233" v="123" actId="26606"/>
          <ac:picMkLst>
            <pc:docMk/>
            <pc:sldMk cId="1780389762" sldId="2147378761"/>
            <ac:picMk id="5" creationId="{11E1D4AC-39C4-F2F1-9F4D-C1E9BB83AF81}"/>
          </ac:picMkLst>
        </pc:picChg>
      </pc:sldChg>
      <pc:sldChg chg="addSp delSp modSp new mod">
        <pc:chgData name="WALHAIN Lucy (OP)" userId="4480abb1-5ce2-4c1b-87d5-374f64f5e734" providerId="ADAL" clId="{8F7DABFB-CE6A-49A0-A503-7B996A492E6E}" dt="2025-10-03T07:17:24.466" v="125" actId="26606"/>
        <pc:sldMkLst>
          <pc:docMk/>
          <pc:sldMk cId="1975045637" sldId="2147378762"/>
        </pc:sldMkLst>
        <pc:picChg chg="add mod">
          <ac:chgData name="WALHAIN Lucy (OP)" userId="4480abb1-5ce2-4c1b-87d5-374f64f5e734" providerId="ADAL" clId="{8F7DABFB-CE6A-49A0-A503-7B996A492E6E}" dt="2025-10-03T07:17:24.466" v="125" actId="26606"/>
          <ac:picMkLst>
            <pc:docMk/>
            <pc:sldMk cId="1975045637" sldId="2147378762"/>
            <ac:picMk id="5" creationId="{3696BECA-0C73-42FF-FB96-F154E20AF303}"/>
          </ac:picMkLst>
        </pc:picChg>
      </pc:sldChg>
      <pc:sldChg chg="addSp delSp modSp new del mod">
        <pc:chgData name="WALHAIN Lucy (OP)" userId="4480abb1-5ce2-4c1b-87d5-374f64f5e734" providerId="ADAL" clId="{8F7DABFB-CE6A-49A0-A503-7B996A492E6E}" dt="2025-10-03T07:19:23.408" v="135" actId="47"/>
        <pc:sldMkLst>
          <pc:docMk/>
          <pc:sldMk cId="1389299865" sldId="2147378763"/>
        </pc:sldMkLst>
      </pc:sldChg>
      <pc:sldChg chg="addSp delSp modSp new mod">
        <pc:chgData name="WALHAIN Lucy (OP)" userId="4480abb1-5ce2-4c1b-87d5-374f64f5e734" providerId="ADAL" clId="{8F7DABFB-CE6A-49A0-A503-7B996A492E6E}" dt="2025-10-03T07:17:44.321" v="129" actId="26606"/>
        <pc:sldMkLst>
          <pc:docMk/>
          <pc:sldMk cId="804307345" sldId="2147378764"/>
        </pc:sldMkLst>
        <pc:picChg chg="add mod">
          <ac:chgData name="WALHAIN Lucy (OP)" userId="4480abb1-5ce2-4c1b-87d5-374f64f5e734" providerId="ADAL" clId="{8F7DABFB-CE6A-49A0-A503-7B996A492E6E}" dt="2025-10-03T07:17:44.321" v="129" actId="26606"/>
          <ac:picMkLst>
            <pc:docMk/>
            <pc:sldMk cId="804307345" sldId="2147378764"/>
            <ac:picMk id="5" creationId="{326F18B5-5297-55CB-ECB0-FC94C19AB586}"/>
          </ac:picMkLst>
        </pc:picChg>
      </pc:sldChg>
      <pc:sldChg chg="addSp delSp modSp new mod">
        <pc:chgData name="WALHAIN Lucy (OP)" userId="4480abb1-5ce2-4c1b-87d5-374f64f5e734" providerId="ADAL" clId="{8F7DABFB-CE6A-49A0-A503-7B996A492E6E}" dt="2025-10-03T07:17:53.524" v="131" actId="26606"/>
        <pc:sldMkLst>
          <pc:docMk/>
          <pc:sldMk cId="772716890" sldId="2147378765"/>
        </pc:sldMkLst>
        <pc:picChg chg="add mod">
          <ac:chgData name="WALHAIN Lucy (OP)" userId="4480abb1-5ce2-4c1b-87d5-374f64f5e734" providerId="ADAL" clId="{8F7DABFB-CE6A-49A0-A503-7B996A492E6E}" dt="2025-10-03T07:17:53.524" v="131" actId="26606"/>
          <ac:picMkLst>
            <pc:docMk/>
            <pc:sldMk cId="772716890" sldId="2147378765"/>
            <ac:picMk id="5" creationId="{0DF5359C-8B7F-0669-6E54-4483203DD6B1}"/>
          </ac:picMkLst>
        </pc:picChg>
      </pc:sldChg>
      <pc:sldChg chg="addSp delSp modSp new mod">
        <pc:chgData name="WALHAIN Lucy (OP)" userId="4480abb1-5ce2-4c1b-87d5-374f64f5e734" providerId="ADAL" clId="{8F7DABFB-CE6A-49A0-A503-7B996A492E6E}" dt="2025-10-03T07:19:21.117" v="134" actId="26606"/>
        <pc:sldMkLst>
          <pc:docMk/>
          <pc:sldMk cId="3908156836" sldId="2147378766"/>
        </pc:sldMkLst>
        <pc:picChg chg="add mod">
          <ac:chgData name="WALHAIN Lucy (OP)" userId="4480abb1-5ce2-4c1b-87d5-374f64f5e734" providerId="ADAL" clId="{8F7DABFB-CE6A-49A0-A503-7B996A492E6E}" dt="2025-10-03T07:19:21.117" v="134" actId="26606"/>
          <ac:picMkLst>
            <pc:docMk/>
            <pc:sldMk cId="3908156836" sldId="2147378766"/>
            <ac:picMk id="5" creationId="{15911EA6-1CD8-CF80-149E-CA624506485F}"/>
          </ac:picMkLst>
        </pc:picChg>
      </pc:sldChg>
      <pc:sldChg chg="add">
        <pc:chgData name="WALHAIN Lucy (OP)" userId="4480abb1-5ce2-4c1b-87d5-374f64f5e734" providerId="ADAL" clId="{8F7DABFB-CE6A-49A0-A503-7B996A492E6E}" dt="2025-10-03T07:20:17.527" v="136"/>
        <pc:sldMkLst>
          <pc:docMk/>
          <pc:sldMk cId="3438109771" sldId="2147378767"/>
        </pc:sldMkLst>
      </pc:sldChg>
      <pc:sldChg chg="add">
        <pc:chgData name="WALHAIN Lucy (OP)" userId="4480abb1-5ce2-4c1b-87d5-374f64f5e734" providerId="ADAL" clId="{8F7DABFB-CE6A-49A0-A503-7B996A492E6E}" dt="2025-10-03T07:20:21.103" v="137"/>
        <pc:sldMkLst>
          <pc:docMk/>
          <pc:sldMk cId="2515211715" sldId="2147378768"/>
        </pc:sldMkLst>
      </pc:sldChg>
      <pc:sldChg chg="new del">
        <pc:chgData name="WALHAIN Lucy (OP)" userId="4480abb1-5ce2-4c1b-87d5-374f64f5e734" providerId="ADAL" clId="{8F7DABFB-CE6A-49A0-A503-7B996A492E6E}" dt="2025-10-03T07:21:16.992" v="144" actId="47"/>
        <pc:sldMkLst>
          <pc:docMk/>
          <pc:sldMk cId="847104335" sldId="2147378769"/>
        </pc:sldMkLst>
      </pc:sldChg>
      <pc:sldChg chg="add del">
        <pc:chgData name="WALHAIN Lucy (OP)" userId="4480abb1-5ce2-4c1b-87d5-374f64f5e734" providerId="ADAL" clId="{8F7DABFB-CE6A-49A0-A503-7B996A492E6E}" dt="2025-10-03T07:20:56.251" v="139"/>
        <pc:sldMkLst>
          <pc:docMk/>
          <pc:sldMk cId="2588102259" sldId="2147378769"/>
        </pc:sldMkLst>
      </pc:sldChg>
      <pc:sldChg chg="add del">
        <pc:chgData name="WALHAIN Lucy (OP)" userId="4480abb1-5ce2-4c1b-87d5-374f64f5e734" providerId="ADAL" clId="{8F7DABFB-CE6A-49A0-A503-7B996A492E6E}" dt="2025-10-03T07:21:10.985" v="142"/>
        <pc:sldMkLst>
          <pc:docMk/>
          <pc:sldMk cId="1105768420" sldId="2147378770"/>
        </pc:sldMkLst>
      </pc:sldChg>
      <pc:sldChg chg="add del">
        <pc:chgData name="WALHAIN Lucy (OP)" userId="4480abb1-5ce2-4c1b-87d5-374f64f5e734" providerId="ADAL" clId="{8F7DABFB-CE6A-49A0-A503-7B996A492E6E}" dt="2025-10-03T07:20:56.251" v="139"/>
        <pc:sldMkLst>
          <pc:docMk/>
          <pc:sldMk cId="1603249949" sldId="2147378770"/>
        </pc:sldMkLst>
      </pc:sldChg>
      <pc:sldChg chg="add">
        <pc:chgData name="WALHAIN Lucy (OP)" userId="4480abb1-5ce2-4c1b-87d5-374f64f5e734" providerId="ADAL" clId="{8F7DABFB-CE6A-49A0-A503-7B996A492E6E}" dt="2025-10-03T07:21:13.201" v="143"/>
        <pc:sldMkLst>
          <pc:docMk/>
          <pc:sldMk cId="2581686259" sldId="2147378770"/>
        </pc:sldMkLst>
      </pc:sldChg>
      <pc:sldChg chg="add">
        <pc:chgData name="WALHAIN Lucy (OP)" userId="4480abb1-5ce2-4c1b-87d5-374f64f5e734" providerId="ADAL" clId="{8F7DABFB-CE6A-49A0-A503-7B996A492E6E}" dt="2025-10-03T07:21:13.201" v="143"/>
        <pc:sldMkLst>
          <pc:docMk/>
          <pc:sldMk cId="98221715" sldId="2147378771"/>
        </pc:sldMkLst>
      </pc:sldChg>
      <pc:sldChg chg="add del">
        <pc:chgData name="WALHAIN Lucy (OP)" userId="4480abb1-5ce2-4c1b-87d5-374f64f5e734" providerId="ADAL" clId="{8F7DABFB-CE6A-49A0-A503-7B996A492E6E}" dt="2025-10-03T07:20:56.251" v="139"/>
        <pc:sldMkLst>
          <pc:docMk/>
          <pc:sldMk cId="357726164" sldId="2147378771"/>
        </pc:sldMkLst>
      </pc:sldChg>
      <pc:sldChg chg="add del">
        <pc:chgData name="WALHAIN Lucy (OP)" userId="4480abb1-5ce2-4c1b-87d5-374f64f5e734" providerId="ADAL" clId="{8F7DABFB-CE6A-49A0-A503-7B996A492E6E}" dt="2025-10-03T07:21:10.985" v="142"/>
        <pc:sldMkLst>
          <pc:docMk/>
          <pc:sldMk cId="3715309464" sldId="2147378771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357726164" sldId="2147378772"/>
        </pc:sldMkLst>
      </pc:sldChg>
      <pc:sldChg chg="add del">
        <pc:chgData name="WALHAIN Lucy (OP)" userId="4480abb1-5ce2-4c1b-87d5-374f64f5e734" providerId="ADAL" clId="{8F7DABFB-CE6A-49A0-A503-7B996A492E6E}" dt="2025-10-03T07:20:56.251" v="139"/>
        <pc:sldMkLst>
          <pc:docMk/>
          <pc:sldMk cId="3245639888" sldId="2147378772"/>
        </pc:sldMkLst>
      </pc:sldChg>
      <pc:sldChg chg="add del">
        <pc:chgData name="WALHAIN Lucy (OP)" userId="4480abb1-5ce2-4c1b-87d5-374f64f5e734" providerId="ADAL" clId="{8F7DABFB-CE6A-49A0-A503-7B996A492E6E}" dt="2025-10-03T07:20:56.251" v="139"/>
        <pc:sldMkLst>
          <pc:docMk/>
          <pc:sldMk cId="1680369668" sldId="2147378773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3245639888" sldId="2147378773"/>
        </pc:sldMkLst>
      </pc:sldChg>
      <pc:sldChg chg="add del">
        <pc:chgData name="WALHAIN Lucy (OP)" userId="4480abb1-5ce2-4c1b-87d5-374f64f5e734" providerId="ADAL" clId="{8F7DABFB-CE6A-49A0-A503-7B996A492E6E}" dt="2025-10-03T07:20:56.251" v="139"/>
        <pc:sldMkLst>
          <pc:docMk/>
          <pc:sldMk cId="123754228" sldId="2147378774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1680369668" sldId="2147378774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123754228" sldId="2147378775"/>
        </pc:sldMkLst>
      </pc:sldChg>
      <pc:sldChg chg="add del">
        <pc:chgData name="WALHAIN Lucy (OP)" userId="4480abb1-5ce2-4c1b-87d5-374f64f5e734" providerId="ADAL" clId="{8F7DABFB-CE6A-49A0-A503-7B996A492E6E}" dt="2025-10-03T07:20:56.251" v="139"/>
        <pc:sldMkLst>
          <pc:docMk/>
          <pc:sldMk cId="639870351" sldId="2147378775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639870351" sldId="2147378776"/>
        </pc:sldMkLst>
      </pc:sldChg>
      <pc:sldChg chg="add del">
        <pc:chgData name="WALHAIN Lucy (OP)" userId="4480abb1-5ce2-4c1b-87d5-374f64f5e734" providerId="ADAL" clId="{8F7DABFB-CE6A-49A0-A503-7B996A492E6E}" dt="2025-10-03T07:20:56.251" v="139"/>
        <pc:sldMkLst>
          <pc:docMk/>
          <pc:sldMk cId="2642457334" sldId="2147378776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2642457334" sldId="2147378777"/>
        </pc:sldMkLst>
      </pc:sldChg>
      <pc:sldChg chg="add del">
        <pc:chgData name="WALHAIN Lucy (OP)" userId="4480abb1-5ce2-4c1b-87d5-374f64f5e734" providerId="ADAL" clId="{8F7DABFB-CE6A-49A0-A503-7B996A492E6E}" dt="2025-10-03T07:20:56.251" v="139"/>
        <pc:sldMkLst>
          <pc:docMk/>
          <pc:sldMk cId="3399798700" sldId="2147378777"/>
        </pc:sldMkLst>
      </pc:sldChg>
      <pc:sldChg chg="add del">
        <pc:chgData name="WALHAIN Lucy (OP)" userId="4480abb1-5ce2-4c1b-87d5-374f64f5e734" providerId="ADAL" clId="{8F7DABFB-CE6A-49A0-A503-7B996A492E6E}" dt="2025-10-03T07:20:56.251" v="139"/>
        <pc:sldMkLst>
          <pc:docMk/>
          <pc:sldMk cId="1829888230" sldId="2147378778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3399798700" sldId="2147378778"/>
        </pc:sldMkLst>
      </pc:sldChg>
      <pc:sldChg chg="add del">
        <pc:chgData name="WALHAIN Lucy (OP)" userId="4480abb1-5ce2-4c1b-87d5-374f64f5e734" providerId="ADAL" clId="{8F7DABFB-CE6A-49A0-A503-7B996A492E6E}" dt="2025-10-03T07:21:13.201" v="143"/>
        <pc:sldMkLst>
          <pc:docMk/>
          <pc:sldMk cId="1829888230" sldId="2147378779"/>
        </pc:sldMkLst>
      </pc:sldChg>
      <pc:sldChg chg="add del">
        <pc:chgData name="WALHAIN Lucy (OP)" userId="4480abb1-5ce2-4c1b-87d5-374f64f5e734" providerId="ADAL" clId="{8F7DABFB-CE6A-49A0-A503-7B996A492E6E}" dt="2025-10-03T07:20:56.251" v="139"/>
        <pc:sldMkLst>
          <pc:docMk/>
          <pc:sldMk cId="4168294409" sldId="2147378779"/>
        </pc:sldMkLst>
      </pc:sldChg>
      <pc:sldChg chg="add del">
        <pc:chgData name="WALHAIN Lucy (OP)" userId="4480abb1-5ce2-4c1b-87d5-374f64f5e734" providerId="ADAL" clId="{8F7DABFB-CE6A-49A0-A503-7B996A492E6E}" dt="2025-10-03T07:21:10.985" v="142"/>
        <pc:sldMkLst>
          <pc:docMk/>
          <pc:sldMk cId="3095218470" sldId="2147378780"/>
        </pc:sldMkLst>
      </pc:sldChg>
      <pc:sldChg chg="add">
        <pc:chgData name="WALHAIN Lucy (OP)" userId="4480abb1-5ce2-4c1b-87d5-374f64f5e734" providerId="ADAL" clId="{8F7DABFB-CE6A-49A0-A503-7B996A492E6E}" dt="2025-10-03T07:21:13.201" v="143"/>
        <pc:sldMkLst>
          <pc:docMk/>
          <pc:sldMk cId="3638898442" sldId="2147378780"/>
        </pc:sldMkLst>
      </pc:sldChg>
      <pc:sldChg chg="add">
        <pc:chgData name="WALHAIN Lucy (OP)" userId="4480abb1-5ce2-4c1b-87d5-374f64f5e734" providerId="ADAL" clId="{8F7DABFB-CE6A-49A0-A503-7B996A492E6E}" dt="2025-10-03T07:26:46.565" v="145"/>
        <pc:sldMkLst>
          <pc:docMk/>
          <pc:sldMk cId="3553417022" sldId="2147378781"/>
        </pc:sldMkLst>
      </pc:sldChg>
      <pc:sldMasterChg chg="delSldLayout">
        <pc:chgData name="WALHAIN Lucy (OP)" userId="4480abb1-5ce2-4c1b-87d5-374f64f5e734" providerId="ADAL" clId="{8F7DABFB-CE6A-49A0-A503-7B996A492E6E}" dt="2025-09-29T08:05:41.373" v="0" actId="47"/>
        <pc:sldMasterMkLst>
          <pc:docMk/>
          <pc:sldMasterMk cId="454978019" sldId="2147484020"/>
        </pc:sldMasterMkLst>
        <pc:sldLayoutChg chg="del">
          <pc:chgData name="WALHAIN Lucy (OP)" userId="4480abb1-5ce2-4c1b-87d5-374f64f5e734" providerId="ADAL" clId="{8F7DABFB-CE6A-49A0-A503-7B996A492E6E}" dt="2025-09-29T08:05:41.373" v="0" actId="47"/>
          <pc:sldLayoutMkLst>
            <pc:docMk/>
            <pc:sldMasterMk cId="454978019" sldId="2147484020"/>
            <pc:sldLayoutMk cId="972581691" sldId="2147484055"/>
          </pc:sldLayoutMkLst>
        </pc:sldLayoutChg>
        <pc:sldLayoutChg chg="del">
          <pc:chgData name="WALHAIN Lucy (OP)" userId="4480abb1-5ce2-4c1b-87d5-374f64f5e734" providerId="ADAL" clId="{8F7DABFB-CE6A-49A0-A503-7B996A492E6E}" dt="2025-09-29T08:05:41.373" v="0" actId="47"/>
          <pc:sldLayoutMkLst>
            <pc:docMk/>
            <pc:sldMasterMk cId="454978019" sldId="2147484020"/>
            <pc:sldLayoutMk cId="176118298" sldId="2147484056"/>
          </pc:sldLayoutMkLst>
        </pc:sldLayoutChg>
        <pc:sldLayoutChg chg="del">
          <pc:chgData name="WALHAIN Lucy (OP)" userId="4480abb1-5ce2-4c1b-87d5-374f64f5e734" providerId="ADAL" clId="{8F7DABFB-CE6A-49A0-A503-7B996A492E6E}" dt="2025-09-29T08:05:41.373" v="0" actId="47"/>
          <pc:sldLayoutMkLst>
            <pc:docMk/>
            <pc:sldMasterMk cId="454978019" sldId="2147484020"/>
            <pc:sldLayoutMk cId="190442158" sldId="2147484057"/>
          </pc:sldLayoutMkLst>
        </pc:sldLayoutChg>
        <pc:sldLayoutChg chg="del">
          <pc:chgData name="WALHAIN Lucy (OP)" userId="4480abb1-5ce2-4c1b-87d5-374f64f5e734" providerId="ADAL" clId="{8F7DABFB-CE6A-49A0-A503-7B996A492E6E}" dt="2025-09-29T08:05:41.373" v="0" actId="47"/>
          <pc:sldLayoutMkLst>
            <pc:docMk/>
            <pc:sldMasterMk cId="454978019" sldId="2147484020"/>
            <pc:sldLayoutMk cId="3997451417" sldId="2147484058"/>
          </pc:sldLayoutMkLst>
        </pc:sldLayoutChg>
        <pc:sldLayoutChg chg="del">
          <pc:chgData name="WALHAIN Lucy (OP)" userId="4480abb1-5ce2-4c1b-87d5-374f64f5e734" providerId="ADAL" clId="{8F7DABFB-CE6A-49A0-A503-7B996A492E6E}" dt="2025-09-29T08:05:41.373" v="0" actId="47"/>
          <pc:sldLayoutMkLst>
            <pc:docMk/>
            <pc:sldMasterMk cId="454978019" sldId="2147484020"/>
            <pc:sldLayoutMk cId="2067830502" sldId="2147484059"/>
          </pc:sldLayoutMkLst>
        </pc:sldLayoutChg>
      </pc:sldMasterChg>
      <pc:sldMasterChg chg="del delSldLayout">
        <pc:chgData name="WALHAIN Lucy (OP)" userId="4480abb1-5ce2-4c1b-87d5-374f64f5e734" providerId="ADAL" clId="{8F7DABFB-CE6A-49A0-A503-7B996A492E6E}" dt="2025-09-29T08:05:41.373" v="0" actId="47"/>
        <pc:sldMasterMkLst>
          <pc:docMk/>
          <pc:sldMasterMk cId="1894185166" sldId="2147484060"/>
        </pc:sldMasterMkLst>
        <pc:sldLayoutChg chg="del">
          <pc:chgData name="WALHAIN Lucy (OP)" userId="4480abb1-5ce2-4c1b-87d5-374f64f5e734" providerId="ADAL" clId="{8F7DABFB-CE6A-49A0-A503-7B996A492E6E}" dt="2025-09-29T08:05:41.373" v="0" actId="47"/>
          <pc:sldLayoutMkLst>
            <pc:docMk/>
            <pc:sldMasterMk cId="1894185166" sldId="2147484060"/>
            <pc:sldLayoutMk cId="2110639156" sldId="2147484061"/>
          </pc:sldLayoutMkLst>
        </pc:sldLayoutChg>
      </pc:sldMasterChg>
      <pc:sldMasterChg chg="del delSldLayout">
        <pc:chgData name="WALHAIN Lucy (OP)" userId="4480abb1-5ce2-4c1b-87d5-374f64f5e734" providerId="ADAL" clId="{8F7DABFB-CE6A-49A0-A503-7B996A492E6E}" dt="2025-09-29T08:05:41.373" v="0" actId="47"/>
        <pc:sldMasterMkLst>
          <pc:docMk/>
          <pc:sldMasterMk cId="1524829304" sldId="2147484062"/>
        </pc:sldMasterMkLst>
        <pc:sldLayoutChg chg="del">
          <pc:chgData name="WALHAIN Lucy (OP)" userId="4480abb1-5ce2-4c1b-87d5-374f64f5e734" providerId="ADAL" clId="{8F7DABFB-CE6A-49A0-A503-7B996A492E6E}" dt="2025-09-29T08:05:41.373" v="0" actId="47"/>
          <pc:sldLayoutMkLst>
            <pc:docMk/>
            <pc:sldMasterMk cId="1524829304" sldId="2147484062"/>
            <pc:sldLayoutMk cId="3876649638" sldId="2147484063"/>
          </pc:sldLayoutMkLst>
        </pc:sldLayoutChg>
      </pc:sldMasterChg>
      <pc:sldMasterChg chg="del delSldLayout">
        <pc:chgData name="WALHAIN Lucy (OP)" userId="4480abb1-5ce2-4c1b-87d5-374f64f5e734" providerId="ADAL" clId="{8F7DABFB-CE6A-49A0-A503-7B996A492E6E}" dt="2025-09-29T08:05:41.373" v="0" actId="47"/>
        <pc:sldMasterMkLst>
          <pc:docMk/>
          <pc:sldMasterMk cId="467739911" sldId="2147484064"/>
        </pc:sldMasterMkLst>
        <pc:sldLayoutChg chg="del">
          <pc:chgData name="WALHAIN Lucy (OP)" userId="4480abb1-5ce2-4c1b-87d5-374f64f5e734" providerId="ADAL" clId="{8F7DABFB-CE6A-49A0-A503-7B996A492E6E}" dt="2025-09-29T08:05:41.373" v="0" actId="47"/>
          <pc:sldLayoutMkLst>
            <pc:docMk/>
            <pc:sldMasterMk cId="467739911" sldId="2147484064"/>
            <pc:sldLayoutMk cId="2714197777" sldId="2147484065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16DC1F-F78F-4787-92A5-6ABAEA1E99B8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F0720DA-2D11-48BD-A45F-6052E70FAFEA}">
      <dgm:prSet/>
      <dgm:spPr/>
      <dgm:t>
        <a:bodyPr/>
        <a:lstStyle/>
        <a:p>
          <a:pPr>
            <a:defRPr cap="all"/>
          </a:pPr>
          <a:r>
            <a:rPr lang="en-US" dirty="0"/>
            <a:t>Why Health Data Space?</a:t>
          </a:r>
        </a:p>
      </dgm:t>
    </dgm:pt>
    <dgm:pt modelId="{2EA5D899-BD0C-4076-9F07-BE6ADE74F9E3}" type="parTrans" cxnId="{4259971F-C66A-4333-A682-B9059E1BA338}">
      <dgm:prSet/>
      <dgm:spPr/>
      <dgm:t>
        <a:bodyPr/>
        <a:lstStyle/>
        <a:p>
          <a:endParaRPr lang="en-US"/>
        </a:p>
      </dgm:t>
    </dgm:pt>
    <dgm:pt modelId="{2CB86C07-B60D-401C-A8DA-983F07686A78}" type="sibTrans" cxnId="{4259971F-C66A-4333-A682-B9059E1BA338}">
      <dgm:prSet/>
      <dgm:spPr/>
      <dgm:t>
        <a:bodyPr/>
        <a:lstStyle/>
        <a:p>
          <a:endParaRPr lang="en-US"/>
        </a:p>
      </dgm:t>
    </dgm:pt>
    <dgm:pt modelId="{4FA58FAD-2F19-46B2-8C8A-28C7A63C8F63}">
      <dgm:prSet/>
      <dgm:spPr/>
      <dgm:t>
        <a:bodyPr/>
        <a:lstStyle/>
        <a:p>
          <a:pPr>
            <a:defRPr cap="all"/>
          </a:pPr>
          <a:r>
            <a:rPr lang="en-US" dirty="0"/>
            <a:t>Technical Implementations</a:t>
          </a:r>
        </a:p>
      </dgm:t>
    </dgm:pt>
    <dgm:pt modelId="{58FB933C-F351-435D-B932-6641F607B1B2}" type="parTrans" cxnId="{FF36F659-615B-4759-A4FA-1AC17DCF944F}">
      <dgm:prSet/>
      <dgm:spPr/>
      <dgm:t>
        <a:bodyPr/>
        <a:lstStyle/>
        <a:p>
          <a:endParaRPr lang="en-US"/>
        </a:p>
      </dgm:t>
    </dgm:pt>
    <dgm:pt modelId="{7755D59E-AFC4-4E7B-890A-EC3F740513EB}" type="sibTrans" cxnId="{FF36F659-615B-4759-A4FA-1AC17DCF944F}">
      <dgm:prSet/>
      <dgm:spPr/>
      <dgm:t>
        <a:bodyPr/>
        <a:lstStyle/>
        <a:p>
          <a:endParaRPr lang="en-US"/>
        </a:p>
      </dgm:t>
    </dgm:pt>
    <dgm:pt modelId="{AC40CECB-8F6A-4665-8956-D75EA7F42137}">
      <dgm:prSet/>
      <dgm:spPr/>
      <dgm:t>
        <a:bodyPr/>
        <a:lstStyle/>
        <a:p>
          <a:pPr>
            <a:defRPr cap="all"/>
          </a:pPr>
          <a:r>
            <a:rPr lang="en-US"/>
            <a:t>Takeaways</a:t>
          </a:r>
        </a:p>
      </dgm:t>
    </dgm:pt>
    <dgm:pt modelId="{37FBC1E7-77F8-4B41-8118-1B111A29AEB7}" type="parTrans" cxnId="{D1540993-EB97-4BF1-80BC-95F8513E9127}">
      <dgm:prSet/>
      <dgm:spPr/>
      <dgm:t>
        <a:bodyPr/>
        <a:lstStyle/>
        <a:p>
          <a:endParaRPr lang="en-US"/>
        </a:p>
      </dgm:t>
    </dgm:pt>
    <dgm:pt modelId="{AF0DD8C0-0E73-4DFB-97D3-C5DB3D1E6FC2}" type="sibTrans" cxnId="{D1540993-EB97-4BF1-80BC-95F8513E9127}">
      <dgm:prSet/>
      <dgm:spPr/>
      <dgm:t>
        <a:bodyPr/>
        <a:lstStyle/>
        <a:p>
          <a:endParaRPr lang="en-US"/>
        </a:p>
      </dgm:t>
    </dgm:pt>
    <dgm:pt modelId="{BB35B52F-7A6C-4869-8C64-CD5D476A02D0}" type="pres">
      <dgm:prSet presAssocID="{1B16DC1F-F78F-4787-92A5-6ABAEA1E99B8}" presName="root" presStyleCnt="0">
        <dgm:presLayoutVars>
          <dgm:dir/>
          <dgm:resizeHandles val="exact"/>
        </dgm:presLayoutVars>
      </dgm:prSet>
      <dgm:spPr/>
    </dgm:pt>
    <dgm:pt modelId="{DC86DBDF-92A6-437D-BB7E-325FBAFD8A44}" type="pres">
      <dgm:prSet presAssocID="{7F0720DA-2D11-48BD-A45F-6052E70FAFEA}" presName="compNode" presStyleCnt="0"/>
      <dgm:spPr/>
    </dgm:pt>
    <dgm:pt modelId="{67D2CDBE-3446-48FD-9C4F-2C4C035CD124}" type="pres">
      <dgm:prSet presAssocID="{7F0720DA-2D11-48BD-A45F-6052E70FAFEA}" presName="iconBgRect" presStyleLbl="bgShp" presStyleIdx="0" presStyleCnt="3"/>
      <dgm:spPr/>
    </dgm:pt>
    <dgm:pt modelId="{FEF64061-077E-4096-B473-44CCACF9596B}" type="pres">
      <dgm:prSet presAssocID="{7F0720DA-2D11-48BD-A45F-6052E70FAFE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EC0F8B73-D032-4E1C-B9CB-1278F1151E61}" type="pres">
      <dgm:prSet presAssocID="{7F0720DA-2D11-48BD-A45F-6052E70FAFEA}" presName="spaceRect" presStyleCnt="0"/>
      <dgm:spPr/>
    </dgm:pt>
    <dgm:pt modelId="{6F923A7D-3D77-4BD7-8601-64EC9AF6C3E2}" type="pres">
      <dgm:prSet presAssocID="{7F0720DA-2D11-48BD-A45F-6052E70FAFEA}" presName="textRect" presStyleLbl="revTx" presStyleIdx="0" presStyleCnt="3">
        <dgm:presLayoutVars>
          <dgm:chMax val="1"/>
          <dgm:chPref val="1"/>
        </dgm:presLayoutVars>
      </dgm:prSet>
      <dgm:spPr/>
    </dgm:pt>
    <dgm:pt modelId="{CF977680-13C9-4757-9E2A-3EEA3FC4338B}" type="pres">
      <dgm:prSet presAssocID="{2CB86C07-B60D-401C-A8DA-983F07686A78}" presName="sibTrans" presStyleCnt="0"/>
      <dgm:spPr/>
    </dgm:pt>
    <dgm:pt modelId="{61AB511D-7D5F-426B-A06C-7C001671B720}" type="pres">
      <dgm:prSet presAssocID="{4FA58FAD-2F19-46B2-8C8A-28C7A63C8F63}" presName="compNode" presStyleCnt="0"/>
      <dgm:spPr/>
    </dgm:pt>
    <dgm:pt modelId="{84D1620B-4D0D-4E5C-A413-224F5BE329D1}" type="pres">
      <dgm:prSet presAssocID="{4FA58FAD-2F19-46B2-8C8A-28C7A63C8F63}" presName="iconBgRect" presStyleLbl="bgShp" presStyleIdx="1" presStyleCnt="3"/>
      <dgm:spPr/>
    </dgm:pt>
    <dgm:pt modelId="{5B7ECE14-5146-49D9-B4E9-428412D83596}" type="pres">
      <dgm:prSet presAssocID="{4FA58FAD-2F19-46B2-8C8A-28C7A63C8F6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CC14247A-F4BC-4613-9C70-CF5B1C8AA39E}" type="pres">
      <dgm:prSet presAssocID="{4FA58FAD-2F19-46B2-8C8A-28C7A63C8F63}" presName="spaceRect" presStyleCnt="0"/>
      <dgm:spPr/>
    </dgm:pt>
    <dgm:pt modelId="{BCCE4278-B106-4973-87D3-1E024AD09D27}" type="pres">
      <dgm:prSet presAssocID="{4FA58FAD-2F19-46B2-8C8A-28C7A63C8F63}" presName="textRect" presStyleLbl="revTx" presStyleIdx="1" presStyleCnt="3">
        <dgm:presLayoutVars>
          <dgm:chMax val="1"/>
          <dgm:chPref val="1"/>
        </dgm:presLayoutVars>
      </dgm:prSet>
      <dgm:spPr/>
    </dgm:pt>
    <dgm:pt modelId="{68654C58-DEBD-41F6-9FAD-BA41095C570B}" type="pres">
      <dgm:prSet presAssocID="{7755D59E-AFC4-4E7B-890A-EC3F740513EB}" presName="sibTrans" presStyleCnt="0"/>
      <dgm:spPr/>
    </dgm:pt>
    <dgm:pt modelId="{15CF48BC-1D76-402D-916D-0F2E0C231CA6}" type="pres">
      <dgm:prSet presAssocID="{AC40CECB-8F6A-4665-8956-D75EA7F42137}" presName="compNode" presStyleCnt="0"/>
      <dgm:spPr/>
    </dgm:pt>
    <dgm:pt modelId="{D7F198E5-EEDF-49A4-9EBE-B916C7E08BC7}" type="pres">
      <dgm:prSet presAssocID="{AC40CECB-8F6A-4665-8956-D75EA7F42137}" presName="iconBgRect" presStyleLbl="bgShp" presStyleIdx="2" presStyleCnt="3"/>
      <dgm:spPr/>
    </dgm:pt>
    <dgm:pt modelId="{EF51B40F-D5A3-43E5-8F97-9B09913FD5BD}" type="pres">
      <dgm:prSet presAssocID="{AC40CECB-8F6A-4665-8956-D75EA7F4213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CBD9B40-9E60-4B03-A909-1B5ED9415CCA}" type="pres">
      <dgm:prSet presAssocID="{AC40CECB-8F6A-4665-8956-D75EA7F42137}" presName="spaceRect" presStyleCnt="0"/>
      <dgm:spPr/>
    </dgm:pt>
    <dgm:pt modelId="{F6F4DA89-1043-47A4-841B-F2F663AB5C76}" type="pres">
      <dgm:prSet presAssocID="{AC40CECB-8F6A-4665-8956-D75EA7F4213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0CBF51E-6582-4858-9AB5-D44C0787E607}" type="presOf" srcId="{1B16DC1F-F78F-4787-92A5-6ABAEA1E99B8}" destId="{BB35B52F-7A6C-4869-8C64-CD5D476A02D0}" srcOrd="0" destOrd="0" presId="urn:microsoft.com/office/officeart/2018/5/layout/IconCircleLabelList"/>
    <dgm:cxn modelId="{4259971F-C66A-4333-A682-B9059E1BA338}" srcId="{1B16DC1F-F78F-4787-92A5-6ABAEA1E99B8}" destId="{7F0720DA-2D11-48BD-A45F-6052E70FAFEA}" srcOrd="0" destOrd="0" parTransId="{2EA5D899-BD0C-4076-9F07-BE6ADE74F9E3}" sibTransId="{2CB86C07-B60D-401C-A8DA-983F07686A78}"/>
    <dgm:cxn modelId="{5B862B71-ECD3-42AC-A488-676DC0E9DBDB}" type="presOf" srcId="{4FA58FAD-2F19-46B2-8C8A-28C7A63C8F63}" destId="{BCCE4278-B106-4973-87D3-1E024AD09D27}" srcOrd="0" destOrd="0" presId="urn:microsoft.com/office/officeart/2018/5/layout/IconCircleLabelList"/>
    <dgm:cxn modelId="{FF36F659-615B-4759-A4FA-1AC17DCF944F}" srcId="{1B16DC1F-F78F-4787-92A5-6ABAEA1E99B8}" destId="{4FA58FAD-2F19-46B2-8C8A-28C7A63C8F63}" srcOrd="1" destOrd="0" parTransId="{58FB933C-F351-435D-B932-6641F607B1B2}" sibTransId="{7755D59E-AFC4-4E7B-890A-EC3F740513EB}"/>
    <dgm:cxn modelId="{D1540993-EB97-4BF1-80BC-95F8513E9127}" srcId="{1B16DC1F-F78F-4787-92A5-6ABAEA1E99B8}" destId="{AC40CECB-8F6A-4665-8956-D75EA7F42137}" srcOrd="2" destOrd="0" parTransId="{37FBC1E7-77F8-4B41-8118-1B111A29AEB7}" sibTransId="{AF0DD8C0-0E73-4DFB-97D3-C5DB3D1E6FC2}"/>
    <dgm:cxn modelId="{05B234CA-6451-4662-A28C-A9027913240F}" type="presOf" srcId="{7F0720DA-2D11-48BD-A45F-6052E70FAFEA}" destId="{6F923A7D-3D77-4BD7-8601-64EC9AF6C3E2}" srcOrd="0" destOrd="0" presId="urn:microsoft.com/office/officeart/2018/5/layout/IconCircleLabelList"/>
    <dgm:cxn modelId="{D525DEF9-BB10-484A-BCC2-4D19CACEDD49}" type="presOf" srcId="{AC40CECB-8F6A-4665-8956-D75EA7F42137}" destId="{F6F4DA89-1043-47A4-841B-F2F663AB5C76}" srcOrd="0" destOrd="0" presId="urn:microsoft.com/office/officeart/2018/5/layout/IconCircleLabelList"/>
    <dgm:cxn modelId="{BF89F070-6905-4190-9459-4F3B7D7D9FA3}" type="presParOf" srcId="{BB35B52F-7A6C-4869-8C64-CD5D476A02D0}" destId="{DC86DBDF-92A6-437D-BB7E-325FBAFD8A44}" srcOrd="0" destOrd="0" presId="urn:microsoft.com/office/officeart/2018/5/layout/IconCircleLabelList"/>
    <dgm:cxn modelId="{48FF1C5D-0166-4376-A62C-5A566C9C3938}" type="presParOf" srcId="{DC86DBDF-92A6-437D-BB7E-325FBAFD8A44}" destId="{67D2CDBE-3446-48FD-9C4F-2C4C035CD124}" srcOrd="0" destOrd="0" presId="urn:microsoft.com/office/officeart/2018/5/layout/IconCircleLabelList"/>
    <dgm:cxn modelId="{C0702688-934C-4CEC-A73F-2F79D508EA69}" type="presParOf" srcId="{DC86DBDF-92A6-437D-BB7E-325FBAFD8A44}" destId="{FEF64061-077E-4096-B473-44CCACF9596B}" srcOrd="1" destOrd="0" presId="urn:microsoft.com/office/officeart/2018/5/layout/IconCircleLabelList"/>
    <dgm:cxn modelId="{4C21C173-F5A0-42B2-80D0-E698F6F51B6F}" type="presParOf" srcId="{DC86DBDF-92A6-437D-BB7E-325FBAFD8A44}" destId="{EC0F8B73-D032-4E1C-B9CB-1278F1151E61}" srcOrd="2" destOrd="0" presId="urn:microsoft.com/office/officeart/2018/5/layout/IconCircleLabelList"/>
    <dgm:cxn modelId="{3F081828-BED5-4DBD-B86F-5452C7F054AB}" type="presParOf" srcId="{DC86DBDF-92A6-437D-BB7E-325FBAFD8A44}" destId="{6F923A7D-3D77-4BD7-8601-64EC9AF6C3E2}" srcOrd="3" destOrd="0" presId="urn:microsoft.com/office/officeart/2018/5/layout/IconCircleLabelList"/>
    <dgm:cxn modelId="{97F47295-50CA-4BE2-8CF8-0D05CDB0922E}" type="presParOf" srcId="{BB35B52F-7A6C-4869-8C64-CD5D476A02D0}" destId="{CF977680-13C9-4757-9E2A-3EEA3FC4338B}" srcOrd="1" destOrd="0" presId="urn:microsoft.com/office/officeart/2018/5/layout/IconCircleLabelList"/>
    <dgm:cxn modelId="{E1A3FA16-D122-43B0-865C-780697E48513}" type="presParOf" srcId="{BB35B52F-7A6C-4869-8C64-CD5D476A02D0}" destId="{61AB511D-7D5F-426B-A06C-7C001671B720}" srcOrd="2" destOrd="0" presId="urn:microsoft.com/office/officeart/2018/5/layout/IconCircleLabelList"/>
    <dgm:cxn modelId="{8E3149E1-975D-42A9-8A58-72350AAAD226}" type="presParOf" srcId="{61AB511D-7D5F-426B-A06C-7C001671B720}" destId="{84D1620B-4D0D-4E5C-A413-224F5BE329D1}" srcOrd="0" destOrd="0" presId="urn:microsoft.com/office/officeart/2018/5/layout/IconCircleLabelList"/>
    <dgm:cxn modelId="{3411F084-E49E-4FC9-BBDD-3F407AF852A5}" type="presParOf" srcId="{61AB511D-7D5F-426B-A06C-7C001671B720}" destId="{5B7ECE14-5146-49D9-B4E9-428412D83596}" srcOrd="1" destOrd="0" presId="urn:microsoft.com/office/officeart/2018/5/layout/IconCircleLabelList"/>
    <dgm:cxn modelId="{095B9798-3BA1-4146-9F59-EB37E40461F6}" type="presParOf" srcId="{61AB511D-7D5F-426B-A06C-7C001671B720}" destId="{CC14247A-F4BC-4613-9C70-CF5B1C8AA39E}" srcOrd="2" destOrd="0" presId="urn:microsoft.com/office/officeart/2018/5/layout/IconCircleLabelList"/>
    <dgm:cxn modelId="{92EE1491-0AB8-4582-9369-C84F746A9A48}" type="presParOf" srcId="{61AB511D-7D5F-426B-A06C-7C001671B720}" destId="{BCCE4278-B106-4973-87D3-1E024AD09D27}" srcOrd="3" destOrd="0" presId="urn:microsoft.com/office/officeart/2018/5/layout/IconCircleLabelList"/>
    <dgm:cxn modelId="{4B940C10-AC6D-4480-B2C1-ECB5ADE6D298}" type="presParOf" srcId="{BB35B52F-7A6C-4869-8C64-CD5D476A02D0}" destId="{68654C58-DEBD-41F6-9FAD-BA41095C570B}" srcOrd="3" destOrd="0" presId="urn:microsoft.com/office/officeart/2018/5/layout/IconCircleLabelList"/>
    <dgm:cxn modelId="{EBC69940-76D7-4B3F-9814-5736C9961938}" type="presParOf" srcId="{BB35B52F-7A6C-4869-8C64-CD5D476A02D0}" destId="{15CF48BC-1D76-402D-916D-0F2E0C231CA6}" srcOrd="4" destOrd="0" presId="urn:microsoft.com/office/officeart/2018/5/layout/IconCircleLabelList"/>
    <dgm:cxn modelId="{CC459114-DC2B-4B7F-81E0-B61FCFCA640B}" type="presParOf" srcId="{15CF48BC-1D76-402D-916D-0F2E0C231CA6}" destId="{D7F198E5-EEDF-49A4-9EBE-B916C7E08BC7}" srcOrd="0" destOrd="0" presId="urn:microsoft.com/office/officeart/2018/5/layout/IconCircleLabelList"/>
    <dgm:cxn modelId="{CFB16F6D-FC71-4F36-819A-D620152AFBCD}" type="presParOf" srcId="{15CF48BC-1D76-402D-916D-0F2E0C231CA6}" destId="{EF51B40F-D5A3-43E5-8F97-9B09913FD5BD}" srcOrd="1" destOrd="0" presId="urn:microsoft.com/office/officeart/2018/5/layout/IconCircleLabelList"/>
    <dgm:cxn modelId="{BD2B702D-A606-4E47-86D4-4E6B86A298EF}" type="presParOf" srcId="{15CF48BC-1D76-402D-916D-0F2E0C231CA6}" destId="{4CBD9B40-9E60-4B03-A909-1B5ED9415CCA}" srcOrd="2" destOrd="0" presId="urn:microsoft.com/office/officeart/2018/5/layout/IconCircleLabelList"/>
    <dgm:cxn modelId="{0E52D60B-CE9F-4E23-944A-F74027514269}" type="presParOf" srcId="{15CF48BC-1D76-402D-916D-0F2E0C231CA6}" destId="{F6F4DA89-1043-47A4-841B-F2F663AB5C7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A67731-C821-4B91-B272-260CDB0241D8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88E5499-BDB7-42CE-A041-E3058AE300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Mapping government needs </a:t>
          </a:r>
          <a:r>
            <a:rPr lang="en-US" dirty="0"/>
            <a:t>regarding data-driven policy, population health &amp; care management and health data space</a:t>
          </a:r>
        </a:p>
      </dgm:t>
    </dgm:pt>
    <dgm:pt modelId="{49C14D2A-A610-4921-99DC-7D155929EFCE}" type="parTrans" cxnId="{827905EE-CA4B-43FE-8373-476E106D1716}">
      <dgm:prSet/>
      <dgm:spPr/>
      <dgm:t>
        <a:bodyPr/>
        <a:lstStyle/>
        <a:p>
          <a:endParaRPr lang="en-US"/>
        </a:p>
      </dgm:t>
    </dgm:pt>
    <dgm:pt modelId="{92C576FD-33C1-43A5-96FA-9EE58FC6501C}" type="sibTrans" cxnId="{827905EE-CA4B-43FE-8373-476E106D171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2BB790F-B4B0-4E3E-8A9E-D05C69ADF2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Mapping these needs </a:t>
          </a:r>
          <a:r>
            <a:rPr lang="en-US" b="1"/>
            <a:t>against</a:t>
          </a:r>
          <a:r>
            <a:rPr lang="en-US"/>
            <a:t> </a:t>
          </a:r>
          <a:r>
            <a:rPr lang="en-US" b="1"/>
            <a:t>national and international technological enablers</a:t>
          </a:r>
          <a:r>
            <a:rPr lang="en-US"/>
            <a:t>: Gaia-x, IDSA, VSDS (Flemish Smart Data Space - LDES),...</a:t>
          </a:r>
        </a:p>
      </dgm:t>
    </dgm:pt>
    <dgm:pt modelId="{B85E5E19-C046-4884-BFA5-ECD42A658812}" type="parTrans" cxnId="{39C049CD-4807-4145-925C-414A78507D77}">
      <dgm:prSet/>
      <dgm:spPr/>
      <dgm:t>
        <a:bodyPr/>
        <a:lstStyle/>
        <a:p>
          <a:endParaRPr lang="en-US"/>
        </a:p>
      </dgm:t>
    </dgm:pt>
    <dgm:pt modelId="{F54B72ED-33C7-4DDD-9BD1-B06C0B00F4FA}" type="sibTrans" cxnId="{39C049CD-4807-4145-925C-414A78507D7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CD71C13-43A9-4ABD-B145-25AC8E71F9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Validate</a:t>
          </a:r>
          <a:r>
            <a:rPr lang="en-US"/>
            <a:t> via a </a:t>
          </a:r>
          <a:r>
            <a:rPr lang="en-US" b="1"/>
            <a:t>use case-driven </a:t>
          </a:r>
          <a:r>
            <a:rPr lang="en-US"/>
            <a:t>approach: based on technical and business use cases</a:t>
          </a:r>
        </a:p>
      </dgm:t>
    </dgm:pt>
    <dgm:pt modelId="{E4251132-6FF5-4E00-9B94-4C91C618F3D4}" type="parTrans" cxnId="{108CD9F4-3068-45EF-A142-A715675A6AAA}">
      <dgm:prSet/>
      <dgm:spPr/>
      <dgm:t>
        <a:bodyPr/>
        <a:lstStyle/>
        <a:p>
          <a:endParaRPr lang="en-US"/>
        </a:p>
      </dgm:t>
    </dgm:pt>
    <dgm:pt modelId="{C36183B7-FAA8-4788-86BD-A908F2D40498}" type="sibTrans" cxnId="{108CD9F4-3068-45EF-A142-A715675A6AA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251A6A1-E5EA-462A-802C-29EC249B6C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Providing</a:t>
          </a:r>
          <a:r>
            <a:rPr lang="en-US" dirty="0"/>
            <a:t> </a:t>
          </a:r>
          <a:r>
            <a:rPr lang="en-US" b="1" dirty="0"/>
            <a:t>insights and expertise </a:t>
          </a:r>
          <a:r>
            <a:rPr lang="en-US" dirty="0"/>
            <a:t>and transferring them to the administration, so that a </a:t>
          </a:r>
          <a:r>
            <a:rPr lang="en-US" b="1" dirty="0"/>
            <a:t>roadmap</a:t>
          </a:r>
          <a:r>
            <a:rPr lang="en-US" dirty="0"/>
            <a:t> can be developed for further large-scale rollout</a:t>
          </a:r>
        </a:p>
      </dgm:t>
    </dgm:pt>
    <dgm:pt modelId="{5B42390E-B563-4FBE-AF58-75E03EA38DA2}" type="parTrans" cxnId="{898EDE30-71FD-4411-A694-EB8DF2013405}">
      <dgm:prSet/>
      <dgm:spPr/>
      <dgm:t>
        <a:bodyPr/>
        <a:lstStyle/>
        <a:p>
          <a:endParaRPr lang="en-US"/>
        </a:p>
      </dgm:t>
    </dgm:pt>
    <dgm:pt modelId="{F406926C-B82E-4C89-8AA0-7BC57CAC4843}" type="sibTrans" cxnId="{898EDE30-71FD-4411-A694-EB8DF2013405}">
      <dgm:prSet/>
      <dgm:spPr/>
      <dgm:t>
        <a:bodyPr/>
        <a:lstStyle/>
        <a:p>
          <a:endParaRPr lang="en-US"/>
        </a:p>
      </dgm:t>
    </dgm:pt>
    <dgm:pt modelId="{2817D2E8-35AD-4D04-9102-AE170B01A515}" type="pres">
      <dgm:prSet presAssocID="{A9A67731-C821-4B91-B272-260CDB0241D8}" presName="root" presStyleCnt="0">
        <dgm:presLayoutVars>
          <dgm:dir/>
          <dgm:resizeHandles val="exact"/>
        </dgm:presLayoutVars>
      </dgm:prSet>
      <dgm:spPr/>
    </dgm:pt>
    <dgm:pt modelId="{84A9C233-A100-4469-A6B3-3136FFD97EA7}" type="pres">
      <dgm:prSet presAssocID="{488E5499-BDB7-42CE-A041-E3058AE30090}" presName="compNode" presStyleCnt="0"/>
      <dgm:spPr/>
    </dgm:pt>
    <dgm:pt modelId="{5B6BC101-71B9-4876-8D5F-E0DA605199FE}" type="pres">
      <dgm:prSet presAssocID="{488E5499-BDB7-42CE-A041-E3058AE3009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3DC4BCCF-DD35-46A1-B21A-138F66147E89}" type="pres">
      <dgm:prSet presAssocID="{488E5499-BDB7-42CE-A041-E3058AE30090}" presName="spaceRect" presStyleCnt="0"/>
      <dgm:spPr/>
    </dgm:pt>
    <dgm:pt modelId="{0AB0D6FC-CB4C-42C5-979F-360DA7E99060}" type="pres">
      <dgm:prSet presAssocID="{488E5499-BDB7-42CE-A041-E3058AE30090}" presName="textRect" presStyleLbl="revTx" presStyleIdx="0" presStyleCnt="4">
        <dgm:presLayoutVars>
          <dgm:chMax val="1"/>
          <dgm:chPref val="1"/>
        </dgm:presLayoutVars>
      </dgm:prSet>
      <dgm:spPr/>
    </dgm:pt>
    <dgm:pt modelId="{E166268F-92DB-445A-810F-8BA7B0A9026D}" type="pres">
      <dgm:prSet presAssocID="{92C576FD-33C1-43A5-96FA-9EE58FC6501C}" presName="sibTrans" presStyleCnt="0"/>
      <dgm:spPr/>
    </dgm:pt>
    <dgm:pt modelId="{038DD1F2-C4D2-451C-B9ED-89C70D9541B7}" type="pres">
      <dgm:prSet presAssocID="{B2BB790F-B4B0-4E3E-8A9E-D05C69ADF242}" presName="compNode" presStyleCnt="0"/>
      <dgm:spPr/>
    </dgm:pt>
    <dgm:pt modelId="{DC078F59-9D71-43BD-BF7D-AC1B77DEBC13}" type="pres">
      <dgm:prSet presAssocID="{B2BB790F-B4B0-4E3E-8A9E-D05C69ADF24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162DC407-6022-4078-9E7F-D4BDAA115B67}" type="pres">
      <dgm:prSet presAssocID="{B2BB790F-B4B0-4E3E-8A9E-D05C69ADF242}" presName="spaceRect" presStyleCnt="0"/>
      <dgm:spPr/>
    </dgm:pt>
    <dgm:pt modelId="{B4441461-9FB6-4D55-BE0D-A80BF06FED10}" type="pres">
      <dgm:prSet presAssocID="{B2BB790F-B4B0-4E3E-8A9E-D05C69ADF242}" presName="textRect" presStyleLbl="revTx" presStyleIdx="1" presStyleCnt="4">
        <dgm:presLayoutVars>
          <dgm:chMax val="1"/>
          <dgm:chPref val="1"/>
        </dgm:presLayoutVars>
      </dgm:prSet>
      <dgm:spPr/>
    </dgm:pt>
    <dgm:pt modelId="{79F114ED-8039-433A-AC65-947F115A121A}" type="pres">
      <dgm:prSet presAssocID="{F54B72ED-33C7-4DDD-9BD1-B06C0B00F4FA}" presName="sibTrans" presStyleCnt="0"/>
      <dgm:spPr/>
    </dgm:pt>
    <dgm:pt modelId="{C831004A-A7E9-4673-816A-3CEED5685B0D}" type="pres">
      <dgm:prSet presAssocID="{8CD71C13-43A9-4ABD-B145-25AC8E71F94D}" presName="compNode" presStyleCnt="0"/>
      <dgm:spPr/>
    </dgm:pt>
    <dgm:pt modelId="{36F04F2B-3622-4A16-99FB-97D6CC787925}" type="pres">
      <dgm:prSet presAssocID="{8CD71C13-43A9-4ABD-B145-25AC8E71F94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EC7E1E5D-4D35-4B03-A0E4-8899AE7FB059}" type="pres">
      <dgm:prSet presAssocID="{8CD71C13-43A9-4ABD-B145-25AC8E71F94D}" presName="spaceRect" presStyleCnt="0"/>
      <dgm:spPr/>
    </dgm:pt>
    <dgm:pt modelId="{BF7F534C-EEC6-46BB-806C-DB42F6EFEC4E}" type="pres">
      <dgm:prSet presAssocID="{8CD71C13-43A9-4ABD-B145-25AC8E71F94D}" presName="textRect" presStyleLbl="revTx" presStyleIdx="2" presStyleCnt="4">
        <dgm:presLayoutVars>
          <dgm:chMax val="1"/>
          <dgm:chPref val="1"/>
        </dgm:presLayoutVars>
      </dgm:prSet>
      <dgm:spPr/>
    </dgm:pt>
    <dgm:pt modelId="{99514535-5575-41D2-897A-2CEE37C54BEE}" type="pres">
      <dgm:prSet presAssocID="{C36183B7-FAA8-4788-86BD-A908F2D40498}" presName="sibTrans" presStyleCnt="0"/>
      <dgm:spPr/>
    </dgm:pt>
    <dgm:pt modelId="{873E7CF8-30D4-4962-A95C-B0415F98CDF1}" type="pres">
      <dgm:prSet presAssocID="{4251A6A1-E5EA-462A-802C-29EC249B6C24}" presName="compNode" presStyleCnt="0"/>
      <dgm:spPr/>
    </dgm:pt>
    <dgm:pt modelId="{B4BAD524-9304-403B-8F50-E4FA6B87992D}" type="pres">
      <dgm:prSet presAssocID="{4251A6A1-E5EA-462A-802C-29EC249B6C2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6AFEF933-299D-4350-9EDE-5FBBB0330709}" type="pres">
      <dgm:prSet presAssocID="{4251A6A1-E5EA-462A-802C-29EC249B6C24}" presName="spaceRect" presStyleCnt="0"/>
      <dgm:spPr/>
    </dgm:pt>
    <dgm:pt modelId="{897AD6BB-168A-4B9F-A51A-724CCFEB57AC}" type="pres">
      <dgm:prSet presAssocID="{4251A6A1-E5EA-462A-802C-29EC249B6C2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4476F27-3F23-E04A-8C84-C470F54906C0}" type="presOf" srcId="{4251A6A1-E5EA-462A-802C-29EC249B6C24}" destId="{897AD6BB-168A-4B9F-A51A-724CCFEB57AC}" srcOrd="0" destOrd="0" presId="urn:microsoft.com/office/officeart/2018/2/layout/IconLabelList"/>
    <dgm:cxn modelId="{898EDE30-71FD-4411-A694-EB8DF2013405}" srcId="{A9A67731-C821-4B91-B272-260CDB0241D8}" destId="{4251A6A1-E5EA-462A-802C-29EC249B6C24}" srcOrd="3" destOrd="0" parTransId="{5B42390E-B563-4FBE-AF58-75E03EA38DA2}" sibTransId="{F406926C-B82E-4C89-8AA0-7BC57CAC4843}"/>
    <dgm:cxn modelId="{CECAD648-167D-064E-BA4A-24F96F08DD15}" type="presOf" srcId="{488E5499-BDB7-42CE-A041-E3058AE30090}" destId="{0AB0D6FC-CB4C-42C5-979F-360DA7E99060}" srcOrd="0" destOrd="0" presId="urn:microsoft.com/office/officeart/2018/2/layout/IconLabelList"/>
    <dgm:cxn modelId="{5720D18E-9CC0-CC40-B8FE-72C9A37193F5}" type="presOf" srcId="{A9A67731-C821-4B91-B272-260CDB0241D8}" destId="{2817D2E8-35AD-4D04-9102-AE170B01A515}" srcOrd="0" destOrd="0" presId="urn:microsoft.com/office/officeart/2018/2/layout/IconLabelList"/>
    <dgm:cxn modelId="{E4D9E0C8-9C27-0A4C-B348-5AC34D3B85FC}" type="presOf" srcId="{8CD71C13-43A9-4ABD-B145-25AC8E71F94D}" destId="{BF7F534C-EEC6-46BB-806C-DB42F6EFEC4E}" srcOrd="0" destOrd="0" presId="urn:microsoft.com/office/officeart/2018/2/layout/IconLabelList"/>
    <dgm:cxn modelId="{39C049CD-4807-4145-925C-414A78507D77}" srcId="{A9A67731-C821-4B91-B272-260CDB0241D8}" destId="{B2BB790F-B4B0-4E3E-8A9E-D05C69ADF242}" srcOrd="1" destOrd="0" parTransId="{B85E5E19-C046-4884-BFA5-ECD42A658812}" sibTransId="{F54B72ED-33C7-4DDD-9BD1-B06C0B00F4FA}"/>
    <dgm:cxn modelId="{AC38A2E2-8503-1643-A190-8B360662DBC0}" type="presOf" srcId="{B2BB790F-B4B0-4E3E-8A9E-D05C69ADF242}" destId="{B4441461-9FB6-4D55-BE0D-A80BF06FED10}" srcOrd="0" destOrd="0" presId="urn:microsoft.com/office/officeart/2018/2/layout/IconLabelList"/>
    <dgm:cxn modelId="{827905EE-CA4B-43FE-8373-476E106D1716}" srcId="{A9A67731-C821-4B91-B272-260CDB0241D8}" destId="{488E5499-BDB7-42CE-A041-E3058AE30090}" srcOrd="0" destOrd="0" parTransId="{49C14D2A-A610-4921-99DC-7D155929EFCE}" sibTransId="{92C576FD-33C1-43A5-96FA-9EE58FC6501C}"/>
    <dgm:cxn modelId="{108CD9F4-3068-45EF-A142-A715675A6AAA}" srcId="{A9A67731-C821-4B91-B272-260CDB0241D8}" destId="{8CD71C13-43A9-4ABD-B145-25AC8E71F94D}" srcOrd="2" destOrd="0" parTransId="{E4251132-6FF5-4E00-9B94-4C91C618F3D4}" sibTransId="{C36183B7-FAA8-4788-86BD-A908F2D40498}"/>
    <dgm:cxn modelId="{6EC550F7-7AE4-2D43-9B4F-23386C93C589}" type="presParOf" srcId="{2817D2E8-35AD-4D04-9102-AE170B01A515}" destId="{84A9C233-A100-4469-A6B3-3136FFD97EA7}" srcOrd="0" destOrd="0" presId="urn:microsoft.com/office/officeart/2018/2/layout/IconLabelList"/>
    <dgm:cxn modelId="{D6D02EA4-619F-5D43-9B6C-1A7987194F2D}" type="presParOf" srcId="{84A9C233-A100-4469-A6B3-3136FFD97EA7}" destId="{5B6BC101-71B9-4876-8D5F-E0DA605199FE}" srcOrd="0" destOrd="0" presId="urn:microsoft.com/office/officeart/2018/2/layout/IconLabelList"/>
    <dgm:cxn modelId="{6273D82B-64EF-7249-B04D-47593543565E}" type="presParOf" srcId="{84A9C233-A100-4469-A6B3-3136FFD97EA7}" destId="{3DC4BCCF-DD35-46A1-B21A-138F66147E89}" srcOrd="1" destOrd="0" presId="urn:microsoft.com/office/officeart/2018/2/layout/IconLabelList"/>
    <dgm:cxn modelId="{2A48E8D6-93E3-6E48-A57A-C5D78621424D}" type="presParOf" srcId="{84A9C233-A100-4469-A6B3-3136FFD97EA7}" destId="{0AB0D6FC-CB4C-42C5-979F-360DA7E99060}" srcOrd="2" destOrd="0" presId="urn:microsoft.com/office/officeart/2018/2/layout/IconLabelList"/>
    <dgm:cxn modelId="{0D6C4E41-F9E9-B644-8A3B-7630626BB52B}" type="presParOf" srcId="{2817D2E8-35AD-4D04-9102-AE170B01A515}" destId="{E166268F-92DB-445A-810F-8BA7B0A9026D}" srcOrd="1" destOrd="0" presId="urn:microsoft.com/office/officeart/2018/2/layout/IconLabelList"/>
    <dgm:cxn modelId="{895DFC8F-7B98-0D4C-BE7D-E0A37F961B75}" type="presParOf" srcId="{2817D2E8-35AD-4D04-9102-AE170B01A515}" destId="{038DD1F2-C4D2-451C-B9ED-89C70D9541B7}" srcOrd="2" destOrd="0" presId="urn:microsoft.com/office/officeart/2018/2/layout/IconLabelList"/>
    <dgm:cxn modelId="{A5BF2685-A901-FE49-A633-8BBCF139A498}" type="presParOf" srcId="{038DD1F2-C4D2-451C-B9ED-89C70D9541B7}" destId="{DC078F59-9D71-43BD-BF7D-AC1B77DEBC13}" srcOrd="0" destOrd="0" presId="urn:microsoft.com/office/officeart/2018/2/layout/IconLabelList"/>
    <dgm:cxn modelId="{4953C678-DF04-2E41-821C-E1AE7D3EE74A}" type="presParOf" srcId="{038DD1F2-C4D2-451C-B9ED-89C70D9541B7}" destId="{162DC407-6022-4078-9E7F-D4BDAA115B67}" srcOrd="1" destOrd="0" presId="urn:microsoft.com/office/officeart/2018/2/layout/IconLabelList"/>
    <dgm:cxn modelId="{B62A5D5D-9B0E-4D49-8EB6-0DD921F1A0B4}" type="presParOf" srcId="{038DD1F2-C4D2-451C-B9ED-89C70D9541B7}" destId="{B4441461-9FB6-4D55-BE0D-A80BF06FED10}" srcOrd="2" destOrd="0" presId="urn:microsoft.com/office/officeart/2018/2/layout/IconLabelList"/>
    <dgm:cxn modelId="{B3222E59-B166-1649-9BFD-A8951EA0F507}" type="presParOf" srcId="{2817D2E8-35AD-4D04-9102-AE170B01A515}" destId="{79F114ED-8039-433A-AC65-947F115A121A}" srcOrd="3" destOrd="0" presId="urn:microsoft.com/office/officeart/2018/2/layout/IconLabelList"/>
    <dgm:cxn modelId="{EF089DE8-B0A0-FF4F-8823-7A9B9A881B55}" type="presParOf" srcId="{2817D2E8-35AD-4D04-9102-AE170B01A515}" destId="{C831004A-A7E9-4673-816A-3CEED5685B0D}" srcOrd="4" destOrd="0" presId="urn:microsoft.com/office/officeart/2018/2/layout/IconLabelList"/>
    <dgm:cxn modelId="{6D2E00E6-FE90-6B4B-A805-0E636F0B603E}" type="presParOf" srcId="{C831004A-A7E9-4673-816A-3CEED5685B0D}" destId="{36F04F2B-3622-4A16-99FB-97D6CC787925}" srcOrd="0" destOrd="0" presId="urn:microsoft.com/office/officeart/2018/2/layout/IconLabelList"/>
    <dgm:cxn modelId="{FC5E6504-A2AC-9748-A351-3DED604D683F}" type="presParOf" srcId="{C831004A-A7E9-4673-816A-3CEED5685B0D}" destId="{EC7E1E5D-4D35-4B03-A0E4-8899AE7FB059}" srcOrd="1" destOrd="0" presId="urn:microsoft.com/office/officeart/2018/2/layout/IconLabelList"/>
    <dgm:cxn modelId="{47F497CC-71DB-6F47-9495-DA2BDC22A767}" type="presParOf" srcId="{C831004A-A7E9-4673-816A-3CEED5685B0D}" destId="{BF7F534C-EEC6-46BB-806C-DB42F6EFEC4E}" srcOrd="2" destOrd="0" presId="urn:microsoft.com/office/officeart/2018/2/layout/IconLabelList"/>
    <dgm:cxn modelId="{7F9FC2DF-691A-6142-B137-6A73EF6E3651}" type="presParOf" srcId="{2817D2E8-35AD-4D04-9102-AE170B01A515}" destId="{99514535-5575-41D2-897A-2CEE37C54BEE}" srcOrd="5" destOrd="0" presId="urn:microsoft.com/office/officeart/2018/2/layout/IconLabelList"/>
    <dgm:cxn modelId="{3B0953A0-9885-E242-9FCC-5C120C45660B}" type="presParOf" srcId="{2817D2E8-35AD-4D04-9102-AE170B01A515}" destId="{873E7CF8-30D4-4962-A95C-B0415F98CDF1}" srcOrd="6" destOrd="0" presId="urn:microsoft.com/office/officeart/2018/2/layout/IconLabelList"/>
    <dgm:cxn modelId="{6E29EA2F-3FCE-6D45-B512-76665DB8C69E}" type="presParOf" srcId="{873E7CF8-30D4-4962-A95C-B0415F98CDF1}" destId="{B4BAD524-9304-403B-8F50-E4FA6B87992D}" srcOrd="0" destOrd="0" presId="urn:microsoft.com/office/officeart/2018/2/layout/IconLabelList"/>
    <dgm:cxn modelId="{76FA8D74-8242-3B42-8EC7-11B83FAA7730}" type="presParOf" srcId="{873E7CF8-30D4-4962-A95C-B0415F98CDF1}" destId="{6AFEF933-299D-4350-9EDE-5FBBB0330709}" srcOrd="1" destOrd="0" presId="urn:microsoft.com/office/officeart/2018/2/layout/IconLabelList"/>
    <dgm:cxn modelId="{8A8DC50E-450B-EB46-84CC-F4E1F4BC2BD0}" type="presParOf" srcId="{873E7CF8-30D4-4962-A95C-B0415F98CDF1}" destId="{897AD6BB-168A-4B9F-A51A-724CCFEB57A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16DC1F-F78F-4787-92A5-6ABAEA1E99B8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F0720DA-2D11-48BD-A45F-6052E70FAFEA}">
      <dgm:prSet/>
      <dgm:spPr/>
      <dgm:t>
        <a:bodyPr/>
        <a:lstStyle/>
        <a:p>
          <a:pPr>
            <a:defRPr cap="all"/>
          </a:pPr>
          <a:r>
            <a:rPr lang="en-US" dirty="0"/>
            <a:t>Why Health Data Space?</a:t>
          </a:r>
        </a:p>
      </dgm:t>
    </dgm:pt>
    <dgm:pt modelId="{2EA5D899-BD0C-4076-9F07-BE6ADE74F9E3}" type="parTrans" cxnId="{4259971F-C66A-4333-A682-B9059E1BA338}">
      <dgm:prSet/>
      <dgm:spPr/>
      <dgm:t>
        <a:bodyPr/>
        <a:lstStyle/>
        <a:p>
          <a:endParaRPr lang="en-US"/>
        </a:p>
      </dgm:t>
    </dgm:pt>
    <dgm:pt modelId="{2CB86C07-B60D-401C-A8DA-983F07686A78}" type="sibTrans" cxnId="{4259971F-C66A-4333-A682-B9059E1BA338}">
      <dgm:prSet/>
      <dgm:spPr/>
      <dgm:t>
        <a:bodyPr/>
        <a:lstStyle/>
        <a:p>
          <a:endParaRPr lang="en-US"/>
        </a:p>
      </dgm:t>
    </dgm:pt>
    <dgm:pt modelId="{4FA58FAD-2F19-46B2-8C8A-28C7A63C8F63}">
      <dgm:prSet/>
      <dgm:spPr/>
      <dgm:t>
        <a:bodyPr/>
        <a:lstStyle/>
        <a:p>
          <a:pPr>
            <a:defRPr cap="all"/>
          </a:pPr>
          <a:r>
            <a:rPr lang="en-US" dirty="0"/>
            <a:t>Technical Implementations</a:t>
          </a:r>
        </a:p>
      </dgm:t>
    </dgm:pt>
    <dgm:pt modelId="{58FB933C-F351-435D-B932-6641F607B1B2}" type="parTrans" cxnId="{FF36F659-615B-4759-A4FA-1AC17DCF944F}">
      <dgm:prSet/>
      <dgm:spPr/>
      <dgm:t>
        <a:bodyPr/>
        <a:lstStyle/>
        <a:p>
          <a:endParaRPr lang="en-US"/>
        </a:p>
      </dgm:t>
    </dgm:pt>
    <dgm:pt modelId="{7755D59E-AFC4-4E7B-890A-EC3F740513EB}" type="sibTrans" cxnId="{FF36F659-615B-4759-A4FA-1AC17DCF944F}">
      <dgm:prSet/>
      <dgm:spPr/>
      <dgm:t>
        <a:bodyPr/>
        <a:lstStyle/>
        <a:p>
          <a:endParaRPr lang="en-US"/>
        </a:p>
      </dgm:t>
    </dgm:pt>
    <dgm:pt modelId="{AC40CECB-8F6A-4665-8956-D75EA7F42137}">
      <dgm:prSet/>
      <dgm:spPr/>
      <dgm:t>
        <a:bodyPr/>
        <a:lstStyle/>
        <a:p>
          <a:pPr>
            <a:defRPr cap="all"/>
          </a:pPr>
          <a:r>
            <a:rPr lang="en-US"/>
            <a:t>Takeaways</a:t>
          </a:r>
        </a:p>
      </dgm:t>
    </dgm:pt>
    <dgm:pt modelId="{37FBC1E7-77F8-4B41-8118-1B111A29AEB7}" type="parTrans" cxnId="{D1540993-EB97-4BF1-80BC-95F8513E9127}">
      <dgm:prSet/>
      <dgm:spPr/>
      <dgm:t>
        <a:bodyPr/>
        <a:lstStyle/>
        <a:p>
          <a:endParaRPr lang="en-US"/>
        </a:p>
      </dgm:t>
    </dgm:pt>
    <dgm:pt modelId="{AF0DD8C0-0E73-4DFB-97D3-C5DB3D1E6FC2}" type="sibTrans" cxnId="{D1540993-EB97-4BF1-80BC-95F8513E9127}">
      <dgm:prSet/>
      <dgm:spPr/>
      <dgm:t>
        <a:bodyPr/>
        <a:lstStyle/>
        <a:p>
          <a:endParaRPr lang="en-US"/>
        </a:p>
      </dgm:t>
    </dgm:pt>
    <dgm:pt modelId="{BB35B52F-7A6C-4869-8C64-CD5D476A02D0}" type="pres">
      <dgm:prSet presAssocID="{1B16DC1F-F78F-4787-92A5-6ABAEA1E99B8}" presName="root" presStyleCnt="0">
        <dgm:presLayoutVars>
          <dgm:dir/>
          <dgm:resizeHandles val="exact"/>
        </dgm:presLayoutVars>
      </dgm:prSet>
      <dgm:spPr/>
    </dgm:pt>
    <dgm:pt modelId="{DC86DBDF-92A6-437D-BB7E-325FBAFD8A44}" type="pres">
      <dgm:prSet presAssocID="{7F0720DA-2D11-48BD-A45F-6052E70FAFEA}" presName="compNode" presStyleCnt="0"/>
      <dgm:spPr/>
    </dgm:pt>
    <dgm:pt modelId="{67D2CDBE-3446-48FD-9C4F-2C4C035CD124}" type="pres">
      <dgm:prSet presAssocID="{7F0720DA-2D11-48BD-A45F-6052E70FAFEA}" presName="iconBgRect" presStyleLbl="bgShp" presStyleIdx="0" presStyleCnt="3"/>
      <dgm:spPr/>
    </dgm:pt>
    <dgm:pt modelId="{FEF64061-077E-4096-B473-44CCACF9596B}" type="pres">
      <dgm:prSet presAssocID="{7F0720DA-2D11-48BD-A45F-6052E70FAFE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EC0F8B73-D032-4E1C-B9CB-1278F1151E61}" type="pres">
      <dgm:prSet presAssocID="{7F0720DA-2D11-48BD-A45F-6052E70FAFEA}" presName="spaceRect" presStyleCnt="0"/>
      <dgm:spPr/>
    </dgm:pt>
    <dgm:pt modelId="{6F923A7D-3D77-4BD7-8601-64EC9AF6C3E2}" type="pres">
      <dgm:prSet presAssocID="{7F0720DA-2D11-48BD-A45F-6052E70FAFEA}" presName="textRect" presStyleLbl="revTx" presStyleIdx="0" presStyleCnt="3">
        <dgm:presLayoutVars>
          <dgm:chMax val="1"/>
          <dgm:chPref val="1"/>
        </dgm:presLayoutVars>
      </dgm:prSet>
      <dgm:spPr/>
    </dgm:pt>
    <dgm:pt modelId="{CF977680-13C9-4757-9E2A-3EEA3FC4338B}" type="pres">
      <dgm:prSet presAssocID="{2CB86C07-B60D-401C-A8DA-983F07686A78}" presName="sibTrans" presStyleCnt="0"/>
      <dgm:spPr/>
    </dgm:pt>
    <dgm:pt modelId="{61AB511D-7D5F-426B-A06C-7C001671B720}" type="pres">
      <dgm:prSet presAssocID="{4FA58FAD-2F19-46B2-8C8A-28C7A63C8F63}" presName="compNode" presStyleCnt="0"/>
      <dgm:spPr/>
    </dgm:pt>
    <dgm:pt modelId="{84D1620B-4D0D-4E5C-A413-224F5BE329D1}" type="pres">
      <dgm:prSet presAssocID="{4FA58FAD-2F19-46B2-8C8A-28C7A63C8F63}" presName="iconBgRect" presStyleLbl="bgShp" presStyleIdx="1" presStyleCnt="3"/>
      <dgm:spPr/>
    </dgm:pt>
    <dgm:pt modelId="{5B7ECE14-5146-49D9-B4E9-428412D83596}" type="pres">
      <dgm:prSet presAssocID="{4FA58FAD-2F19-46B2-8C8A-28C7A63C8F6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CC14247A-F4BC-4613-9C70-CF5B1C8AA39E}" type="pres">
      <dgm:prSet presAssocID="{4FA58FAD-2F19-46B2-8C8A-28C7A63C8F63}" presName="spaceRect" presStyleCnt="0"/>
      <dgm:spPr/>
    </dgm:pt>
    <dgm:pt modelId="{BCCE4278-B106-4973-87D3-1E024AD09D27}" type="pres">
      <dgm:prSet presAssocID="{4FA58FAD-2F19-46B2-8C8A-28C7A63C8F63}" presName="textRect" presStyleLbl="revTx" presStyleIdx="1" presStyleCnt="3">
        <dgm:presLayoutVars>
          <dgm:chMax val="1"/>
          <dgm:chPref val="1"/>
        </dgm:presLayoutVars>
      </dgm:prSet>
      <dgm:spPr/>
    </dgm:pt>
    <dgm:pt modelId="{68654C58-DEBD-41F6-9FAD-BA41095C570B}" type="pres">
      <dgm:prSet presAssocID="{7755D59E-AFC4-4E7B-890A-EC3F740513EB}" presName="sibTrans" presStyleCnt="0"/>
      <dgm:spPr/>
    </dgm:pt>
    <dgm:pt modelId="{15CF48BC-1D76-402D-916D-0F2E0C231CA6}" type="pres">
      <dgm:prSet presAssocID="{AC40CECB-8F6A-4665-8956-D75EA7F42137}" presName="compNode" presStyleCnt="0"/>
      <dgm:spPr/>
    </dgm:pt>
    <dgm:pt modelId="{D7F198E5-EEDF-49A4-9EBE-B916C7E08BC7}" type="pres">
      <dgm:prSet presAssocID="{AC40CECB-8F6A-4665-8956-D75EA7F42137}" presName="iconBgRect" presStyleLbl="bgShp" presStyleIdx="2" presStyleCnt="3"/>
      <dgm:spPr/>
    </dgm:pt>
    <dgm:pt modelId="{EF51B40F-D5A3-43E5-8F97-9B09913FD5BD}" type="pres">
      <dgm:prSet presAssocID="{AC40CECB-8F6A-4665-8956-D75EA7F4213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CBD9B40-9E60-4B03-A909-1B5ED9415CCA}" type="pres">
      <dgm:prSet presAssocID="{AC40CECB-8F6A-4665-8956-D75EA7F42137}" presName="spaceRect" presStyleCnt="0"/>
      <dgm:spPr/>
    </dgm:pt>
    <dgm:pt modelId="{F6F4DA89-1043-47A4-841B-F2F663AB5C76}" type="pres">
      <dgm:prSet presAssocID="{AC40CECB-8F6A-4665-8956-D75EA7F4213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0CBF51E-6582-4858-9AB5-D44C0787E607}" type="presOf" srcId="{1B16DC1F-F78F-4787-92A5-6ABAEA1E99B8}" destId="{BB35B52F-7A6C-4869-8C64-CD5D476A02D0}" srcOrd="0" destOrd="0" presId="urn:microsoft.com/office/officeart/2018/5/layout/IconCircleLabelList"/>
    <dgm:cxn modelId="{4259971F-C66A-4333-A682-B9059E1BA338}" srcId="{1B16DC1F-F78F-4787-92A5-6ABAEA1E99B8}" destId="{7F0720DA-2D11-48BD-A45F-6052E70FAFEA}" srcOrd="0" destOrd="0" parTransId="{2EA5D899-BD0C-4076-9F07-BE6ADE74F9E3}" sibTransId="{2CB86C07-B60D-401C-A8DA-983F07686A78}"/>
    <dgm:cxn modelId="{5B862B71-ECD3-42AC-A488-676DC0E9DBDB}" type="presOf" srcId="{4FA58FAD-2F19-46B2-8C8A-28C7A63C8F63}" destId="{BCCE4278-B106-4973-87D3-1E024AD09D27}" srcOrd="0" destOrd="0" presId="urn:microsoft.com/office/officeart/2018/5/layout/IconCircleLabelList"/>
    <dgm:cxn modelId="{FF36F659-615B-4759-A4FA-1AC17DCF944F}" srcId="{1B16DC1F-F78F-4787-92A5-6ABAEA1E99B8}" destId="{4FA58FAD-2F19-46B2-8C8A-28C7A63C8F63}" srcOrd="1" destOrd="0" parTransId="{58FB933C-F351-435D-B932-6641F607B1B2}" sibTransId="{7755D59E-AFC4-4E7B-890A-EC3F740513EB}"/>
    <dgm:cxn modelId="{D1540993-EB97-4BF1-80BC-95F8513E9127}" srcId="{1B16DC1F-F78F-4787-92A5-6ABAEA1E99B8}" destId="{AC40CECB-8F6A-4665-8956-D75EA7F42137}" srcOrd="2" destOrd="0" parTransId="{37FBC1E7-77F8-4B41-8118-1B111A29AEB7}" sibTransId="{AF0DD8C0-0E73-4DFB-97D3-C5DB3D1E6FC2}"/>
    <dgm:cxn modelId="{05B234CA-6451-4662-A28C-A9027913240F}" type="presOf" srcId="{7F0720DA-2D11-48BD-A45F-6052E70FAFEA}" destId="{6F923A7D-3D77-4BD7-8601-64EC9AF6C3E2}" srcOrd="0" destOrd="0" presId="urn:microsoft.com/office/officeart/2018/5/layout/IconCircleLabelList"/>
    <dgm:cxn modelId="{D525DEF9-BB10-484A-BCC2-4D19CACEDD49}" type="presOf" srcId="{AC40CECB-8F6A-4665-8956-D75EA7F42137}" destId="{F6F4DA89-1043-47A4-841B-F2F663AB5C76}" srcOrd="0" destOrd="0" presId="urn:microsoft.com/office/officeart/2018/5/layout/IconCircleLabelList"/>
    <dgm:cxn modelId="{BF89F070-6905-4190-9459-4F3B7D7D9FA3}" type="presParOf" srcId="{BB35B52F-7A6C-4869-8C64-CD5D476A02D0}" destId="{DC86DBDF-92A6-437D-BB7E-325FBAFD8A44}" srcOrd="0" destOrd="0" presId="urn:microsoft.com/office/officeart/2018/5/layout/IconCircleLabelList"/>
    <dgm:cxn modelId="{48FF1C5D-0166-4376-A62C-5A566C9C3938}" type="presParOf" srcId="{DC86DBDF-92A6-437D-BB7E-325FBAFD8A44}" destId="{67D2CDBE-3446-48FD-9C4F-2C4C035CD124}" srcOrd="0" destOrd="0" presId="urn:microsoft.com/office/officeart/2018/5/layout/IconCircleLabelList"/>
    <dgm:cxn modelId="{C0702688-934C-4CEC-A73F-2F79D508EA69}" type="presParOf" srcId="{DC86DBDF-92A6-437D-BB7E-325FBAFD8A44}" destId="{FEF64061-077E-4096-B473-44CCACF9596B}" srcOrd="1" destOrd="0" presId="urn:microsoft.com/office/officeart/2018/5/layout/IconCircleLabelList"/>
    <dgm:cxn modelId="{4C21C173-F5A0-42B2-80D0-E698F6F51B6F}" type="presParOf" srcId="{DC86DBDF-92A6-437D-BB7E-325FBAFD8A44}" destId="{EC0F8B73-D032-4E1C-B9CB-1278F1151E61}" srcOrd="2" destOrd="0" presId="urn:microsoft.com/office/officeart/2018/5/layout/IconCircleLabelList"/>
    <dgm:cxn modelId="{3F081828-BED5-4DBD-B86F-5452C7F054AB}" type="presParOf" srcId="{DC86DBDF-92A6-437D-BB7E-325FBAFD8A44}" destId="{6F923A7D-3D77-4BD7-8601-64EC9AF6C3E2}" srcOrd="3" destOrd="0" presId="urn:microsoft.com/office/officeart/2018/5/layout/IconCircleLabelList"/>
    <dgm:cxn modelId="{97F47295-50CA-4BE2-8CF8-0D05CDB0922E}" type="presParOf" srcId="{BB35B52F-7A6C-4869-8C64-CD5D476A02D0}" destId="{CF977680-13C9-4757-9E2A-3EEA3FC4338B}" srcOrd="1" destOrd="0" presId="urn:microsoft.com/office/officeart/2018/5/layout/IconCircleLabelList"/>
    <dgm:cxn modelId="{E1A3FA16-D122-43B0-865C-780697E48513}" type="presParOf" srcId="{BB35B52F-7A6C-4869-8C64-CD5D476A02D0}" destId="{61AB511D-7D5F-426B-A06C-7C001671B720}" srcOrd="2" destOrd="0" presId="urn:microsoft.com/office/officeart/2018/5/layout/IconCircleLabelList"/>
    <dgm:cxn modelId="{8E3149E1-975D-42A9-8A58-72350AAAD226}" type="presParOf" srcId="{61AB511D-7D5F-426B-A06C-7C001671B720}" destId="{84D1620B-4D0D-4E5C-A413-224F5BE329D1}" srcOrd="0" destOrd="0" presId="urn:microsoft.com/office/officeart/2018/5/layout/IconCircleLabelList"/>
    <dgm:cxn modelId="{3411F084-E49E-4FC9-BBDD-3F407AF852A5}" type="presParOf" srcId="{61AB511D-7D5F-426B-A06C-7C001671B720}" destId="{5B7ECE14-5146-49D9-B4E9-428412D83596}" srcOrd="1" destOrd="0" presId="urn:microsoft.com/office/officeart/2018/5/layout/IconCircleLabelList"/>
    <dgm:cxn modelId="{095B9798-3BA1-4146-9F59-EB37E40461F6}" type="presParOf" srcId="{61AB511D-7D5F-426B-A06C-7C001671B720}" destId="{CC14247A-F4BC-4613-9C70-CF5B1C8AA39E}" srcOrd="2" destOrd="0" presId="urn:microsoft.com/office/officeart/2018/5/layout/IconCircleLabelList"/>
    <dgm:cxn modelId="{92EE1491-0AB8-4582-9369-C84F746A9A48}" type="presParOf" srcId="{61AB511D-7D5F-426B-A06C-7C001671B720}" destId="{BCCE4278-B106-4973-87D3-1E024AD09D27}" srcOrd="3" destOrd="0" presId="urn:microsoft.com/office/officeart/2018/5/layout/IconCircleLabelList"/>
    <dgm:cxn modelId="{4B940C10-AC6D-4480-B2C1-ECB5ADE6D298}" type="presParOf" srcId="{BB35B52F-7A6C-4869-8C64-CD5D476A02D0}" destId="{68654C58-DEBD-41F6-9FAD-BA41095C570B}" srcOrd="3" destOrd="0" presId="urn:microsoft.com/office/officeart/2018/5/layout/IconCircleLabelList"/>
    <dgm:cxn modelId="{EBC69940-76D7-4B3F-9814-5736C9961938}" type="presParOf" srcId="{BB35B52F-7A6C-4869-8C64-CD5D476A02D0}" destId="{15CF48BC-1D76-402D-916D-0F2E0C231CA6}" srcOrd="4" destOrd="0" presId="urn:microsoft.com/office/officeart/2018/5/layout/IconCircleLabelList"/>
    <dgm:cxn modelId="{CC459114-DC2B-4B7F-81E0-B61FCFCA640B}" type="presParOf" srcId="{15CF48BC-1D76-402D-916D-0F2E0C231CA6}" destId="{D7F198E5-EEDF-49A4-9EBE-B916C7E08BC7}" srcOrd="0" destOrd="0" presId="urn:microsoft.com/office/officeart/2018/5/layout/IconCircleLabelList"/>
    <dgm:cxn modelId="{CFB16F6D-FC71-4F36-819A-D620152AFBCD}" type="presParOf" srcId="{15CF48BC-1D76-402D-916D-0F2E0C231CA6}" destId="{EF51B40F-D5A3-43E5-8F97-9B09913FD5BD}" srcOrd="1" destOrd="0" presId="urn:microsoft.com/office/officeart/2018/5/layout/IconCircleLabelList"/>
    <dgm:cxn modelId="{BD2B702D-A606-4E47-86D4-4E6B86A298EF}" type="presParOf" srcId="{15CF48BC-1D76-402D-916D-0F2E0C231CA6}" destId="{4CBD9B40-9E60-4B03-A909-1B5ED9415CCA}" srcOrd="2" destOrd="0" presId="urn:microsoft.com/office/officeart/2018/5/layout/IconCircleLabelList"/>
    <dgm:cxn modelId="{0E52D60B-CE9F-4E23-944A-F74027514269}" type="presParOf" srcId="{15CF48BC-1D76-402D-916D-0F2E0C231CA6}" destId="{F6F4DA89-1043-47A4-841B-F2F663AB5C7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2CDBE-3446-48FD-9C4F-2C4C035CD124}">
      <dsp:nvSpPr>
        <dsp:cNvPr id="0" name=""/>
        <dsp:cNvSpPr/>
      </dsp:nvSpPr>
      <dsp:spPr>
        <a:xfrm>
          <a:off x="530099" y="525662"/>
          <a:ext cx="1406812" cy="140681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F64061-077E-4096-B473-44CCACF9596B}">
      <dsp:nvSpPr>
        <dsp:cNvPr id="0" name=""/>
        <dsp:cNvSpPr/>
      </dsp:nvSpPr>
      <dsp:spPr>
        <a:xfrm>
          <a:off x="829912" y="825474"/>
          <a:ext cx="807187" cy="807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23A7D-3D77-4BD7-8601-64EC9AF6C3E2}">
      <dsp:nvSpPr>
        <dsp:cNvPr id="0" name=""/>
        <dsp:cNvSpPr/>
      </dsp:nvSpPr>
      <dsp:spPr>
        <a:xfrm>
          <a:off x="80381" y="2370662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dirty="0"/>
            <a:t>Why Health Data Space?</a:t>
          </a:r>
        </a:p>
      </dsp:txBody>
      <dsp:txXfrm>
        <a:off x="80381" y="2370662"/>
        <a:ext cx="2306250" cy="720000"/>
      </dsp:txXfrm>
    </dsp:sp>
    <dsp:sp modelId="{84D1620B-4D0D-4E5C-A413-224F5BE329D1}">
      <dsp:nvSpPr>
        <dsp:cNvPr id="0" name=""/>
        <dsp:cNvSpPr/>
      </dsp:nvSpPr>
      <dsp:spPr>
        <a:xfrm>
          <a:off x="3239943" y="525662"/>
          <a:ext cx="1406812" cy="140681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ECE14-5146-49D9-B4E9-428412D83596}">
      <dsp:nvSpPr>
        <dsp:cNvPr id="0" name=""/>
        <dsp:cNvSpPr/>
      </dsp:nvSpPr>
      <dsp:spPr>
        <a:xfrm>
          <a:off x="3539756" y="825474"/>
          <a:ext cx="807187" cy="807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E4278-B106-4973-87D3-1E024AD09D27}">
      <dsp:nvSpPr>
        <dsp:cNvPr id="0" name=""/>
        <dsp:cNvSpPr/>
      </dsp:nvSpPr>
      <dsp:spPr>
        <a:xfrm>
          <a:off x="2790224" y="2370662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dirty="0"/>
            <a:t>Technical Implementations</a:t>
          </a:r>
        </a:p>
      </dsp:txBody>
      <dsp:txXfrm>
        <a:off x="2790224" y="2370662"/>
        <a:ext cx="2306250" cy="720000"/>
      </dsp:txXfrm>
    </dsp:sp>
    <dsp:sp modelId="{D7F198E5-EEDF-49A4-9EBE-B916C7E08BC7}">
      <dsp:nvSpPr>
        <dsp:cNvPr id="0" name=""/>
        <dsp:cNvSpPr/>
      </dsp:nvSpPr>
      <dsp:spPr>
        <a:xfrm>
          <a:off x="5949787" y="525662"/>
          <a:ext cx="1406812" cy="140681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1B40F-D5A3-43E5-8F97-9B09913FD5BD}">
      <dsp:nvSpPr>
        <dsp:cNvPr id="0" name=""/>
        <dsp:cNvSpPr/>
      </dsp:nvSpPr>
      <dsp:spPr>
        <a:xfrm>
          <a:off x="6249600" y="825474"/>
          <a:ext cx="807187" cy="807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4DA89-1043-47A4-841B-F2F663AB5C76}">
      <dsp:nvSpPr>
        <dsp:cNvPr id="0" name=""/>
        <dsp:cNvSpPr/>
      </dsp:nvSpPr>
      <dsp:spPr>
        <a:xfrm>
          <a:off x="5500068" y="2370662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/>
            <a:t>Takeaways</a:t>
          </a:r>
        </a:p>
      </dsp:txBody>
      <dsp:txXfrm>
        <a:off x="5500068" y="2370662"/>
        <a:ext cx="23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BC101-71B9-4876-8D5F-E0DA605199FE}">
      <dsp:nvSpPr>
        <dsp:cNvPr id="0" name=""/>
        <dsp:cNvSpPr/>
      </dsp:nvSpPr>
      <dsp:spPr>
        <a:xfrm>
          <a:off x="481140" y="753813"/>
          <a:ext cx="783896" cy="7838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B0D6FC-CB4C-42C5-979F-360DA7E99060}">
      <dsp:nvSpPr>
        <dsp:cNvPr id="0" name=""/>
        <dsp:cNvSpPr/>
      </dsp:nvSpPr>
      <dsp:spPr>
        <a:xfrm>
          <a:off x="2092" y="1854061"/>
          <a:ext cx="1741992" cy="1008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Mapping government needs </a:t>
          </a:r>
          <a:r>
            <a:rPr lang="en-US" sz="1100" kern="1200" dirty="0"/>
            <a:t>regarding data-driven policy, population health &amp; care management and health data space</a:t>
          </a:r>
        </a:p>
      </dsp:txBody>
      <dsp:txXfrm>
        <a:off x="2092" y="1854061"/>
        <a:ext cx="1741992" cy="1008450"/>
      </dsp:txXfrm>
    </dsp:sp>
    <dsp:sp modelId="{DC078F59-9D71-43BD-BF7D-AC1B77DEBC13}">
      <dsp:nvSpPr>
        <dsp:cNvPr id="0" name=""/>
        <dsp:cNvSpPr/>
      </dsp:nvSpPr>
      <dsp:spPr>
        <a:xfrm>
          <a:off x="2527981" y="753813"/>
          <a:ext cx="783896" cy="7838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441461-9FB6-4D55-BE0D-A80BF06FED10}">
      <dsp:nvSpPr>
        <dsp:cNvPr id="0" name=""/>
        <dsp:cNvSpPr/>
      </dsp:nvSpPr>
      <dsp:spPr>
        <a:xfrm>
          <a:off x="2048933" y="1854061"/>
          <a:ext cx="1741992" cy="1008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Mapping these needs </a:t>
          </a:r>
          <a:r>
            <a:rPr lang="en-US" sz="1100" b="1" kern="1200"/>
            <a:t>against</a:t>
          </a:r>
          <a:r>
            <a:rPr lang="en-US" sz="1100" kern="1200"/>
            <a:t> </a:t>
          </a:r>
          <a:r>
            <a:rPr lang="en-US" sz="1100" b="1" kern="1200"/>
            <a:t>national and international technological enablers</a:t>
          </a:r>
          <a:r>
            <a:rPr lang="en-US" sz="1100" kern="1200"/>
            <a:t>: Gaia-x, IDSA, VSDS (Flemish Smart Data Space - LDES),...</a:t>
          </a:r>
        </a:p>
      </dsp:txBody>
      <dsp:txXfrm>
        <a:off x="2048933" y="1854061"/>
        <a:ext cx="1741992" cy="1008450"/>
      </dsp:txXfrm>
    </dsp:sp>
    <dsp:sp modelId="{36F04F2B-3622-4A16-99FB-97D6CC787925}">
      <dsp:nvSpPr>
        <dsp:cNvPr id="0" name=""/>
        <dsp:cNvSpPr/>
      </dsp:nvSpPr>
      <dsp:spPr>
        <a:xfrm>
          <a:off x="4574822" y="753813"/>
          <a:ext cx="783896" cy="7838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F534C-EEC6-46BB-806C-DB42F6EFEC4E}">
      <dsp:nvSpPr>
        <dsp:cNvPr id="0" name=""/>
        <dsp:cNvSpPr/>
      </dsp:nvSpPr>
      <dsp:spPr>
        <a:xfrm>
          <a:off x="4095774" y="1854061"/>
          <a:ext cx="1741992" cy="1008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Validate</a:t>
          </a:r>
          <a:r>
            <a:rPr lang="en-US" sz="1100" kern="1200"/>
            <a:t> via a </a:t>
          </a:r>
          <a:r>
            <a:rPr lang="en-US" sz="1100" b="1" kern="1200"/>
            <a:t>use case-driven </a:t>
          </a:r>
          <a:r>
            <a:rPr lang="en-US" sz="1100" kern="1200"/>
            <a:t>approach: based on technical and business use cases</a:t>
          </a:r>
        </a:p>
      </dsp:txBody>
      <dsp:txXfrm>
        <a:off x="4095774" y="1854061"/>
        <a:ext cx="1741992" cy="1008450"/>
      </dsp:txXfrm>
    </dsp:sp>
    <dsp:sp modelId="{B4BAD524-9304-403B-8F50-E4FA6B87992D}">
      <dsp:nvSpPr>
        <dsp:cNvPr id="0" name=""/>
        <dsp:cNvSpPr/>
      </dsp:nvSpPr>
      <dsp:spPr>
        <a:xfrm>
          <a:off x="6621662" y="753813"/>
          <a:ext cx="783896" cy="7838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AD6BB-168A-4B9F-A51A-724CCFEB57AC}">
      <dsp:nvSpPr>
        <dsp:cNvPr id="0" name=""/>
        <dsp:cNvSpPr/>
      </dsp:nvSpPr>
      <dsp:spPr>
        <a:xfrm>
          <a:off x="6142615" y="1854061"/>
          <a:ext cx="1741992" cy="1008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Providing</a:t>
          </a:r>
          <a:r>
            <a:rPr lang="en-US" sz="1100" kern="1200" dirty="0"/>
            <a:t> </a:t>
          </a:r>
          <a:r>
            <a:rPr lang="en-US" sz="1100" b="1" kern="1200" dirty="0"/>
            <a:t>insights and expertise </a:t>
          </a:r>
          <a:r>
            <a:rPr lang="en-US" sz="1100" kern="1200" dirty="0"/>
            <a:t>and transferring them to the administration, so that a </a:t>
          </a:r>
          <a:r>
            <a:rPr lang="en-US" sz="1100" b="1" kern="1200" dirty="0"/>
            <a:t>roadmap</a:t>
          </a:r>
          <a:r>
            <a:rPr lang="en-US" sz="1100" kern="1200" dirty="0"/>
            <a:t> can be developed for further large-scale rollout</a:t>
          </a:r>
        </a:p>
      </dsp:txBody>
      <dsp:txXfrm>
        <a:off x="6142615" y="1854061"/>
        <a:ext cx="1741992" cy="10084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2CDBE-3446-48FD-9C4F-2C4C035CD124}">
      <dsp:nvSpPr>
        <dsp:cNvPr id="0" name=""/>
        <dsp:cNvSpPr/>
      </dsp:nvSpPr>
      <dsp:spPr>
        <a:xfrm>
          <a:off x="530099" y="525662"/>
          <a:ext cx="1406812" cy="140681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F64061-077E-4096-B473-44CCACF9596B}">
      <dsp:nvSpPr>
        <dsp:cNvPr id="0" name=""/>
        <dsp:cNvSpPr/>
      </dsp:nvSpPr>
      <dsp:spPr>
        <a:xfrm>
          <a:off x="829912" y="825474"/>
          <a:ext cx="807187" cy="807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23A7D-3D77-4BD7-8601-64EC9AF6C3E2}">
      <dsp:nvSpPr>
        <dsp:cNvPr id="0" name=""/>
        <dsp:cNvSpPr/>
      </dsp:nvSpPr>
      <dsp:spPr>
        <a:xfrm>
          <a:off x="80381" y="2370662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dirty="0"/>
            <a:t>Why Health Data Space?</a:t>
          </a:r>
        </a:p>
      </dsp:txBody>
      <dsp:txXfrm>
        <a:off x="80381" y="2370662"/>
        <a:ext cx="2306250" cy="720000"/>
      </dsp:txXfrm>
    </dsp:sp>
    <dsp:sp modelId="{84D1620B-4D0D-4E5C-A413-224F5BE329D1}">
      <dsp:nvSpPr>
        <dsp:cNvPr id="0" name=""/>
        <dsp:cNvSpPr/>
      </dsp:nvSpPr>
      <dsp:spPr>
        <a:xfrm>
          <a:off x="3239943" y="525662"/>
          <a:ext cx="1406812" cy="140681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ECE14-5146-49D9-B4E9-428412D83596}">
      <dsp:nvSpPr>
        <dsp:cNvPr id="0" name=""/>
        <dsp:cNvSpPr/>
      </dsp:nvSpPr>
      <dsp:spPr>
        <a:xfrm>
          <a:off x="3539756" y="825474"/>
          <a:ext cx="807187" cy="807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E4278-B106-4973-87D3-1E024AD09D27}">
      <dsp:nvSpPr>
        <dsp:cNvPr id="0" name=""/>
        <dsp:cNvSpPr/>
      </dsp:nvSpPr>
      <dsp:spPr>
        <a:xfrm>
          <a:off x="2790224" y="2370662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 dirty="0"/>
            <a:t>Technical Implementations</a:t>
          </a:r>
        </a:p>
      </dsp:txBody>
      <dsp:txXfrm>
        <a:off x="2790224" y="2370662"/>
        <a:ext cx="2306250" cy="720000"/>
      </dsp:txXfrm>
    </dsp:sp>
    <dsp:sp modelId="{D7F198E5-EEDF-49A4-9EBE-B916C7E08BC7}">
      <dsp:nvSpPr>
        <dsp:cNvPr id="0" name=""/>
        <dsp:cNvSpPr/>
      </dsp:nvSpPr>
      <dsp:spPr>
        <a:xfrm>
          <a:off x="5949787" y="525662"/>
          <a:ext cx="1406812" cy="1406812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1B40F-D5A3-43E5-8F97-9B09913FD5BD}">
      <dsp:nvSpPr>
        <dsp:cNvPr id="0" name=""/>
        <dsp:cNvSpPr/>
      </dsp:nvSpPr>
      <dsp:spPr>
        <a:xfrm>
          <a:off x="6249600" y="825474"/>
          <a:ext cx="807187" cy="807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4DA89-1043-47A4-841B-F2F663AB5C76}">
      <dsp:nvSpPr>
        <dsp:cNvPr id="0" name=""/>
        <dsp:cNvSpPr/>
      </dsp:nvSpPr>
      <dsp:spPr>
        <a:xfrm>
          <a:off x="5500068" y="2370662"/>
          <a:ext cx="23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kern="1200"/>
            <a:t>Takeaways</a:t>
          </a:r>
        </a:p>
      </dsp:txBody>
      <dsp:txXfrm>
        <a:off x="5500068" y="2370662"/>
        <a:ext cx="23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E930-651F-344E-8314-180208C21109}" type="datetime1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22795-F49E-234E-94D2-EFBA1D25E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482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CB54-21F8-FC40-B512-B346BF09AF08}" type="datetime1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EB767-81C4-2B41-AC6B-7B72DAF6D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597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94161-0B77-AD32-5359-00F827B042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61067" y="587159"/>
            <a:ext cx="6858000" cy="208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Name</a:t>
            </a:r>
            <a:endParaRPr lang="en-L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2D3894A-10D7-ACCD-9EA4-7CCC43E5CD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0538" y="859779"/>
            <a:ext cx="6858000" cy="2084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info</a:t>
            </a:r>
            <a:endParaRPr lang="en-L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2FD9F-8318-6EAD-FA51-B6131C11A5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0538" y="1343024"/>
            <a:ext cx="4697927" cy="1672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TITLE OF THE PRESENTATION</a:t>
            </a:r>
            <a:endParaRPr lang="en-L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73ACA66-20AA-037B-99C3-2C5C7E35EA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0538" y="3122614"/>
            <a:ext cx="6081712" cy="279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subtitle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288210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459A0-D610-2D91-4597-D3930D0BD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8514" y="1297526"/>
            <a:ext cx="3106442" cy="68625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15A24"/>
                </a:solidFill>
              </a:defRPr>
            </a:lvl1pPr>
          </a:lstStyle>
          <a:p>
            <a:r>
              <a:rPr lang="en-GB"/>
              <a:t>Thanks!</a:t>
            </a:r>
            <a:endParaRPr lang="en-L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47130-F8CE-01F1-72F6-1ECB5F9FA7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8488" y="2092271"/>
            <a:ext cx="6624584" cy="898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/>
              <a:t>Click to add info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90863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7142997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1761067" y="587159"/>
            <a:ext cx="6858000" cy="208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400" b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GB"/>
              <a:t>Click to edit Name</a:t>
            </a:r>
            <a:endParaRPr/>
          </a:p>
        </p:txBody>
      </p:sp>
      <p:sp>
        <p:nvSpPr>
          <p:cNvPr id="1601439337" name="Text Placeholder 10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760538" y="859779"/>
            <a:ext cx="6858000" cy="2084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>
              <a:defRPr/>
            </a:pPr>
            <a:r>
              <a:rPr lang="en-GB"/>
              <a:t>Click to edit info</a:t>
            </a:r>
            <a:endParaRPr/>
          </a:p>
        </p:txBody>
      </p:sp>
      <p:sp>
        <p:nvSpPr>
          <p:cNvPr id="397622095" name="Text Placeholder 1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760538" y="1343024"/>
            <a:ext cx="4697927" cy="1672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>
              <a:defRPr/>
            </a:pPr>
            <a:r>
              <a:rPr lang="en-GB"/>
              <a:t>CLICK TO EDIT TITLE OF THE PRESENTATION</a:t>
            </a:r>
            <a:endParaRPr/>
          </a:p>
        </p:txBody>
      </p:sp>
      <p:sp>
        <p:nvSpPr>
          <p:cNvPr id="1246992325" name="Text Placeholder 1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760538" y="3122614"/>
            <a:ext cx="6081712" cy="279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subtitle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39173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5069445" name="Title 1"/>
          <p:cNvSpPr>
            <a:spLocks noGrp="1"/>
          </p:cNvSpPr>
          <p:nvPr>
            <p:ph type="ctrTitle"/>
          </p:nvPr>
        </p:nvSpPr>
        <p:spPr bwMode="auto">
          <a:xfrm>
            <a:off x="683811" y="1908311"/>
            <a:ext cx="7831537" cy="1241425"/>
          </a:xfrm>
        </p:spPr>
        <p:txBody>
          <a:bodyPr anchor="b"/>
          <a:lstStyle>
            <a:lvl1pPr algn="l">
              <a:defRPr sz="3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888762164" name="Subtitle 2"/>
          <p:cNvSpPr>
            <a:spLocks noGrp="1"/>
          </p:cNvSpPr>
          <p:nvPr>
            <p:ph type="subTitle" idx="1"/>
          </p:nvPr>
        </p:nvSpPr>
        <p:spPr bwMode="auto">
          <a:xfrm>
            <a:off x="683812" y="3260035"/>
            <a:ext cx="7831536" cy="68331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/>
          </a:p>
        </p:txBody>
      </p:sp>
      <p:sp>
        <p:nvSpPr>
          <p:cNvPr id="18977393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688910" y="4767264"/>
            <a:ext cx="826439" cy="164386"/>
          </a:xfrm>
        </p:spPr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1943032613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99332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113977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68710001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</p:txBody>
      </p:sp>
      <p:sp>
        <p:nvSpPr>
          <p:cNvPr id="73368041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1967653805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8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age with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38887409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10800000">
            <a:off x="0" y="729035"/>
            <a:ext cx="5009322" cy="3185990"/>
          </a:xfrm>
          <a:prstGeom prst="rect">
            <a:avLst/>
          </a:prstGeom>
        </p:spPr>
      </p:pic>
      <p:sp>
        <p:nvSpPr>
          <p:cNvPr id="77529788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70557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1901502225" name="Slide Number Placehold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72617735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449353056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69963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  <p:sp>
        <p:nvSpPr>
          <p:cNvPr id="1450851721" name="Picture Placeholder 15"/>
          <p:cNvSpPr>
            <a:spLocks noGrp="1"/>
          </p:cNvSpPr>
          <p:nvPr>
            <p:ph type="pic" sz="quarter" idx="16"/>
          </p:nvPr>
        </p:nvSpPr>
        <p:spPr bwMode="auto">
          <a:xfrm>
            <a:off x="4572000" y="728783"/>
            <a:ext cx="4572000" cy="318599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1537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ntent - Gra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29677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09200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2061201522" name="Slide Number Placehold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1346756567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19525499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09200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  <p:sp>
        <p:nvSpPr>
          <p:cNvPr id="2116447209" name="Rectangle 4"/>
          <p:cNvSpPr/>
          <p:nvPr userDrawn="1"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258089086" name="Content Placeholder 10"/>
          <p:cNvSpPr>
            <a:spLocks noGrp="1"/>
          </p:cNvSpPr>
          <p:nvPr>
            <p:ph sz="quarter" idx="15"/>
          </p:nvPr>
        </p:nvSpPr>
        <p:spPr bwMode="auto">
          <a:xfrm>
            <a:off x="4989761" y="541338"/>
            <a:ext cx="3736478" cy="3760787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53403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8405012" name="Title 1"/>
          <p:cNvSpPr>
            <a:spLocks noGrp="1"/>
          </p:cNvSpPr>
          <p:nvPr>
            <p:ph type="title"/>
          </p:nvPr>
        </p:nvSpPr>
        <p:spPr bwMode="auto">
          <a:xfrm>
            <a:off x="630238" y="274638"/>
            <a:ext cx="7886700" cy="993775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9956826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0238" y="1260475"/>
            <a:ext cx="3868737" cy="6191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093454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30238" y="1879600"/>
            <a:ext cx="3868737" cy="276225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94347513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29150" y="1260475"/>
            <a:ext cx="3887788" cy="6191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945399589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29150" y="1879600"/>
            <a:ext cx="3887788" cy="2762250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69156430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504693604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5086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418836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343554392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1799643141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39965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0888231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1557619219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3912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0916020" name="Content Placeholder 2"/>
          <p:cNvSpPr>
            <a:spLocks noGrp="1"/>
          </p:cNvSpPr>
          <p:nvPr>
            <p:ph idx="1"/>
          </p:nvPr>
        </p:nvSpPr>
        <p:spPr bwMode="auto">
          <a:xfrm>
            <a:off x="4200040" y="741363"/>
            <a:ext cx="4316897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1679375015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sp>
        <p:nvSpPr>
          <p:cNvPr id="1656390593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7719536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09200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367170621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09200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75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B9C2F-5D28-A54A-50E0-A4833437E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11" y="1908311"/>
            <a:ext cx="7831537" cy="1241425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99031-1086-D01F-D348-6DCC81170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812" y="3260035"/>
            <a:ext cx="7831536" cy="68331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F2F3C-0F34-8277-D84E-22364585D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88910" y="4767264"/>
            <a:ext cx="826439" cy="164386"/>
          </a:xfrm>
        </p:spPr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CF6E5A-5943-665E-2FE0-9FE8B8549E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102154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ustom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218640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868514" y="1297526"/>
            <a:ext cx="3106442" cy="68625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15A24"/>
                </a:solidFill>
              </a:defRPr>
            </a:lvl1pPr>
          </a:lstStyle>
          <a:p>
            <a:pPr>
              <a:defRPr/>
            </a:pPr>
            <a:r>
              <a:rPr lang="en-GB"/>
              <a:t>Thanks!</a:t>
            </a:r>
            <a:endParaRPr/>
          </a:p>
        </p:txBody>
      </p:sp>
      <p:sp>
        <p:nvSpPr>
          <p:cNvPr id="1817172350" name="Text Placehold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868488" y="2092271"/>
            <a:ext cx="6624584" cy="898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add info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91693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7892041" name="Title 1"/>
          <p:cNvSpPr>
            <a:spLocks noGrp="1"/>
          </p:cNvSpPr>
          <p:nvPr>
            <p:ph type="ctrTitle"/>
          </p:nvPr>
        </p:nvSpPr>
        <p:spPr bwMode="auto">
          <a:xfrm>
            <a:off x="683811" y="1908310"/>
            <a:ext cx="7831536" cy="1241424"/>
          </a:xfrm>
        </p:spPr>
        <p:txBody>
          <a:bodyPr anchor="b"/>
          <a:lstStyle>
            <a:lvl1pPr algn="l">
              <a:defRPr sz="36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756388186" name="Subtitle 2"/>
          <p:cNvSpPr>
            <a:spLocks noGrp="1"/>
          </p:cNvSpPr>
          <p:nvPr>
            <p:ph type="subTitle" idx="1"/>
          </p:nvPr>
        </p:nvSpPr>
        <p:spPr bwMode="auto">
          <a:xfrm>
            <a:off x="683811" y="3260034"/>
            <a:ext cx="7831535" cy="68331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/>
          </a:p>
        </p:txBody>
      </p:sp>
      <p:sp>
        <p:nvSpPr>
          <p:cNvPr id="78260519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688909" y="4767264"/>
            <a:ext cx="826438" cy="164385"/>
          </a:xfrm>
        </p:spPr>
        <p:txBody>
          <a:bodyPr/>
          <a:lstStyle/>
          <a:p>
            <a:pPr>
              <a:defRPr/>
            </a:pPr>
            <a:fld id="{C7462000-A369-011D-E56E-B490D08C17FF}" type="slidenum">
              <a:rPr/>
              <a:t>‹#›</a:t>
            </a:fld>
            <a:endParaRPr/>
          </a:p>
        </p:txBody>
      </p:sp>
      <p:sp>
        <p:nvSpPr>
          <p:cNvPr id="2111909405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53429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151300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68811248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</p:txBody>
      </p:sp>
      <p:sp>
        <p:nvSpPr>
          <p:cNvPr id="55573083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71530F5-12DE-EFE6-EBE8-13E7B9E00D6B}" type="slidenum">
              <a:rPr/>
              <a:t>‹#›</a:t>
            </a:fld>
            <a:endParaRPr/>
          </a:p>
        </p:txBody>
      </p:sp>
      <p:sp>
        <p:nvSpPr>
          <p:cNvPr id="1156675575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9013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age with pho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78807496" name="Pictur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10799990">
            <a:off x="0" y="729034"/>
            <a:ext cx="5009321" cy="3185989"/>
          </a:xfrm>
          <a:prstGeom prst="rect">
            <a:avLst/>
          </a:prstGeom>
        </p:spPr>
      </p:pic>
      <p:sp>
        <p:nvSpPr>
          <p:cNvPr id="54937758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70556" y="934597"/>
            <a:ext cx="3060754" cy="671564"/>
          </a:xfrm>
        </p:spPr>
        <p:txBody>
          <a:bodyPr lIns="0" tIns="0" rIns="0" bIns="0"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223561542" name="Slide Number Placehold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E6A2186-31B6-2C4D-9469-7DEFCF68E208}" type="slidenum">
              <a:rPr/>
              <a:t>‹#›</a:t>
            </a:fld>
            <a:endParaRPr/>
          </a:p>
        </p:txBody>
      </p:sp>
      <p:sp>
        <p:nvSpPr>
          <p:cNvPr id="1715096573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897969646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69962" y="1717481"/>
            <a:ext cx="3060699" cy="182899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  <p:sp>
        <p:nvSpPr>
          <p:cNvPr id="329634156" name="Picture Placeholder 15"/>
          <p:cNvSpPr>
            <a:spLocks noGrp="1"/>
          </p:cNvSpPr>
          <p:nvPr>
            <p:ph type="pic" sz="quarter" idx="16"/>
          </p:nvPr>
        </p:nvSpPr>
        <p:spPr bwMode="auto">
          <a:xfrm>
            <a:off x="4572000" y="728782"/>
            <a:ext cx="4572000" cy="3185991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771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ntent - Gra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209235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09200" y="934597"/>
            <a:ext cx="3060754" cy="671564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233627105" name="Slide Number Placehold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0B100F-90CC-D3C7-20BE-036527E77ADC}" type="slidenum">
              <a:rPr/>
              <a:t>‹#›</a:t>
            </a:fld>
            <a:endParaRPr/>
          </a:p>
        </p:txBody>
      </p:sp>
      <p:sp>
        <p:nvSpPr>
          <p:cNvPr id="898805695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1416484197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09200" y="1717481"/>
            <a:ext cx="3060699" cy="182899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  <p:sp>
        <p:nvSpPr>
          <p:cNvPr id="1462434757" name="Rectangle 4"/>
          <p:cNvSpPr/>
          <p:nvPr userDrawn="1"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989769924" name="Content Placeholder 10"/>
          <p:cNvSpPr>
            <a:spLocks noGrp="1"/>
          </p:cNvSpPr>
          <p:nvPr>
            <p:ph sz="quarter" idx="15"/>
          </p:nvPr>
        </p:nvSpPr>
        <p:spPr bwMode="auto">
          <a:xfrm>
            <a:off x="4989760" y="541337"/>
            <a:ext cx="3736477" cy="3760786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42555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wo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8766306" name="Title 1"/>
          <p:cNvSpPr>
            <a:spLocks noGrp="1"/>
          </p:cNvSpPr>
          <p:nvPr>
            <p:ph type="title"/>
          </p:nvPr>
        </p:nvSpPr>
        <p:spPr bwMode="auto">
          <a:xfrm>
            <a:off x="630237" y="274637"/>
            <a:ext cx="7886700" cy="993774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6254076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0237" y="1260474"/>
            <a:ext cx="3868736" cy="619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815590330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30237" y="1879599"/>
            <a:ext cx="3868736" cy="276224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49724138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29150" y="1260474"/>
            <a:ext cx="3887787" cy="619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182703987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29150" y="1879599"/>
            <a:ext cx="3887787" cy="2762249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1434092735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793E70B-89F2-C3FC-0FD2-1CFCE9719960}" type="slidenum">
              <a:rPr/>
              <a:t>‹#›</a:t>
            </a:fld>
            <a:endParaRPr/>
          </a:p>
        </p:txBody>
      </p:sp>
      <p:sp>
        <p:nvSpPr>
          <p:cNvPr id="718692160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06770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380647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207168813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724E0B-4AE3-0AB7-BA77-23A5DD523DAC}" type="slidenum">
              <a:rPr/>
              <a:t>‹#›</a:t>
            </a:fld>
            <a:endParaRPr/>
          </a:p>
        </p:txBody>
      </p:sp>
      <p:sp>
        <p:nvSpPr>
          <p:cNvPr id="1898406330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0418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2453080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E95E6CF-E4D4-0F81-74B0-171C0D29875B}" type="slidenum">
              <a:rPr/>
              <a:t>‹#›</a:t>
            </a:fld>
            <a:endParaRPr/>
          </a:p>
        </p:txBody>
      </p:sp>
      <p:sp>
        <p:nvSpPr>
          <p:cNvPr id="1494345207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4586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1276248" name="Content Placeholder 2"/>
          <p:cNvSpPr>
            <a:spLocks noGrp="1"/>
          </p:cNvSpPr>
          <p:nvPr>
            <p:ph idx="1"/>
          </p:nvPr>
        </p:nvSpPr>
        <p:spPr bwMode="auto">
          <a:xfrm>
            <a:off x="4200039" y="741362"/>
            <a:ext cx="4316896" cy="3654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</p:txBody>
      </p:sp>
      <p:sp>
        <p:nvSpPr>
          <p:cNvPr id="145369321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6B74FA-2CB5-A8A5-CA7C-EE29658F53B1}" type="slidenum">
              <a:rPr/>
              <a:t>‹#›</a:t>
            </a:fld>
            <a:endParaRPr/>
          </a:p>
        </p:txBody>
      </p:sp>
      <p:sp>
        <p:nvSpPr>
          <p:cNvPr id="912400775" name="Text Placehold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87499" y="4767264"/>
            <a:ext cx="2774949" cy="164385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Insert here the title of the presentation</a:t>
            </a:r>
            <a:endParaRPr/>
          </a:p>
        </p:txBody>
      </p:sp>
      <p:sp>
        <p:nvSpPr>
          <p:cNvPr id="37368249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09200" y="934597"/>
            <a:ext cx="3060754" cy="671564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title</a:t>
            </a:r>
            <a:endParaRPr/>
          </a:p>
        </p:txBody>
      </p:sp>
      <p:sp>
        <p:nvSpPr>
          <p:cNvPr id="504677123" name="Text Placeholder 1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09200" y="1717481"/>
            <a:ext cx="3060699" cy="182899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text or caption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0612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89" y="1352443"/>
            <a:ext cx="7941895" cy="29655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200C454-CCA2-896D-FF4D-CDA9ECC4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89" y="325783"/>
            <a:ext cx="7941895" cy="7957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2834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3D908-A0D1-D5E5-F832-59C5C0FD4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49DC9-B3EF-48E8-4FB6-A275F9BAF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0848C-7C5F-FB69-368D-81B60EE2B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60C3C1B-EA5B-92F9-967F-4D0BDD4535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057843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89" y="1352443"/>
            <a:ext cx="3855499" cy="29655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A3607AAC-3AAB-4DC3-9BAE-7E6D9BCAAE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6085" y="1352443"/>
            <a:ext cx="3855499" cy="29655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181AB635-A4E4-2982-B97F-EE85DFDF3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89" y="325783"/>
            <a:ext cx="7941895" cy="7957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7513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89" y="325783"/>
            <a:ext cx="3855499" cy="7957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3F084F77-9902-5C7D-8789-0968CB738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89" y="1352443"/>
            <a:ext cx="3855499" cy="29655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61ABBD-9A97-E654-1FF8-BE41C7920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88544" y="0"/>
            <a:ext cx="4455456" cy="51435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Trykk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3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61ABBD-9A97-E654-1FF8-BE41C7920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5815" y="325783"/>
            <a:ext cx="8492370" cy="449193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Trykk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7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61ABBD-9A97-E654-1FF8-BE41C7920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Trykk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8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(Rø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paper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ECE1CFEF-5657-0DC0-8D63-CD811A4861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"/>
            <a:ext cx="9144000" cy="5142998"/>
          </a:xfrm>
          <a:prstGeom prst="rect">
            <a:avLst/>
          </a:prstGeom>
        </p:spPr>
      </p:pic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200C454-CCA2-896D-FF4D-CDA9ECC4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89" y="325783"/>
            <a:ext cx="7941895" cy="7957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113C16AA-5B2D-16FC-A159-657123A27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89" y="1352443"/>
            <a:ext cx="7941895" cy="29655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224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To spalter (Rø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paper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568B5175-B1AF-2C79-2BAD-02FD68FD9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"/>
            <a:ext cx="9144000" cy="5142998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181AB635-A4E4-2982-B97F-EE85DFDF3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89" y="325783"/>
            <a:ext cx="7941895" cy="7957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36A4F2C0-D0DE-8043-C206-095CEE5B1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89" y="1352443"/>
            <a:ext cx="3855499" cy="29655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175F7D6F-076D-F10C-6807-E627C631844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6085" y="1352443"/>
            <a:ext cx="3855499" cy="29655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5161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Rø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paper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689A48BB-08B7-82F6-B085-46C8EB7D3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"/>
            <a:ext cx="9144000" cy="5142998"/>
          </a:xfrm>
          <a:prstGeom prst="rect">
            <a:avLst/>
          </a:prstGeom>
        </p:spPr>
      </p:pic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89" y="325783"/>
            <a:ext cx="3855499" cy="7957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3F084F77-9902-5C7D-8789-0968CB738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89" y="1352443"/>
            <a:ext cx="3855499" cy="29655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61ABBD-9A97-E654-1FF8-BE41C7920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88544" y="0"/>
            <a:ext cx="4455456" cy="51435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Trykk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1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(Rø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D626DF-DF0E-E459-C435-A2B5DC35FF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1"/>
            <a:ext cx="9143999" cy="5142998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61ABBD-9A97-E654-1FF8-BE41C7920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5815" y="325783"/>
            <a:ext cx="8492370" cy="4491934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Trykk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(Gu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E1CFEF-5657-0DC0-8D63-CD811A4861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1"/>
            <a:ext cx="9143999" cy="5142998"/>
          </a:xfrm>
          <a:prstGeom prst="rect">
            <a:avLst/>
          </a:prstGeom>
        </p:spPr>
      </p:pic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200C454-CCA2-896D-FF4D-CDA9ECC4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89" y="325783"/>
            <a:ext cx="7941895" cy="7957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57BB579-10D8-F4F4-9133-06C483863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89" y="1352443"/>
            <a:ext cx="7941895" cy="29655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423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To spalter (Gu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B5175-B1AF-2C79-2BAD-02FD68FD9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1"/>
            <a:ext cx="9143999" cy="5142998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181AB635-A4E4-2982-B97F-EE85DFDF3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89" y="325783"/>
            <a:ext cx="7941895" cy="7957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83C539A-5D08-9EF8-3306-C0CC1D91D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89" y="1352443"/>
            <a:ext cx="3855499" cy="29655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B2B655E3-183F-D21D-67DB-5C55E4E395D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6085" y="1352443"/>
            <a:ext cx="3855499" cy="29655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7650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24BB82-A13F-7C3F-1F51-FDFCD1CF6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729035"/>
            <a:ext cx="5009322" cy="3185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3E576D-8368-D988-268C-B7C5FCE59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0557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title</a:t>
            </a:r>
            <a:endParaRPr lang="en-L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4BBEDA-4468-14FF-93EA-3E2BB54E7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pPr/>
              <a:t>‹#›</a:t>
            </a:fld>
            <a:endParaRPr lang="en-LU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AC4E1B-32BD-5181-1D47-FFB86224EA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792AD8-EA3B-99E0-A0F9-4ADA0647C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963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text or caption</a:t>
            </a:r>
            <a:endParaRPr lang="en-LU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5F0DC51F-A68F-E5E7-EA43-BCC3669E72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0" y="728783"/>
            <a:ext cx="4572000" cy="318599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174224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Gu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9A48BB-08B7-82F6-B085-46C8EB7D3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1"/>
            <a:ext cx="9143999" cy="5142998"/>
          </a:xfrm>
          <a:prstGeom prst="rect">
            <a:avLst/>
          </a:prstGeom>
        </p:spPr>
      </p:pic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89" y="325783"/>
            <a:ext cx="3855499" cy="7957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3F084F77-9902-5C7D-8789-0968CB738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89" y="1352443"/>
            <a:ext cx="3855499" cy="29655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61ABBD-9A97-E654-1FF8-BE41C7920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88544" y="0"/>
            <a:ext cx="4455456" cy="51435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Trykk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(Gu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D626DF-DF0E-E459-C435-A2B5DC35FF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1"/>
            <a:ext cx="9143999" cy="5142997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61ABBD-9A97-E654-1FF8-BE41C7920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5815" y="325783"/>
            <a:ext cx="8492370" cy="4491934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Trykk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2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(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E1CFEF-5657-0DC0-8D63-CD811A4861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1"/>
            <a:ext cx="9143999" cy="5142997"/>
          </a:xfrm>
          <a:prstGeom prst="rect">
            <a:avLst/>
          </a:prstGeom>
        </p:spPr>
      </p:pic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89" y="1352443"/>
            <a:ext cx="7941895" cy="29655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200C454-CCA2-896D-FF4D-CDA9ECC4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89" y="325783"/>
            <a:ext cx="7941895" cy="7957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9788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To spalter (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B5175-B1AF-2C79-2BAD-02FD68FD9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1"/>
            <a:ext cx="9143999" cy="5142997"/>
          </a:xfrm>
          <a:prstGeom prst="rect">
            <a:avLst/>
          </a:prstGeom>
        </p:spPr>
      </p:pic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89" y="1352443"/>
            <a:ext cx="3855499" cy="29655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A3607AAC-3AAB-4DC3-9BAE-7E6D9BCAAEA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6085" y="1352443"/>
            <a:ext cx="3855499" cy="29655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181AB635-A4E4-2982-B97F-EE85DFDF3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89" y="325783"/>
            <a:ext cx="7941895" cy="7957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7681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9A48BB-08B7-82F6-B085-46C8EB7D3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1"/>
            <a:ext cx="9143999" cy="5142997"/>
          </a:xfrm>
          <a:prstGeom prst="rect">
            <a:avLst/>
          </a:prstGeom>
        </p:spPr>
      </p:pic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89" y="325783"/>
            <a:ext cx="3855499" cy="7957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3F084F77-9902-5C7D-8789-0968CB738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89" y="1352443"/>
            <a:ext cx="3855499" cy="29655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61ABBD-9A97-E654-1FF8-BE41C7920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88544" y="0"/>
            <a:ext cx="4455456" cy="51435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Trykk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ramme (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4FD626DF-DF0E-E459-C435-A2B5DC35FF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"/>
            <a:ext cx="9144000" cy="5142998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61ABBD-9A97-E654-1FF8-BE41C79201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5815" y="325783"/>
            <a:ext cx="8492370" cy="4491934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Trykk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E576D-8368-D988-268C-B7C5FCE59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200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r>
              <a:rPr lang="en-GB"/>
              <a:t>Click to edit title</a:t>
            </a:r>
            <a:endParaRPr lang="en-L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4BBEDA-4468-14FF-93EA-3E2BB54E7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pPr/>
              <a:t>‹#›</a:t>
            </a:fld>
            <a:endParaRPr lang="en-LU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AC4E1B-32BD-5181-1D47-FFB86224EA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792AD8-EA3B-99E0-A0F9-4ADA0647C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200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text or caption</a:t>
            </a:r>
            <a:endParaRPr lang="en-L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62020E-5DEC-3DC4-EC6C-629CB6E583B1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B0AB515-4280-CF6B-A580-EC2D57DE345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89761" y="541338"/>
            <a:ext cx="3736478" cy="3760787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3886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E6B3-010F-DD09-798B-9B0673EA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117DF-268B-9AE4-0352-80145A003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62ABD-3F34-1C44-9C58-FB1CDDBE9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en-L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4F218A-A2C8-FE06-A78F-A116E25F8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C5BB12-4435-AB55-4224-FBBB266FC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en-L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341713-18F8-9368-1AB9-6B756B2A9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5BB221-3826-6CD1-A8B0-57351E17A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45405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658DA-9633-A419-9175-69A438A6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CEF16-2079-7A62-2E14-200A4908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AC1479A-A4F1-508A-C419-807EB18CB6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26339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08A63-3242-929F-9BCE-7C365F84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084E4B1-50DF-5FA9-B73D-29A37B83EB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92824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13608-4B0D-40BF-A439-7BF3CE825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040" y="741363"/>
            <a:ext cx="4316897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24F59-D944-01C5-8E6D-EEE9C6791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C9509BE-F720-ADCB-B3F1-CF5D9B27B3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Insert here the title of the presentation</a:t>
            </a:r>
            <a:endParaRPr lang="en-L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B1D257-B025-B885-922C-97A322BB52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200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r>
              <a:rPr lang="en-GB"/>
              <a:t>Click to edit title</a:t>
            </a:r>
            <a:endParaRPr lang="en-LU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9CB858E-DBBD-00EB-DDB2-5F5317FC59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200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text or caption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0329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5.sv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1E0C78-176F-35FA-9600-ED2CC5AE2B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395654"/>
            <a:ext cx="9144000" cy="3104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4E4AE4-3313-F8F8-90E6-07BA52E341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9134" y="1370951"/>
            <a:ext cx="521958" cy="576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4DC9A-26FB-F3FF-CAA8-BC361702DCC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60535" y="3958307"/>
            <a:ext cx="5969977" cy="9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3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1BB65F-2D78-DF4F-2045-4DFB8E087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6D873-08AA-B05E-EEF2-26580979A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016000"/>
            <a:ext cx="7886700" cy="3616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46212-B238-640A-F74A-CA77B643E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1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F67114D-ED23-2A43-BD26-04D629DC704A}" type="slidenum">
              <a:rPr lang="en-LU" smtClean="0"/>
              <a:pPr/>
              <a:t>‹#›</a:t>
            </a:fld>
            <a:endParaRPr lang="en-L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E85B63-11E9-0513-CDFE-D20C89768AC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28650" y="4767263"/>
            <a:ext cx="834571" cy="1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7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30" r:id="rId3"/>
    <p:sldLayoutId id="2147484031" r:id="rId4"/>
    <p:sldLayoutId id="2147484025" r:id="rId5"/>
    <p:sldLayoutId id="2147484026" r:id="rId6"/>
    <p:sldLayoutId id="2147484027" r:id="rId7"/>
    <p:sldLayoutId id="214748402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15A2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15A24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5A24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5A24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5A2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5A2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ACDA12-1464-5D1D-DCCF-ED99826CC9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4842706"/>
            <a:ext cx="9144000" cy="394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CDDCBE-744B-C878-9DD2-4ACC0AFAE3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9134" y="1370951"/>
            <a:ext cx="521958" cy="576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49BB6-4E04-4B91-8C67-02527A402E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69537" y="2836106"/>
            <a:ext cx="2822973" cy="200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424EC4-1F33-6E1E-A87A-1D10CC80CC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9134" y="1341373"/>
            <a:ext cx="545831" cy="606479"/>
          </a:xfrm>
          <a:prstGeom prst="rect">
            <a:avLst/>
          </a:prstGeom>
        </p:spPr>
      </p:pic>
      <p:pic>
        <p:nvPicPr>
          <p:cNvPr id="3" name="Picture 2" descr="A green and yellow gradient word&#10;&#10;Description automatically generated">
            <a:extLst>
              <a:ext uri="{FF2B5EF4-FFF2-40B4-BE49-F238E27FC236}">
                <a16:creationId xmlns:a16="http://schemas.microsoft.com/office/drawing/2014/main" id="{0A63C88C-BF7A-A438-02BD-A5B043BB81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58818" y="3703012"/>
            <a:ext cx="2398786" cy="6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76164368" name="Picture 6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 rot="10800000">
            <a:off x="0" y="395654"/>
            <a:ext cx="9144000" cy="3104397"/>
          </a:xfrm>
          <a:prstGeom prst="rect">
            <a:avLst/>
          </a:prstGeom>
        </p:spPr>
      </p:pic>
      <p:pic>
        <p:nvPicPr>
          <p:cNvPr id="1449276707" name="Picture 7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1099134" y="1370951"/>
            <a:ext cx="521958" cy="576900"/>
          </a:xfrm>
          <a:prstGeom prst="rect">
            <a:avLst/>
          </a:prstGeom>
        </p:spPr>
      </p:pic>
      <p:pic>
        <p:nvPicPr>
          <p:cNvPr id="775100352" name="Picture 8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1760535" y="3958307"/>
            <a:ext cx="5969977" cy="9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3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9331119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9"/>
            <a:ext cx="7886700" cy="574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9586610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016000"/>
            <a:ext cx="7886700" cy="3616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201049680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4767264"/>
            <a:ext cx="2057400" cy="1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F67114D-ED23-2A43-BD26-04D629DC704A}" type="slidenum">
              <a:rPr/>
              <a:t>‹#›</a:t>
            </a:fld>
            <a:endParaRPr/>
          </a:p>
        </p:txBody>
      </p:sp>
      <p:pic>
        <p:nvPicPr>
          <p:cNvPr id="644731975" name="Picture 6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628650" y="4767263"/>
            <a:ext cx="834571" cy="1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9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000">
          <a:solidFill>
            <a:srgbClr val="F15A2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Clr>
          <a:srgbClr val="F15A24"/>
        </a:buClr>
        <a:buFont typeface="Arial"/>
        <a:buChar char="•"/>
        <a:defRPr sz="2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Clr>
          <a:srgbClr val="F15A24"/>
        </a:buClr>
        <a:buFont typeface="Arial"/>
        <a:buChar char="•"/>
        <a:defRPr sz="24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Clr>
          <a:srgbClr val="F15A24"/>
        </a:buClr>
        <a:buFont typeface="Arial"/>
        <a:buChar char="•"/>
        <a:defRPr sz="2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Clr>
          <a:srgbClr val="F15A24"/>
        </a:buClr>
        <a:buFont typeface="Arial"/>
        <a:buChar char="•"/>
        <a:defRPr sz="1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Clr>
          <a:srgbClr val="F15A24"/>
        </a:buClr>
        <a:buFont typeface="Arial"/>
        <a:buChar char="•"/>
        <a:defRPr sz="1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91921693" name="Picture 1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0800000">
            <a:off x="0" y="4842706"/>
            <a:ext cx="9144000" cy="394760"/>
          </a:xfrm>
          <a:prstGeom prst="rect">
            <a:avLst/>
          </a:prstGeom>
        </p:spPr>
      </p:pic>
      <p:pic>
        <p:nvPicPr>
          <p:cNvPr id="281125434" name="Picture 11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99134" y="1370951"/>
            <a:ext cx="521958" cy="576900"/>
          </a:xfrm>
          <a:prstGeom prst="rect">
            <a:avLst/>
          </a:prstGeom>
        </p:spPr>
      </p:pic>
      <p:pic>
        <p:nvPicPr>
          <p:cNvPr id="1683270601" name="Picture 6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2969537" y="2836106"/>
            <a:ext cx="2822973" cy="2006600"/>
          </a:xfrm>
          <a:prstGeom prst="rect">
            <a:avLst/>
          </a:prstGeom>
        </p:spPr>
      </p:pic>
      <p:pic>
        <p:nvPicPr>
          <p:cNvPr id="1223843239" name="Picture 9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1099134" y="1341373"/>
            <a:ext cx="545831" cy="606479"/>
          </a:xfrm>
          <a:prstGeom prst="rect">
            <a:avLst/>
          </a:prstGeom>
        </p:spPr>
      </p:pic>
      <p:pic>
        <p:nvPicPr>
          <p:cNvPr id="1969481402" name="Picture 2" descr="A green and yellow gradient word&#10;&#10;Description automatically generated"/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6058818" y="3703012"/>
            <a:ext cx="2398786" cy="6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2968443" name="Title Placeholder 1"/>
          <p:cNvSpPr>
            <a:spLocks noGrp="1"/>
          </p:cNvSpPr>
          <p:nvPr>
            <p:ph type="title"/>
          </p:nvPr>
        </p:nvSpPr>
        <p:spPr bwMode="auto">
          <a:xfrm>
            <a:off x="628649" y="274638"/>
            <a:ext cx="7886700" cy="574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17251728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49" y="1015999"/>
            <a:ext cx="7886700" cy="3616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174105196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4767264"/>
            <a:ext cx="2057400" cy="135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A025DB4C-EFBD-6472-2CDA-08E3619C4972}" type="slidenum">
              <a:rPr/>
              <a:t>‹#›</a:t>
            </a:fld>
            <a:endParaRPr/>
          </a:p>
        </p:txBody>
      </p:sp>
      <p:pic>
        <p:nvPicPr>
          <p:cNvPr id="1010404413" name="Picture 6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628649" y="4767262"/>
            <a:ext cx="834570" cy="13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4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000">
          <a:solidFill>
            <a:srgbClr val="F15A2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999"/>
        </a:spcBef>
        <a:buClr>
          <a:srgbClr val="F15A24"/>
        </a:buClr>
        <a:buFont typeface="Arial"/>
        <a:buChar char="•"/>
        <a:defRPr sz="2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499"/>
        </a:spcBef>
        <a:buClr>
          <a:srgbClr val="F15A24"/>
        </a:buClr>
        <a:buFont typeface="Arial"/>
        <a:buChar char="•"/>
        <a:defRPr sz="24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499"/>
        </a:spcBef>
        <a:buClr>
          <a:srgbClr val="F15A24"/>
        </a:buClr>
        <a:buFont typeface="Arial"/>
        <a:buChar char="•"/>
        <a:defRPr sz="2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499"/>
        </a:spcBef>
        <a:buClr>
          <a:srgbClr val="F15A24"/>
        </a:buClr>
        <a:buFont typeface="Arial"/>
        <a:buChar char="•"/>
        <a:defRPr sz="1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499"/>
        </a:spcBef>
        <a:buClr>
          <a:srgbClr val="F15A24"/>
        </a:buClr>
        <a:buFont typeface="Arial"/>
        <a:buChar char="•"/>
        <a:defRPr sz="18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599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6ED416D5-D129-9108-EA1F-77DB1EC99A6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"/>
            <a:ext cx="9144000" cy="5142998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99689" y="325783"/>
            <a:ext cx="7941895" cy="64576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99689" y="1202424"/>
            <a:ext cx="7941895" cy="31155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8949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  <p:sldLayoutId id="2147484068" r:id="rId13"/>
    <p:sldLayoutId id="2147484069" r:id="rId14"/>
    <p:sldLayoutId id="2147484070" r:id="rId15"/>
    <p:sldLayoutId id="2147484071" r:id="rId16"/>
    <p:sldLayoutId id="2147484072" r:id="rId1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735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303750" indent="-303750" algn="l" defTabSz="685735" rtl="0" eaLnBrk="1" latinLnBrk="0" hangingPunct="1">
        <a:lnSpc>
          <a:spcPct val="100000"/>
        </a:lnSpc>
        <a:spcBef>
          <a:spcPts val="1406"/>
        </a:spcBef>
        <a:buClr>
          <a:schemeClr val="accent3"/>
        </a:buClr>
        <a:buFont typeface="Arial" panose="020B0604020202020204" pitchFamily="34" charset="0"/>
        <a:buChar char="•"/>
        <a:defRPr sz="2025" kern="1200">
          <a:solidFill>
            <a:schemeClr val="tx2"/>
          </a:solidFill>
          <a:latin typeface="+mn-lt"/>
          <a:ea typeface="+mn-ea"/>
          <a:cs typeface="+mn-cs"/>
        </a:defRPr>
      </a:lvl1pPr>
      <a:lvl2pPr marL="625219" indent="-321469" algn="l" defTabSz="685735" rtl="0" eaLnBrk="1" latinLnBrk="0" hangingPunct="1">
        <a:lnSpc>
          <a:spcPct val="90000"/>
        </a:lnSpc>
        <a:spcBef>
          <a:spcPts val="844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27719" indent="-321469" algn="l" defTabSz="685735" rtl="0" eaLnBrk="1" latinLnBrk="0" hangingPunct="1">
        <a:lnSpc>
          <a:spcPct val="90000"/>
        </a:lnSpc>
        <a:spcBef>
          <a:spcPts val="844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1575" kern="1200">
          <a:solidFill>
            <a:schemeClr val="tx2"/>
          </a:solidFill>
          <a:latin typeface="+mn-lt"/>
          <a:ea typeface="+mn-ea"/>
          <a:cs typeface="+mn-cs"/>
        </a:defRPr>
      </a:lvl3pPr>
      <a:lvl4pPr marL="965925" indent="-257175" algn="l" defTabSz="685735" rtl="0" eaLnBrk="1" latinLnBrk="0" hangingPunct="1">
        <a:lnSpc>
          <a:spcPct val="90000"/>
        </a:lnSpc>
        <a:spcBef>
          <a:spcPts val="844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168425" indent="-257175" algn="l" defTabSz="685735" rtl="0" eaLnBrk="1" latinLnBrk="0" hangingPunct="1">
        <a:lnSpc>
          <a:spcPct val="90000"/>
        </a:lnSpc>
        <a:spcBef>
          <a:spcPts val="844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1125" kern="1200">
          <a:solidFill>
            <a:schemeClr val="tx2"/>
          </a:solidFill>
          <a:latin typeface="+mn-lt"/>
          <a:ea typeface="+mn-ea"/>
          <a:cs typeface="+mn-cs"/>
        </a:defRPr>
      </a:lvl5pPr>
      <a:lvl6pPr marL="1885772" indent="-171434" algn="l" defTabSz="6857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40" indent="-171434" algn="l" defTabSz="6857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08" indent="-171434" algn="l" defTabSz="6857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76" indent="-171434" algn="l" defTabSz="6857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7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8" algn="l" defTabSz="6857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5" algn="l" defTabSz="6857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03" algn="l" defTabSz="6857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71" algn="l" defTabSz="6857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9" algn="l" defTabSz="6857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06" algn="l" defTabSz="6857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74" algn="l" defTabSz="6857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42" algn="l" defTabSz="6857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hyperlink" Target="https://imec.atlassian.net/wiki/spaces/HDS1/overview?homepageId=5129568452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eur-ws.org/Vol-4007/02short.pdf" TargetMode="External"/><Relationship Id="rId4" Type="http://schemas.openxmlformats.org/officeDocument/2006/relationships/hyperlink" Target="https://imecinternational-my.sharepoint.com/:v:/r/personal/deng49_imec_be/Documents/Videos/Clipchamp/Trefdag/Exports/Trefdag-Epic.mp4?csf=1&amp;web=1&amp;e=XcWVOL&amp;nav=eyJyZWZlcnJhbEluZm8iOnsicmVmZXJyYWxBcHAiOiJTdHJlYW1XZWJBcHAiLCJyZWZlcnJhbFZpZXciOiJTaGFyZURpYWxvZy1MaW5rIiwicmVmZXJyYWxBcHBQbGF0Zm9ybSI6IldlYiIsInJlZmVycmFsTW9kZSI6InZpZXcifX0%3D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wmo.int/en/activity-areas/urban/urban-heat-island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olidproject.org/image/interoperability-tour.svg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sv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svg"/><Relationship Id="rId11" Type="http://schemas.openxmlformats.org/officeDocument/2006/relationships/image" Target="../media/image75.sv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plasma.uni-wuppertal.de/" TargetMode="Externa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EAD77-04E3-75D6-B255-9193D2294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>
              <a:lnSpc>
                <a:spcPts val="12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Xueying Deng, Matthias De </a:t>
            </a:r>
            <a:r>
              <a:rPr lang="en-US" dirty="0" err="1">
                <a:latin typeface="Calibri"/>
                <a:ea typeface="Calibri"/>
                <a:cs typeface="Calibri"/>
              </a:rPr>
              <a:t>Geyter</a:t>
            </a:r>
            <a:r>
              <a:rPr lang="en-US" dirty="0">
                <a:latin typeface="Calibri"/>
                <a:ea typeface="Calibri"/>
                <a:cs typeface="Calibri"/>
              </a:rPr>
              <a:t>, Bart Matthys, Casper Van </a:t>
            </a:r>
            <a:r>
              <a:rPr lang="en-US" dirty="0" err="1">
                <a:latin typeface="Calibri"/>
                <a:ea typeface="Calibri"/>
                <a:cs typeface="Calibri"/>
              </a:rPr>
              <a:t>Gheluwe</a:t>
            </a:r>
            <a:r>
              <a:rPr lang="en-US" dirty="0">
                <a:latin typeface="Calibri"/>
                <a:ea typeface="Calibri"/>
                <a:cs typeface="Calibri"/>
              </a:rPr>
              <a:t>,​</a:t>
            </a:r>
          </a:p>
          <a:p>
            <a:pPr rtl="0">
              <a:lnSpc>
                <a:spcPts val="12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David </a:t>
            </a:r>
            <a:r>
              <a:rPr lang="en-US" dirty="0" err="1">
                <a:latin typeface="Calibri"/>
                <a:ea typeface="Calibri"/>
                <a:cs typeface="Calibri"/>
              </a:rPr>
              <a:t>Vermeir</a:t>
            </a:r>
            <a:r>
              <a:rPr lang="en-US" dirty="0">
                <a:latin typeface="Calibri"/>
                <a:ea typeface="Calibri"/>
                <a:cs typeface="Calibri"/>
              </a:rPr>
              <a:t>, and Matthias Stevens.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10EA0-6FCB-7B98-D182-7081980F4A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AI &amp; Algorithms Expert Center</a:t>
            </a:r>
            <a:r>
              <a:rPr lang="en-US" b="1" dirty="0">
                <a:ea typeface="Calibri"/>
                <a:cs typeface="Calibri"/>
              </a:rPr>
              <a:t>, </a:t>
            </a:r>
            <a:r>
              <a:rPr lang="en-US" dirty="0"/>
              <a:t>Interuniversity Microelectronics Centre (imec)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1C4CC-7246-3823-FC5A-F5D194F27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0" rIns="0" bIns="0" anchor="t"/>
          <a:lstStyle/>
          <a:p>
            <a:r>
              <a:rPr lang="en-US" dirty="0">
                <a:ea typeface="Calibri"/>
              </a:rPr>
              <a:t>Flemish Health Data Space Implementation</a:t>
            </a:r>
          </a:p>
          <a:p>
            <a:endParaRPr lang="en-US" dirty="0">
              <a:ea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36F00-6925-93A8-A6DE-1AB596A63E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 anchor="t"/>
          <a:lstStyle/>
          <a:p>
            <a:r>
              <a:rPr lang="en-US" dirty="0">
                <a:ea typeface="Calibri"/>
                <a:cs typeface="Calibri"/>
              </a:rPr>
              <a:t>Technical Overview and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55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14C80-D091-E00A-DEEF-9F105E513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8729-6083-7176-F053-920106C85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</p:spPr>
        <p:txBody>
          <a:bodyPr anchor="ctr">
            <a:normAutofit/>
          </a:bodyPr>
          <a:lstStyle/>
          <a:p>
            <a:r>
              <a:rPr lang="en-US" dirty="0"/>
              <a:t>Technical Implementations – Vocabulary hub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7AAAA3A-990C-3339-3E85-ACCEF01C4F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anchor="b">
            <a:normAutofit/>
          </a:bodyPr>
          <a:lstStyle/>
          <a:p>
            <a:r>
              <a:rPr lang="en-US"/>
              <a:t>Flemish Health Data Space Implementation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A2E233-8BB9-D072-80EF-E8D8D804DD1E}"/>
              </a:ext>
            </a:extLst>
          </p:cNvPr>
          <p:cNvSpPr txBox="1">
            <a:spLocks/>
          </p:cNvSpPr>
          <p:nvPr/>
        </p:nvSpPr>
        <p:spPr>
          <a:xfrm>
            <a:off x="768938" y="1650379"/>
            <a:ext cx="5029268" cy="16110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2910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Vocabulary hub - Tools (Neither service yet supports machine-to-machine integration for communicating with the connector)</a:t>
            </a:r>
          </a:p>
          <a:p>
            <a:pPr marL="782955" lvl="1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Semantic Treehouse (TNO)</a:t>
            </a:r>
          </a:p>
          <a:p>
            <a:pPr marL="782955" lvl="1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IDS Vocabulary Provider</a:t>
            </a:r>
          </a:p>
          <a:p>
            <a:pPr marL="422910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One-size-fits-all data model does not exist in the medical field, need future projects</a:t>
            </a:r>
          </a:p>
          <a:p>
            <a:pPr marL="411480" lvl="1" indent="0">
              <a:spcBef>
                <a:spcPct val="20000"/>
              </a:spcBef>
              <a:buClr>
                <a:schemeClr val="tx2"/>
              </a:buClr>
              <a:buSzPct val="100000"/>
              <a:buNone/>
            </a:pPr>
            <a:endParaRPr lang="en-US" sz="1600" dirty="0"/>
          </a:p>
          <a:p>
            <a:pPr marL="411480" lvl="1" indent="0">
              <a:buNone/>
            </a:pPr>
            <a:endParaRPr lang="en-US" sz="1600" dirty="0"/>
          </a:p>
        </p:txBody>
      </p:sp>
      <p:pic>
        <p:nvPicPr>
          <p:cNvPr id="3076" name="Picture 4" descr="Semantic Treehouse - Ketenstandaard Bouw en Techniek">
            <a:extLst>
              <a:ext uri="{FF2B5EF4-FFF2-40B4-BE49-F238E27FC236}">
                <a16:creationId xmlns:a16="http://schemas.microsoft.com/office/drawing/2014/main" id="{EAA6BE9C-30BE-E9A7-802F-E164A193D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14" y="1052990"/>
            <a:ext cx="1194778" cy="119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wner avatar">
            <a:extLst>
              <a:ext uri="{FF2B5EF4-FFF2-40B4-BE49-F238E27FC236}">
                <a16:creationId xmlns:a16="http://schemas.microsoft.com/office/drawing/2014/main" id="{AB4A9C18-2939-8D2D-6FA6-A36889204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6695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662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C0D6C-0DDE-1112-A989-950D8FC60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C5F2-58AE-5AE7-52AE-CEAFF84D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</p:spPr>
        <p:txBody>
          <a:bodyPr anchor="ctr">
            <a:normAutofit/>
          </a:bodyPr>
          <a:lstStyle/>
          <a:p>
            <a:r>
              <a:rPr lang="en-US" dirty="0"/>
              <a:t>Technical Implementations – Design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5F18EB-0BDF-B575-CBD0-529F3B7BE9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anchor="b">
            <a:normAutofit/>
          </a:bodyPr>
          <a:lstStyle/>
          <a:p>
            <a:r>
              <a:rPr lang="en-US"/>
              <a:t>Flemish Health Data Space Implementation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141DC-1234-9202-ED1A-CA51ED06B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671" y="972571"/>
            <a:ext cx="6223558" cy="353187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5CAECA-1EEE-6807-F0E9-3E37719B6DEC}"/>
              </a:ext>
            </a:extLst>
          </p:cNvPr>
          <p:cNvSpPr/>
          <p:nvPr/>
        </p:nvSpPr>
        <p:spPr>
          <a:xfrm>
            <a:off x="4789714" y="849087"/>
            <a:ext cx="1881052" cy="1283834"/>
          </a:xfrm>
          <a:prstGeom prst="rect">
            <a:avLst/>
          </a:prstGeom>
          <a:noFill/>
          <a:ln w="63500">
            <a:solidFill>
              <a:srgbClr val="F15A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3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44E9C-DF01-ABDE-8B28-DF17B9BCE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E59E1-A206-780E-8523-9E82F1F29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Technical Implementations – Metadata Broker: Datahub and Data Discovery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6FCF04-DC42-B62F-02CE-87BDF655568C}"/>
              </a:ext>
            </a:extLst>
          </p:cNvPr>
          <p:cNvSpPr txBox="1">
            <a:spLocks/>
          </p:cNvSpPr>
          <p:nvPr/>
        </p:nvSpPr>
        <p:spPr>
          <a:xfrm>
            <a:off x="628650" y="1016000"/>
            <a:ext cx="5387340" cy="3616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SzPct val="100000"/>
              <a:buNone/>
            </a:pPr>
            <a:endParaRPr lang="en-US" sz="1200" kern="12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lvl="1" indent="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SzPct val="100000"/>
              <a:buNone/>
            </a:pPr>
            <a:endParaRPr lang="en-US" sz="12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1" indent="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None/>
            </a:pPr>
            <a:endParaRPr lang="en-US" sz="12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BC8D636-DE1B-0FFC-7D69-241009094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Flemish Health Data Space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D5BE7-DCE9-B46A-EF69-53FD4E019775}"/>
              </a:ext>
            </a:extLst>
          </p:cNvPr>
          <p:cNvSpPr txBox="1">
            <a:spLocks/>
          </p:cNvSpPr>
          <p:nvPr/>
        </p:nvSpPr>
        <p:spPr>
          <a:xfrm>
            <a:off x="214649" y="1289167"/>
            <a:ext cx="6438700" cy="306998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2910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The Metadata Broker manages metadata for secure and interoperable data exchange. It enables discovery, ensures standardization, and supports trusted data sharing without storing actual data</a:t>
            </a:r>
          </a:p>
          <a:p>
            <a:pPr marL="422910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Datahub (Acryl Data and LinkedIn) for hosting metadata</a:t>
            </a:r>
          </a:p>
          <a:p>
            <a:pPr marL="782955" lvl="1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Other tools with similar functions include Amundsen, Atlas, Marquez,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OpenDataDiscovery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, and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OpenMetadata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  <a:p>
            <a:pPr marL="422910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Machine-to-Machine Data Discovery </a:t>
            </a:r>
          </a:p>
          <a:p>
            <a:pPr marL="782955" lvl="1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The metadata populated by the EDC lacks a precise specification (different interpretation of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DCAT (Data Catalog Vocabulary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))</a:t>
            </a:r>
          </a:p>
          <a:p>
            <a:pPr marL="1143000" lvl="2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Explored:  Metadata Flanders portal (Harvest DCAT)</a:t>
            </a:r>
          </a:p>
          <a:p>
            <a:pPr marL="782955" lvl="1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The current metadata provided by the EDC connector does not include annotations or validations of sharing or shared data itself</a:t>
            </a:r>
          </a:p>
          <a:p>
            <a:pPr marL="782955" lvl="1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Can we use SHACL? (RDF onboarding and learning curve of SHACL)</a:t>
            </a:r>
          </a:p>
        </p:txBody>
      </p:sp>
      <p:pic>
        <p:nvPicPr>
          <p:cNvPr id="4" name="Picture 2" descr="DataHub: A generalized metadata search &amp; discovery tool">
            <a:extLst>
              <a:ext uri="{FF2B5EF4-FFF2-40B4-BE49-F238E27FC236}">
                <a16:creationId xmlns:a16="http://schemas.microsoft.com/office/drawing/2014/main" id="{FDDD35F3-1D76-AE07-264F-05E1D85E3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563" y="1862552"/>
            <a:ext cx="1279891" cy="116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11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8451E-E795-EEEB-4A91-7BB865CF3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E0FA-62AC-935E-6A37-1CFB713B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</p:spPr>
        <p:txBody>
          <a:bodyPr anchor="ctr">
            <a:normAutofit/>
          </a:bodyPr>
          <a:lstStyle/>
          <a:p>
            <a:r>
              <a:rPr lang="en-US" dirty="0"/>
              <a:t>Technical Implementations – Design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D73717-2FC7-CF8E-7891-BEEC02D873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anchor="b">
            <a:normAutofit/>
          </a:bodyPr>
          <a:lstStyle/>
          <a:p>
            <a:r>
              <a:rPr lang="en-US"/>
              <a:t>Flemish Health Data Space Implementation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3E694-5A5B-C281-09B4-70D977E72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671" y="972571"/>
            <a:ext cx="6223558" cy="353187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7DC298-B248-B1A4-2B90-D0979A4EEDEB}"/>
              </a:ext>
            </a:extLst>
          </p:cNvPr>
          <p:cNvSpPr/>
          <p:nvPr/>
        </p:nvSpPr>
        <p:spPr>
          <a:xfrm>
            <a:off x="1093923" y="2096589"/>
            <a:ext cx="2529558" cy="1335823"/>
          </a:xfrm>
          <a:prstGeom prst="rect">
            <a:avLst/>
          </a:prstGeom>
          <a:noFill/>
          <a:ln w="63500">
            <a:solidFill>
              <a:srgbClr val="F15A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1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EE8D2-E811-253F-F062-D86143004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F3102-F97A-0D46-9177-CD1465295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Technical Implementations – Eclipse Dataspace Components (EDC) Connector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9C8EA0-AAED-8E66-ED1B-DC917F6A425A}"/>
              </a:ext>
            </a:extLst>
          </p:cNvPr>
          <p:cNvSpPr txBox="1">
            <a:spLocks/>
          </p:cNvSpPr>
          <p:nvPr/>
        </p:nvSpPr>
        <p:spPr>
          <a:xfrm>
            <a:off x="520466" y="1335717"/>
            <a:ext cx="6907945" cy="2642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2910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A connector in the IDSA framework is an interface that enables participants to exchange data within a data space. It ensures data sovereignty, supports interoperability, and handles tasks like authentication, authorization, and data transfer</a:t>
            </a:r>
          </a:p>
          <a:p>
            <a:pPr marL="422910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Interoperability:  the connector's ability to work seamlessly with other connectors</a:t>
            </a:r>
          </a:p>
          <a:p>
            <a:pPr marL="782955" lvl="1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Implement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Data Space Protocol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and the relevant protocols associated with GAIA-X</a:t>
            </a:r>
          </a:p>
          <a:p>
            <a:pPr marL="422910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Extensibility:  The potential for customization and enhancement of the connector</a:t>
            </a:r>
          </a:p>
          <a:p>
            <a:pPr marL="782955" lvl="1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Modular architecture that supports the integration of extensions</a:t>
            </a:r>
          </a:p>
          <a:p>
            <a:pPr marL="422910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Community Support and Active Development: Ongoing development</a:t>
            </a:r>
          </a:p>
          <a:p>
            <a:pPr marL="834390" lvl="1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GitHub discussions and Discord channels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F197850-9CA9-9A93-6F13-CFAE1F364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Flemish Health Data Space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75D3F-844C-92E7-2F43-9961A447B3CA}"/>
              </a:ext>
            </a:extLst>
          </p:cNvPr>
          <p:cNvSpPr txBox="1">
            <a:spLocks/>
          </p:cNvSpPr>
          <p:nvPr/>
        </p:nvSpPr>
        <p:spPr>
          <a:xfrm>
            <a:off x="195262" y="1175545"/>
            <a:ext cx="8753475" cy="35242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Clr>
                <a:schemeClr val="tx2"/>
              </a:buClr>
              <a:buSzPct val="100000"/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" name="Picture 2" descr="@eclipse-edc">
            <a:extLst>
              <a:ext uri="{FF2B5EF4-FFF2-40B4-BE49-F238E27FC236}">
                <a16:creationId xmlns:a16="http://schemas.microsoft.com/office/drawing/2014/main" id="{3FA5DCB1-BA69-848D-C66A-F9BE72A2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02" y="2571750"/>
            <a:ext cx="1406433" cy="140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23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D1B4B-D347-DE36-317D-101A7DCF8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28F5E-1C95-B7A2-94FD-FE1DCCA0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</p:spPr>
        <p:txBody>
          <a:bodyPr anchor="ctr">
            <a:normAutofit/>
          </a:bodyPr>
          <a:lstStyle/>
          <a:p>
            <a:r>
              <a:rPr lang="en-US" dirty="0"/>
              <a:t>Technical Implementations – Design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982D27-D8AA-D144-EE6D-B0196A87A9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anchor="b">
            <a:normAutofit/>
          </a:bodyPr>
          <a:lstStyle/>
          <a:p>
            <a:r>
              <a:rPr lang="en-US"/>
              <a:t>Flemish Health Data Space Implementation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601DEF-2988-3F55-2571-8E9B8F906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671" y="972571"/>
            <a:ext cx="6223558" cy="353187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E34C31-CF05-215E-8680-AFCFA4FC5F93}"/>
              </a:ext>
            </a:extLst>
          </p:cNvPr>
          <p:cNvSpPr/>
          <p:nvPr/>
        </p:nvSpPr>
        <p:spPr>
          <a:xfrm>
            <a:off x="2481398" y="846910"/>
            <a:ext cx="1881052" cy="1283834"/>
          </a:xfrm>
          <a:prstGeom prst="rect">
            <a:avLst/>
          </a:prstGeom>
          <a:noFill/>
          <a:ln w="63500">
            <a:solidFill>
              <a:srgbClr val="F15A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9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009FE-A777-70D6-E4D9-1AE2E3A36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80AFB-82C7-4B79-23C3-DD9ED623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" y="211850"/>
            <a:ext cx="8753474" cy="73587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Technical Implementations – Identity Provider: </a:t>
            </a:r>
            <a:r>
              <a:rPr lang="en-US" dirty="0" err="1"/>
              <a:t>Keycloak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F62B34-DC69-456C-5A6F-557C0C1BFE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Flemish Health Data Space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47A32-2BD8-1F7B-73AA-3B727D031B97}"/>
              </a:ext>
            </a:extLst>
          </p:cNvPr>
          <p:cNvSpPr txBox="1">
            <a:spLocks/>
          </p:cNvSpPr>
          <p:nvPr/>
        </p:nvSpPr>
        <p:spPr>
          <a:xfrm>
            <a:off x="195262" y="1175545"/>
            <a:ext cx="8753475" cy="35242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Clr>
                <a:schemeClr val="tx2"/>
              </a:buClr>
              <a:buSzPct val="100000"/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7B2D732-3BB9-DC77-11DA-6F81DE3AA953}"/>
              </a:ext>
            </a:extLst>
          </p:cNvPr>
          <p:cNvSpPr txBox="1">
            <a:spLocks/>
          </p:cNvSpPr>
          <p:nvPr/>
        </p:nvSpPr>
        <p:spPr>
          <a:xfrm>
            <a:off x="717980" y="1325207"/>
            <a:ext cx="8753475" cy="3524250"/>
          </a:xfrm>
          <a:prstGeom prst="rect">
            <a:avLst/>
          </a:prstGeom>
        </p:spPr>
        <p:txBody>
          <a:bodyPr/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2910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Decentralized Identity and Access Management Solutions</a:t>
            </a:r>
          </a:p>
          <a:p>
            <a:pPr marL="782955" lvl="1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Decentralized Web Nodes (DWN)</a:t>
            </a:r>
          </a:p>
          <a:p>
            <a:pPr marL="782955" lvl="1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Decentralized Claims Protocol (DCP)</a:t>
            </a:r>
          </a:p>
          <a:p>
            <a:pPr marL="782955" lvl="1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iShare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Trust Framework</a:t>
            </a:r>
          </a:p>
          <a:p>
            <a:pPr marL="422910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Central Identity Provider (IdP) Solutions</a:t>
            </a:r>
          </a:p>
          <a:p>
            <a:pPr marL="782955" lvl="1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OAuth DAPS</a:t>
            </a:r>
          </a:p>
          <a:p>
            <a:pPr marL="782955" lvl="1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OAuth using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Keycloak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(or other IdP that supports Private Key JWT)</a:t>
            </a:r>
          </a:p>
          <a:p>
            <a:pPr marL="1143000" lvl="2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Build on widely accepted technologies</a:t>
            </a:r>
          </a:p>
          <a:p>
            <a:pPr marL="1143000" lvl="2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Supported by the EDC Connector as external IdP</a:t>
            </a:r>
            <a:endParaRPr lang="en-US" dirty="0"/>
          </a:p>
        </p:txBody>
      </p:sp>
      <p:pic>
        <p:nvPicPr>
          <p:cNvPr id="9" name="Picture 4" descr="keycloak">
            <a:extLst>
              <a:ext uri="{FF2B5EF4-FFF2-40B4-BE49-F238E27FC236}">
                <a16:creationId xmlns:a16="http://schemas.microsoft.com/office/drawing/2014/main" id="{30B4A12D-1D4E-3237-C835-F048737E5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1" t="13333" r="18929" b="15348"/>
          <a:stretch/>
        </p:blipFill>
        <p:spPr bwMode="auto">
          <a:xfrm>
            <a:off x="5171985" y="2130012"/>
            <a:ext cx="1221972" cy="80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185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DF3D8-65B9-BB07-7887-97727D3A8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C359-743D-AC9E-14F2-57F1B1EA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</p:spPr>
        <p:txBody>
          <a:bodyPr anchor="ctr">
            <a:normAutofit/>
          </a:bodyPr>
          <a:lstStyle/>
          <a:p>
            <a:r>
              <a:rPr lang="en-US" dirty="0"/>
              <a:t>Technical Implementations – Design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2C776E-4B87-E945-15FB-941C0F4903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anchor="b">
            <a:normAutofit/>
          </a:bodyPr>
          <a:lstStyle/>
          <a:p>
            <a:r>
              <a:rPr lang="en-US"/>
              <a:t>Flemish Health Data Space Implementation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219850-99BA-EAC8-1D45-510068AF6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671" y="972571"/>
            <a:ext cx="6223558" cy="353187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87CAD9-44D6-1E00-FE5C-DDA7D312ADDE}"/>
              </a:ext>
            </a:extLst>
          </p:cNvPr>
          <p:cNvSpPr/>
          <p:nvPr/>
        </p:nvSpPr>
        <p:spPr>
          <a:xfrm>
            <a:off x="2386149" y="3479077"/>
            <a:ext cx="1881052" cy="1283834"/>
          </a:xfrm>
          <a:prstGeom prst="rect">
            <a:avLst/>
          </a:prstGeom>
          <a:noFill/>
          <a:ln w="63500">
            <a:solidFill>
              <a:srgbClr val="F15A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4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3C0CF-7F90-A9A8-96D7-3B7E81DE1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6DD609-FBAE-432E-872D-8D91C8DD04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Flemish Health Data Space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0902D-20CB-7A5B-3C34-14F0EABBA812}"/>
              </a:ext>
            </a:extLst>
          </p:cNvPr>
          <p:cNvSpPr txBox="1">
            <a:spLocks/>
          </p:cNvSpPr>
          <p:nvPr/>
        </p:nvSpPr>
        <p:spPr>
          <a:xfrm>
            <a:off x="229894" y="1122316"/>
            <a:ext cx="8753475" cy="35242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Clr>
                <a:schemeClr val="tx2"/>
              </a:buClr>
              <a:buSzPct val="100000"/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30AABB-29BE-81B6-2A05-D73087DE0B65}"/>
              </a:ext>
            </a:extLst>
          </p:cNvPr>
          <p:cNvSpPr txBox="1">
            <a:spLocks/>
          </p:cNvSpPr>
          <p:nvPr/>
        </p:nvSpPr>
        <p:spPr>
          <a:xfrm>
            <a:off x="0" y="1332412"/>
            <a:ext cx="3300549" cy="2914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0" defTabSz="914400">
              <a:spcBef>
                <a:spcPts val="1000"/>
              </a:spcBef>
              <a:buClr>
                <a:srgbClr val="F15A24"/>
              </a:buClr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Function Scope </a:t>
            </a:r>
          </a:p>
          <a:p>
            <a:pPr marL="782955" lvl="1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The health authority needs to have transparency of all transactions occurring within the data space</a:t>
            </a:r>
          </a:p>
          <a:p>
            <a:pPr marL="782955" lvl="1" indent="-171450" defTabSz="914400"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Align to RAM 4.0: Providing essential services such as clearing, monitoring and settlement for all financial and data exchange transactions</a:t>
            </a:r>
            <a:endParaRPr lang="en-US" sz="1400" dirty="0"/>
          </a:p>
        </p:txBody>
      </p:sp>
      <p:pic>
        <p:nvPicPr>
          <p:cNvPr id="5" name="Picture 4" descr="A diagram of a computer&#10;&#10;AI-generated content may be incorrect.">
            <a:extLst>
              <a:ext uri="{FF2B5EF4-FFF2-40B4-BE49-F238E27FC236}">
                <a16:creationId xmlns:a16="http://schemas.microsoft.com/office/drawing/2014/main" id="{9C7EE80D-DC0D-DBB4-416A-B41D28A7E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551" y="1382699"/>
            <a:ext cx="4446511" cy="2790185"/>
          </a:xfrm>
          <a:prstGeom prst="rect">
            <a:avLst/>
          </a:prstGeom>
          <a:noFill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FB9E4A8-CEFD-01E7-9725-7A214B35ACC8}"/>
              </a:ext>
            </a:extLst>
          </p:cNvPr>
          <p:cNvSpPr txBox="1">
            <a:spLocks/>
          </p:cNvSpPr>
          <p:nvPr/>
        </p:nvSpPr>
        <p:spPr>
          <a:xfrm>
            <a:off x="419100" y="284282"/>
            <a:ext cx="7886700" cy="574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15A2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200" dirty="0"/>
              <a:t>Technical Implementations – Clearing House (Project Development) </a:t>
            </a:r>
          </a:p>
        </p:txBody>
      </p:sp>
    </p:spTree>
    <p:extLst>
      <p:ext uri="{BB962C8B-B14F-4D97-AF65-F5344CB8AC3E}">
        <p14:creationId xmlns:p14="http://schemas.microsoft.com/office/powerpoint/2010/main" val="2541162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A79B8-52A1-57F7-2622-A40F9B8D3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51C57-4D45-D881-AC34-0C8EE4F9A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</p:spPr>
        <p:txBody>
          <a:bodyPr anchor="ctr">
            <a:normAutofit/>
          </a:bodyPr>
          <a:lstStyle/>
          <a:p>
            <a:r>
              <a:rPr lang="en-US" sz="2200" dirty="0"/>
              <a:t>Technical Implementations – Clearing House (Project Development)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291C6-C2B6-67C4-6FE9-E6E2B617F9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24" t="6935" r="4153" b="8363"/>
          <a:stretch/>
        </p:blipFill>
        <p:spPr>
          <a:xfrm>
            <a:off x="1035212" y="1016000"/>
            <a:ext cx="7073576" cy="3616325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1D33638-C178-1C81-52FA-73090B991A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Flemish Health Data Space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1C0B7-8F2D-1168-ED4F-8888821D8513}"/>
              </a:ext>
            </a:extLst>
          </p:cNvPr>
          <p:cNvSpPr txBox="1">
            <a:spLocks/>
          </p:cNvSpPr>
          <p:nvPr/>
        </p:nvSpPr>
        <p:spPr>
          <a:xfrm>
            <a:off x="229894" y="1122316"/>
            <a:ext cx="8753475" cy="35242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Clr>
                <a:schemeClr val="tx2"/>
              </a:buClr>
              <a:buSzPct val="100000"/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83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0E6-85A9-C1D4-2DD7-49F8CFFA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</p:spPr>
        <p:txBody>
          <a:bodyPr anchor="ctr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Agenda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246883B-3646-3E2E-EE17-91615CFAF3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/>
          <a:lstStyle/>
          <a:p>
            <a:r>
              <a:rPr lang="en-US" dirty="0">
                <a:ea typeface="Calibri"/>
                <a:cs typeface="Calibri"/>
              </a:rPr>
              <a:t>Flemish Health Data Space Implementation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62B60CE-98AB-CFBE-B7DF-2F9A1CBF3D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016000"/>
          <a:ext cx="7886700" cy="3616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6552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91862-B568-6BD3-BB3B-A3494FFF2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5AC76-2F30-0BD5-42AE-B4896EEACD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defRPr cap="all"/>
            </a:pPr>
            <a:r>
              <a:rPr lang="en-US" dirty="0"/>
              <a:t>takeaways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EEEE2-72F1-1790-ED63-BB0E356610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Flemish Health Data Space Implementation</a:t>
            </a:r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7929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11F38-D0E3-4A32-657E-B67BD8BED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8F0751A-D56A-41C6-EB40-C00E4A54BE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Flemish Health Data Space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D9542-A556-236E-7C80-5BD096BC98E3}"/>
              </a:ext>
            </a:extLst>
          </p:cNvPr>
          <p:cNvSpPr txBox="1">
            <a:spLocks/>
          </p:cNvSpPr>
          <p:nvPr/>
        </p:nvSpPr>
        <p:spPr>
          <a:xfrm>
            <a:off x="229894" y="1122316"/>
            <a:ext cx="8753475" cy="35242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Clr>
                <a:schemeClr val="tx2"/>
              </a:buClr>
              <a:buSzPct val="100000"/>
              <a:buNone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AD86E6-6D84-B850-608A-2792465526DC}"/>
              </a:ext>
            </a:extLst>
          </p:cNvPr>
          <p:cNvSpPr txBox="1">
            <a:spLocks/>
          </p:cNvSpPr>
          <p:nvPr/>
        </p:nvSpPr>
        <p:spPr>
          <a:xfrm>
            <a:off x="419100" y="284282"/>
            <a:ext cx="7886700" cy="574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15A2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200" dirty="0"/>
              <a:t>Takeaways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F4088-5521-0FFF-9D57-1C18E748690C}"/>
              </a:ext>
            </a:extLst>
          </p:cNvPr>
          <p:cNvSpPr txBox="1"/>
          <p:nvPr/>
        </p:nvSpPr>
        <p:spPr>
          <a:xfrm>
            <a:off x="514350" y="833923"/>
            <a:ext cx="8115300" cy="3791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1000"/>
              </a:spcBef>
              <a:buClr>
                <a:srgbClr val="F15A24"/>
              </a:buClr>
              <a:buSzPct val="100000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914400">
              <a:spcBef>
                <a:spcPts val="1000"/>
              </a:spcBef>
              <a:buClr>
                <a:srgbClr val="F15A24"/>
              </a:buClr>
              <a:buSzPct val="100000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successfully built a minimum viable data space that has been deployed on the customers’ sides</a:t>
            </a:r>
          </a:p>
          <a:p>
            <a:pPr defTabSz="914400">
              <a:spcBef>
                <a:spcPts val="1000"/>
              </a:spcBef>
              <a:buClr>
                <a:srgbClr val="F15A24"/>
              </a:buClr>
              <a:buSzPct val="100000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defTabSz="914400">
              <a:spcBef>
                <a:spcPts val="1000"/>
              </a:spcBef>
              <a:buClr>
                <a:srgbClr val="F15A2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Remaining Challenges</a:t>
            </a:r>
          </a:p>
          <a:p>
            <a:pPr marL="742950" lvl="1" indent="-285750" defTabSz="914400">
              <a:spcBef>
                <a:spcPts val="1000"/>
              </a:spcBef>
              <a:buClr>
                <a:srgbClr val="F15A2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Semantic interoperability has been partially achieved at the metadata level (DCAT) but not at the data level</a:t>
            </a:r>
          </a:p>
          <a:p>
            <a:pPr marL="742950" lvl="1" indent="-285750" defTabSz="914400">
              <a:spcBef>
                <a:spcPts val="1000"/>
              </a:spcBef>
              <a:buClr>
                <a:srgbClr val="F15A2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implementation of a clearing house can vary significantly according to requirements, as no definitive answer is provided by RAM</a:t>
            </a:r>
          </a:p>
          <a:p>
            <a:pPr marL="742950" lvl="1" indent="-285750" defTabSz="914400">
              <a:spcBef>
                <a:spcPts val="1000"/>
              </a:spcBef>
              <a:buClr>
                <a:srgbClr val="F15A2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Distributed identity utilizes verifiable credentials for machine-to-machine communication, which is still in the theoretical specification stage</a:t>
            </a:r>
          </a:p>
          <a:p>
            <a:pPr marL="411480" lvl="1" indent="0">
              <a:buNone/>
            </a:pPr>
            <a:endParaRPr lang="en-US" sz="1420" dirty="0"/>
          </a:p>
          <a:p>
            <a:pPr lvl="1"/>
            <a:endParaRPr lang="en-US" sz="1420" dirty="0"/>
          </a:p>
        </p:txBody>
      </p:sp>
    </p:spTree>
    <p:extLst>
      <p:ext uri="{BB962C8B-B14F-4D97-AF65-F5344CB8AC3E}">
        <p14:creationId xmlns:p14="http://schemas.microsoft.com/office/powerpoint/2010/main" val="4038503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53809-F584-AA3D-5FE2-85B029916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AD8BD-EE0C-472F-4364-EBEE830F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</p:spPr>
        <p:txBody>
          <a:bodyPr anchor="ctr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Agenda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4174FF8-9053-D46F-15E2-65676CC04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/>
          <a:lstStyle/>
          <a:p>
            <a:r>
              <a:rPr lang="en-US" dirty="0">
                <a:ea typeface="Calibri"/>
                <a:cs typeface="Calibri"/>
              </a:rPr>
              <a:t>Flemish Health Data Space Implementation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8D51DA1-2FFE-7433-76D6-8F40461FC0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016000"/>
          <a:ext cx="7886700" cy="3616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4191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BA3BA-4309-C14C-8039-3421182FC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9E282-6F76-4A99-80E7-41AF85322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</p:spPr>
        <p:txBody>
          <a:bodyPr anchor="ctr">
            <a:normAutofit/>
          </a:bodyPr>
          <a:lstStyle/>
          <a:p>
            <a:r>
              <a:rPr lang="nl-BE" dirty="0"/>
              <a:t>Useful Links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58410E-5EEE-53BC-D234-20E698060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90" y="2303419"/>
            <a:ext cx="8271510" cy="3783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F15A24"/>
                </a:solidFill>
                <a:ea typeface="Calibri"/>
                <a:cs typeface="Calibri"/>
              </a:rPr>
              <a:t>​</a:t>
            </a:r>
            <a:r>
              <a:rPr lang="en-US" sz="1400" b="1" dirty="0">
                <a:solidFill>
                  <a:srgbClr val="F15A24"/>
                </a:solidFill>
                <a:ea typeface="Calibri"/>
                <a:cs typeface="Calibri"/>
              </a:rPr>
              <a:t>Project Confluence</a:t>
            </a:r>
            <a:r>
              <a:rPr lang="en-US" sz="1400" dirty="0">
                <a:solidFill>
                  <a:srgbClr val="F15A24"/>
                </a:solidFill>
                <a:ea typeface="Calibri"/>
                <a:cs typeface="Calibri"/>
              </a:rPr>
              <a:t>:  </a:t>
            </a:r>
            <a:r>
              <a:rPr lang="en-US" sz="1400" dirty="0">
                <a:solidFill>
                  <a:srgbClr val="F15A24"/>
                </a:solidFill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 Data Space - Confluence (atlassian.net)</a:t>
            </a:r>
            <a:endParaRPr lang="en-US" sz="1400" dirty="0">
              <a:solidFill>
                <a:srgbClr val="F15A24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F15A24"/>
                </a:solidFill>
                <a:ea typeface="Calibri"/>
                <a:cs typeface="Calibri"/>
              </a:rPr>
              <a:t>Final report</a:t>
            </a:r>
            <a:r>
              <a:rPr lang="en-US" sz="1400" dirty="0">
                <a:solidFill>
                  <a:srgbClr val="F15A24"/>
                </a:solidFill>
                <a:ea typeface="Calibri"/>
                <a:cs typeface="Calibri"/>
              </a:rPr>
              <a:t>:  </a:t>
            </a:r>
            <a:r>
              <a:rPr lang="en-US" sz="1400" dirty="0">
                <a:solidFill>
                  <a:srgbClr val="F15A24"/>
                </a:solidFill>
                <a:ea typeface="Calibri"/>
                <a:cs typeface="Calibri"/>
                <a:hlinkClick r:id="rId3" invalidUrl="http://:/www.vlaanderen.be/publicaties/vlaamse-health-data-space-project-eindrappor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Flemish Health Data Space Final Report (Dutch)</a:t>
            </a:r>
            <a:endParaRPr lang="en-US"/>
          </a:p>
          <a:p>
            <a:pPr marL="0" indent="0">
              <a:buNone/>
            </a:pPr>
            <a:r>
              <a:rPr lang="en-US" sz="1400" b="1" dirty="0">
                <a:solidFill>
                  <a:srgbClr val="F15A24"/>
                </a:solidFill>
                <a:ea typeface="Calibri"/>
                <a:cs typeface="Calibri"/>
              </a:rPr>
              <a:t>Project demo video:  </a:t>
            </a:r>
            <a:r>
              <a:rPr lang="en-US" sz="1400" dirty="0">
                <a:solidFill>
                  <a:srgbClr val="F15A24"/>
                </a:solidFill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HDS-Demo.mp4</a:t>
            </a:r>
            <a:r>
              <a:rPr lang="en-US" sz="1400" dirty="0">
                <a:solidFill>
                  <a:srgbClr val="F15A24"/>
                </a:solidFill>
                <a:ea typeface="Calibri"/>
                <a:cs typeface="Calibri"/>
              </a:rPr>
              <a:t> (Please request access)</a:t>
            </a:r>
            <a:endParaRPr lang="en-US" sz="1400" b="1" dirty="0">
              <a:solidFill>
                <a:srgbClr val="F15A24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F15A24"/>
                </a:solidFill>
                <a:ea typeface="Calibri"/>
                <a:cs typeface="Calibri"/>
              </a:rPr>
              <a:t>Research publication: </a:t>
            </a:r>
            <a:r>
              <a:rPr lang="en-US" sz="1400" dirty="0">
                <a:solidFill>
                  <a:srgbClr val="F15A24"/>
                </a:solidFill>
                <a:ea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Flemish Health Data Space Implementation: Technical Overview and Challenges</a:t>
            </a:r>
            <a:endParaRPr lang="en-US" sz="1400" dirty="0">
              <a:solidFill>
                <a:srgbClr val="F15A24"/>
              </a:solidFill>
              <a:ea typeface="Calibri"/>
              <a:cs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1400" dirty="0">
              <a:solidFill>
                <a:srgbClr val="F15A24"/>
              </a:solidFill>
              <a:ea typeface="Calibri"/>
              <a:cs typeface="Calibri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530BBA8-D12F-CAC2-BC6B-24A7063BC2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anchor="b">
            <a:normAutofit/>
          </a:bodyPr>
          <a:lstStyle/>
          <a:p>
            <a:r>
              <a:rPr lang="en-US"/>
              <a:t>Flemish Health Data Space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829888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1EA3A-8807-0FA5-1132-CF598B631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  <a:endParaRPr lang="en-L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F80B91-7C09-4B22-DDD8-B5F88239F4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97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4BD5C9-CDE0-4F40-1CB2-3DD5F67603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 descr="A close up of a card&#10;&#10;AI-generated content may be incorrect.">
            <a:extLst>
              <a:ext uri="{FF2B5EF4-FFF2-40B4-BE49-F238E27FC236}">
                <a16:creationId xmlns:a16="http://schemas.microsoft.com/office/drawing/2014/main" id="{86A21ADA-2E48-2EB5-341D-C679A0587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"/>
            <a:ext cx="9144000" cy="514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78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EAD77-04E3-75D6-B255-9193D2294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Florian Hölken</a:t>
            </a:r>
            <a:endParaRPr lang="en-L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10EA0-6FCB-7B98-D182-7081980F4A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Scientific Researcher</a:t>
            </a:r>
            <a:endParaRPr lang="en-L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1C4CC-7246-3823-FC5A-F5D194F27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0538" y="1343024"/>
            <a:ext cx="5413985" cy="1672025"/>
          </a:xfrm>
        </p:spPr>
        <p:txBody>
          <a:bodyPr/>
          <a:lstStyle/>
          <a:p>
            <a:r>
              <a:rPr lang="en-US" dirty="0"/>
              <a:t>Smart City Urban Heat Monitoring using a Solid-based Dataspace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1045921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0E6-85A9-C1D4-2DD7-49F8CFFA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Goal &amp; Vision</a:t>
            </a:r>
            <a:endParaRPr lang="en-L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22811-D02F-799F-CFEC-507349CBE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16000"/>
            <a:ext cx="4729922" cy="3616325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Smart city application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Urban heat island problem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Leverage heterogeneous data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Inform citizens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Fine-granular environmental data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Citizen participation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4D16F-D87A-4CC4-D71B-74823916F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3432108" cy="164386"/>
          </a:xfrm>
        </p:spPr>
        <p:txBody>
          <a:bodyPr/>
          <a:lstStyle/>
          <a:p>
            <a:r>
              <a:rPr lang="en-US" dirty="0"/>
              <a:t>Smart City Urban Heat Monitoring using a Solid-based Dataspace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19D5C-76C0-4BE7-A213-359FED446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9" r="27631" b="10327"/>
          <a:stretch/>
        </p:blipFill>
        <p:spPr bwMode="auto">
          <a:xfrm>
            <a:off x="5358572" y="1783270"/>
            <a:ext cx="3785428" cy="20597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A1200-EDE4-4F21-97CB-449EE22141E9}"/>
              </a:ext>
            </a:extLst>
          </p:cNvPr>
          <p:cNvSpPr txBox="1"/>
          <p:nvPr/>
        </p:nvSpPr>
        <p:spPr bwMode="auto">
          <a:xfrm>
            <a:off x="6172810" y="3830036"/>
            <a:ext cx="3028739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>
                <a:hlinkClick r:id="rId3"/>
              </a:rPr>
              <a:t>https://community.wmo.int/en/activity-areas/urban/urban-heat-island</a:t>
            </a:r>
            <a:r>
              <a:rPr lang="en-US" sz="800" dirty="0"/>
              <a:t> - Accessed on May 20, 2025</a:t>
            </a:r>
            <a:endParaRPr lang="en-DE" sz="800" dirty="0"/>
          </a:p>
        </p:txBody>
      </p:sp>
    </p:spTree>
    <p:extLst>
      <p:ext uri="{BB962C8B-B14F-4D97-AF65-F5344CB8AC3E}">
        <p14:creationId xmlns:p14="http://schemas.microsoft.com/office/powerpoint/2010/main" val="3752604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0E6-85A9-C1D4-2DD7-49F8CFFA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Key Requirements</a:t>
            </a:r>
            <a:endParaRPr lang="en-L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22811-D02F-799F-CFEC-507349CBE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16000"/>
            <a:ext cx="5657217" cy="3616325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Distributed data from diverse stakeholders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Decentralized and privacy infrastructure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Data sovereignty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Mechanism for discovering relevant datasets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Interoperability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Integration and visualization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4D16F-D87A-4CC4-D71B-74823916F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3432108" cy="164386"/>
          </a:xfrm>
        </p:spPr>
        <p:txBody>
          <a:bodyPr/>
          <a:lstStyle/>
          <a:p>
            <a:r>
              <a:rPr lang="en-US" dirty="0"/>
              <a:t>Smart City Urban Heat Monitoring using a Solid-based Dataspace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7E186B-FD62-4A08-AFE0-E22C4C901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285867" y="1572629"/>
            <a:ext cx="2647409" cy="2461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17445C-7288-4708-BC02-107324752EC8}"/>
              </a:ext>
            </a:extLst>
          </p:cNvPr>
          <p:cNvSpPr txBox="1"/>
          <p:nvPr/>
        </p:nvSpPr>
        <p:spPr bwMode="auto">
          <a:xfrm>
            <a:off x="8172081" y="4031223"/>
            <a:ext cx="761195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800" dirty="0"/>
              <a:t>Generated by DALL·E 3</a:t>
            </a:r>
            <a:endParaRPr lang="en-DE" sz="800" dirty="0"/>
          </a:p>
        </p:txBody>
      </p:sp>
    </p:spTree>
    <p:extLst>
      <p:ext uri="{BB962C8B-B14F-4D97-AF65-F5344CB8AC3E}">
        <p14:creationId xmlns:p14="http://schemas.microsoft.com/office/powerpoint/2010/main" val="1783788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0E6-85A9-C1D4-2DD7-49F8CFFA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Dataspace</a:t>
            </a:r>
            <a:endParaRPr lang="en-L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4D16F-D87A-4CC4-D71B-74823916F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3432108" cy="164386"/>
          </a:xfrm>
        </p:spPr>
        <p:txBody>
          <a:bodyPr/>
          <a:lstStyle/>
          <a:p>
            <a:r>
              <a:rPr lang="en-US" dirty="0"/>
              <a:t>Smart City Urban Heat Monitoring using a Solid-based Dataspace</a:t>
            </a:r>
          </a:p>
        </p:txBody>
      </p:sp>
      <p:sp>
        <p:nvSpPr>
          <p:cNvPr id="16" name="Freeform 1275">
            <a:extLst>
              <a:ext uri="{FF2B5EF4-FFF2-40B4-BE49-F238E27FC236}">
                <a16:creationId xmlns:a16="http://schemas.microsoft.com/office/drawing/2014/main" id="{CCD25D10-D0D3-42EC-96AB-645D3AF3B589}"/>
              </a:ext>
            </a:extLst>
          </p:cNvPr>
          <p:cNvSpPr>
            <a:spLocks noEditPoints="1"/>
          </p:cNvSpPr>
          <p:nvPr/>
        </p:nvSpPr>
        <p:spPr bwMode="auto">
          <a:xfrm>
            <a:off x="505600" y="1977816"/>
            <a:ext cx="4897673" cy="1608551"/>
          </a:xfrm>
          <a:custGeom>
            <a:avLst/>
            <a:gdLst>
              <a:gd name="T0" fmla="*/ 1593 w 1656"/>
              <a:gd name="T1" fmla="*/ 0 h 579"/>
              <a:gd name="T2" fmla="*/ 63 w 1656"/>
              <a:gd name="T3" fmla="*/ 0 h 579"/>
              <a:gd name="T4" fmla="*/ 0 w 1656"/>
              <a:gd name="T5" fmla="*/ 63 h 579"/>
              <a:gd name="T6" fmla="*/ 0 w 1656"/>
              <a:gd name="T7" fmla="*/ 517 h 579"/>
              <a:gd name="T8" fmla="*/ 63 w 1656"/>
              <a:gd name="T9" fmla="*/ 579 h 579"/>
              <a:gd name="T10" fmla="*/ 1593 w 1656"/>
              <a:gd name="T11" fmla="*/ 579 h 579"/>
              <a:gd name="T12" fmla="*/ 1656 w 1656"/>
              <a:gd name="T13" fmla="*/ 517 h 579"/>
              <a:gd name="T14" fmla="*/ 1656 w 1656"/>
              <a:gd name="T15" fmla="*/ 63 h 579"/>
              <a:gd name="T16" fmla="*/ 1593 w 1656"/>
              <a:gd name="T17" fmla="*/ 0 h 579"/>
              <a:gd name="T18" fmla="*/ 1593 w 1656"/>
              <a:gd name="T19" fmla="*/ 567 h 579"/>
              <a:gd name="T20" fmla="*/ 63 w 1656"/>
              <a:gd name="T21" fmla="*/ 567 h 579"/>
              <a:gd name="T22" fmla="*/ 12 w 1656"/>
              <a:gd name="T23" fmla="*/ 517 h 579"/>
              <a:gd name="T24" fmla="*/ 12 w 1656"/>
              <a:gd name="T25" fmla="*/ 142 h 579"/>
              <a:gd name="T26" fmla="*/ 1644 w 1656"/>
              <a:gd name="T27" fmla="*/ 142 h 579"/>
              <a:gd name="T28" fmla="*/ 1644 w 1656"/>
              <a:gd name="T29" fmla="*/ 517 h 579"/>
              <a:gd name="T30" fmla="*/ 1593 w 1656"/>
              <a:gd name="T31" fmla="*/ 567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56" h="579">
                <a:moveTo>
                  <a:pt x="1593" y="0"/>
                </a:moveTo>
                <a:cubicBezTo>
                  <a:pt x="63" y="0"/>
                  <a:pt x="63" y="0"/>
                  <a:pt x="63" y="0"/>
                </a:cubicBezTo>
                <a:cubicBezTo>
                  <a:pt x="28" y="0"/>
                  <a:pt x="0" y="28"/>
                  <a:pt x="0" y="63"/>
                </a:cubicBezTo>
                <a:cubicBezTo>
                  <a:pt x="0" y="517"/>
                  <a:pt x="0" y="517"/>
                  <a:pt x="0" y="517"/>
                </a:cubicBezTo>
                <a:cubicBezTo>
                  <a:pt x="0" y="551"/>
                  <a:pt x="28" y="579"/>
                  <a:pt x="63" y="579"/>
                </a:cubicBezTo>
                <a:cubicBezTo>
                  <a:pt x="1593" y="579"/>
                  <a:pt x="1593" y="579"/>
                  <a:pt x="1593" y="579"/>
                </a:cubicBezTo>
                <a:cubicBezTo>
                  <a:pt x="1628" y="579"/>
                  <a:pt x="1656" y="551"/>
                  <a:pt x="1656" y="517"/>
                </a:cubicBezTo>
                <a:cubicBezTo>
                  <a:pt x="1656" y="63"/>
                  <a:pt x="1656" y="63"/>
                  <a:pt x="1656" y="63"/>
                </a:cubicBezTo>
                <a:cubicBezTo>
                  <a:pt x="1656" y="28"/>
                  <a:pt x="1628" y="0"/>
                  <a:pt x="1593" y="0"/>
                </a:cubicBezTo>
                <a:close/>
                <a:moveTo>
                  <a:pt x="1593" y="567"/>
                </a:moveTo>
                <a:cubicBezTo>
                  <a:pt x="63" y="567"/>
                  <a:pt x="63" y="567"/>
                  <a:pt x="63" y="567"/>
                </a:cubicBezTo>
                <a:cubicBezTo>
                  <a:pt x="35" y="567"/>
                  <a:pt x="12" y="544"/>
                  <a:pt x="12" y="517"/>
                </a:cubicBezTo>
                <a:cubicBezTo>
                  <a:pt x="12" y="142"/>
                  <a:pt x="12" y="142"/>
                  <a:pt x="12" y="142"/>
                </a:cubicBezTo>
                <a:cubicBezTo>
                  <a:pt x="1644" y="142"/>
                  <a:pt x="1644" y="142"/>
                  <a:pt x="1644" y="142"/>
                </a:cubicBezTo>
                <a:cubicBezTo>
                  <a:pt x="1644" y="517"/>
                  <a:pt x="1644" y="517"/>
                  <a:pt x="1644" y="517"/>
                </a:cubicBezTo>
                <a:cubicBezTo>
                  <a:pt x="1644" y="544"/>
                  <a:pt x="1621" y="567"/>
                  <a:pt x="1593" y="567"/>
                </a:cubicBezTo>
                <a:close/>
              </a:path>
            </a:pathLst>
          </a:custGeom>
          <a:solidFill>
            <a:schemeClr val="accent6"/>
          </a:solidFill>
          <a:ln w="3175">
            <a:solidFill>
              <a:schemeClr val="tx2">
                <a:lumMod val="5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Dataspace Definition</a:t>
            </a:r>
          </a:p>
        </p:txBody>
      </p:sp>
      <p:grpSp>
        <p:nvGrpSpPr>
          <p:cNvPr id="17" name="Group 28">
            <a:extLst>
              <a:ext uri="{FF2B5EF4-FFF2-40B4-BE49-F238E27FC236}">
                <a16:creationId xmlns:a16="http://schemas.microsoft.com/office/drawing/2014/main" id="{CB1B9EBD-560D-4960-BB9D-208BB30CB34D}"/>
              </a:ext>
            </a:extLst>
          </p:cNvPr>
          <p:cNvGrpSpPr/>
          <p:nvPr/>
        </p:nvGrpSpPr>
        <p:grpSpPr>
          <a:xfrm>
            <a:off x="249487" y="2576026"/>
            <a:ext cx="603250" cy="600075"/>
            <a:chOff x="6878638" y="5118100"/>
            <a:chExt cx="603250" cy="600075"/>
          </a:xfrm>
        </p:grpSpPr>
        <p:sp>
          <p:nvSpPr>
            <p:cNvPr id="18" name="Oval 1280">
              <a:extLst>
                <a:ext uri="{FF2B5EF4-FFF2-40B4-BE49-F238E27FC236}">
                  <a16:creationId xmlns:a16="http://schemas.microsoft.com/office/drawing/2014/main" id="{03EE4107-9956-4CE8-BB98-D6EB9AD1A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5130800"/>
              <a:ext cx="577850" cy="5746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Freeform 1281">
              <a:extLst>
                <a:ext uri="{FF2B5EF4-FFF2-40B4-BE49-F238E27FC236}">
                  <a16:creationId xmlns:a16="http://schemas.microsoft.com/office/drawing/2014/main" id="{C76CE2C5-9A76-4B61-85D6-5151D76C0A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8638" y="5118100"/>
              <a:ext cx="603250" cy="600075"/>
            </a:xfrm>
            <a:custGeom>
              <a:avLst/>
              <a:gdLst>
                <a:gd name="T0" fmla="*/ 95 w 190"/>
                <a:gd name="T1" fmla="*/ 189 h 189"/>
                <a:gd name="T2" fmla="*/ 0 w 190"/>
                <a:gd name="T3" fmla="*/ 94 h 189"/>
                <a:gd name="T4" fmla="*/ 95 w 190"/>
                <a:gd name="T5" fmla="*/ 0 h 189"/>
                <a:gd name="T6" fmla="*/ 190 w 190"/>
                <a:gd name="T7" fmla="*/ 94 h 189"/>
                <a:gd name="T8" fmla="*/ 95 w 190"/>
                <a:gd name="T9" fmla="*/ 189 h 189"/>
                <a:gd name="T10" fmla="*/ 95 w 190"/>
                <a:gd name="T11" fmla="*/ 8 h 189"/>
                <a:gd name="T12" fmla="*/ 8 w 190"/>
                <a:gd name="T13" fmla="*/ 94 h 189"/>
                <a:gd name="T14" fmla="*/ 95 w 190"/>
                <a:gd name="T15" fmla="*/ 181 h 189"/>
                <a:gd name="T16" fmla="*/ 182 w 190"/>
                <a:gd name="T17" fmla="*/ 94 h 189"/>
                <a:gd name="T18" fmla="*/ 95 w 190"/>
                <a:gd name="T19" fmla="*/ 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189">
                  <a:moveTo>
                    <a:pt x="95" y="189"/>
                  </a:moveTo>
                  <a:cubicBezTo>
                    <a:pt x="43" y="189"/>
                    <a:pt x="0" y="147"/>
                    <a:pt x="0" y="94"/>
                  </a:cubicBezTo>
                  <a:cubicBezTo>
                    <a:pt x="0" y="42"/>
                    <a:pt x="43" y="0"/>
                    <a:pt x="95" y="0"/>
                  </a:cubicBezTo>
                  <a:cubicBezTo>
                    <a:pt x="147" y="0"/>
                    <a:pt x="190" y="42"/>
                    <a:pt x="190" y="94"/>
                  </a:cubicBezTo>
                  <a:cubicBezTo>
                    <a:pt x="190" y="147"/>
                    <a:pt x="147" y="189"/>
                    <a:pt x="95" y="189"/>
                  </a:cubicBezTo>
                  <a:close/>
                  <a:moveTo>
                    <a:pt x="95" y="8"/>
                  </a:moveTo>
                  <a:cubicBezTo>
                    <a:pt x="47" y="8"/>
                    <a:pt x="8" y="47"/>
                    <a:pt x="8" y="94"/>
                  </a:cubicBezTo>
                  <a:cubicBezTo>
                    <a:pt x="8" y="142"/>
                    <a:pt x="47" y="181"/>
                    <a:pt x="95" y="181"/>
                  </a:cubicBezTo>
                  <a:cubicBezTo>
                    <a:pt x="143" y="181"/>
                    <a:pt x="182" y="142"/>
                    <a:pt x="182" y="94"/>
                  </a:cubicBezTo>
                  <a:cubicBezTo>
                    <a:pt x="182" y="47"/>
                    <a:pt x="143" y="8"/>
                    <a:pt x="95" y="8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20" name="Grafik 2">
            <a:extLst>
              <a:ext uri="{FF2B5EF4-FFF2-40B4-BE49-F238E27FC236}">
                <a16:creationId xmlns:a16="http://schemas.microsoft.com/office/drawing/2014/main" id="{D7ECF0FB-61D6-417A-8DF1-22D1F8FB621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336434" y="2661385"/>
            <a:ext cx="429356" cy="4293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4C6685-E7E3-4D6B-9B96-84EDD4CCBD27}"/>
              </a:ext>
            </a:extLst>
          </p:cNvPr>
          <p:cNvSpPr txBox="1"/>
          <p:nvPr/>
        </p:nvSpPr>
        <p:spPr bwMode="auto">
          <a:xfrm>
            <a:off x="931380" y="2410345"/>
            <a:ext cx="43567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"A dataspace is a data management abstraction that provides support for managing heterogeneous data sources without requiring full integration up front."</a:t>
            </a:r>
            <a:endParaRPr lang="en-DE" sz="16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ECD220-814D-4406-A05E-A5C192814F22}"/>
              </a:ext>
            </a:extLst>
          </p:cNvPr>
          <p:cNvSpPr txBox="1"/>
          <p:nvPr/>
        </p:nvSpPr>
        <p:spPr bwMode="auto">
          <a:xfrm>
            <a:off x="1757785" y="3586367"/>
            <a:ext cx="378268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800" dirty="0"/>
              <a:t>Halevy, A., Franklin, M. J., &amp; Maier, D. (2005). From databases to dataspaces: A new abstraction for information management. </a:t>
            </a:r>
            <a:r>
              <a:rPr lang="en-US" sz="800" i="1" dirty="0"/>
              <a:t>ACM SIGMOD Record, 35</a:t>
            </a:r>
            <a:r>
              <a:rPr lang="en-US" sz="800" dirty="0"/>
              <a:t>(4), 27–33. https://doi.org/10.1145/1147376.1147381</a:t>
            </a:r>
            <a:endParaRPr lang="en-DE" sz="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888AD8-C7A7-4CCD-95E9-84B8FF1543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078"/>
          <a:stretch/>
        </p:blipFill>
        <p:spPr bwMode="auto">
          <a:xfrm>
            <a:off x="6704513" y="1767843"/>
            <a:ext cx="1810837" cy="839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4541AB-5627-40A6-8AEF-8491F3F11F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325"/>
          <a:stretch/>
        </p:blipFill>
        <p:spPr bwMode="auto">
          <a:xfrm>
            <a:off x="6704513" y="3025116"/>
            <a:ext cx="2045968" cy="100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57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63A68-7111-BAF6-FDB1-DF9A1D7F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16273-D037-29E5-A8F0-CD0878B2C3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defRPr cap="all"/>
            </a:pPr>
            <a:r>
              <a:rPr lang="en-US" dirty="0"/>
              <a:t>Why Health Data Space?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6F76F-13CE-6A4C-955C-29971D567E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Flemish Health Data Space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57726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0E6-85A9-C1D4-2DD7-49F8CFFA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Solid</a:t>
            </a:r>
            <a:endParaRPr lang="en-L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22811-D02F-799F-CFEC-507349CBE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16000"/>
            <a:ext cx="4606739" cy="3616325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Decentralized, user-controlled data storage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Personal Pods with access control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 err="1">
                <a:solidFill>
                  <a:schemeClr val="accent5"/>
                </a:solidFill>
              </a:rPr>
              <a:t>WebID</a:t>
            </a:r>
            <a:r>
              <a:rPr lang="en-US" sz="1800" dirty="0">
                <a:solidFill>
                  <a:schemeClr val="accent5"/>
                </a:solidFill>
              </a:rPr>
              <a:t> for decentralized identity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Solid-based dataspaces combine decentralization with interoperability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Suitable for citizen participation</a:t>
            </a:r>
            <a:endParaRPr lang="de-DE" sz="1800" dirty="0">
              <a:solidFill>
                <a:schemeClr val="accent5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4D16F-D87A-4CC4-D71B-74823916F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3432108" cy="164386"/>
          </a:xfrm>
        </p:spPr>
        <p:txBody>
          <a:bodyPr/>
          <a:lstStyle/>
          <a:p>
            <a:r>
              <a:rPr lang="en-US" dirty="0"/>
              <a:t>Smart City Urban Heat Monitoring using a Solid-based Dataspace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10BB6C5-CB27-4C8C-8035-C74B60A40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5343957" y="1800648"/>
            <a:ext cx="3707679" cy="22109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D3F57B-5FFF-4D6B-AA28-AE78B16929DC}"/>
              </a:ext>
            </a:extLst>
          </p:cNvPr>
          <p:cNvSpPr txBox="1"/>
          <p:nvPr/>
        </p:nvSpPr>
        <p:spPr bwMode="auto">
          <a:xfrm>
            <a:off x="6551952" y="3926186"/>
            <a:ext cx="2499684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>
                <a:hlinkClick r:id="rId4"/>
              </a:rPr>
              <a:t>https://solidproject.org/image/interoperability-tour.svg</a:t>
            </a:r>
            <a:r>
              <a:rPr lang="en-US" sz="800" dirty="0"/>
              <a:t> - Accessed on May 16, 2025</a:t>
            </a:r>
            <a:endParaRPr lang="en-DE" sz="800" dirty="0"/>
          </a:p>
        </p:txBody>
      </p:sp>
    </p:spTree>
    <p:extLst>
      <p:ext uri="{BB962C8B-B14F-4D97-AF65-F5344CB8AC3E}">
        <p14:creationId xmlns:p14="http://schemas.microsoft.com/office/powerpoint/2010/main" val="448961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0E6-85A9-C1D4-2DD7-49F8CFFA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Solid Apps and Dataspace Apps</a:t>
            </a:r>
            <a:endParaRPr lang="en-L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4D16F-D87A-4CC4-D71B-74823916F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3432108" cy="164386"/>
          </a:xfrm>
        </p:spPr>
        <p:txBody>
          <a:bodyPr/>
          <a:lstStyle/>
          <a:p>
            <a:r>
              <a:rPr lang="en-US" dirty="0"/>
              <a:t>Smart City Urban Heat Monitoring using a Solid-based Dataspace</a:t>
            </a:r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AC567C1A-EC3E-407E-B001-FC8AB48FB246}"/>
              </a:ext>
            </a:extLst>
          </p:cNvPr>
          <p:cNvGraphicFramePr>
            <a:graphicFrameLocks noGrp="1"/>
          </p:cNvGraphicFramePr>
          <p:nvPr/>
        </p:nvGraphicFramePr>
        <p:xfrm>
          <a:off x="855794" y="3386635"/>
          <a:ext cx="7459910" cy="1172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9955">
                  <a:extLst>
                    <a:ext uri="{9D8B030D-6E8A-4147-A177-3AD203B41FA5}">
                      <a16:colId xmlns:a16="http://schemas.microsoft.com/office/drawing/2014/main" val="3218221538"/>
                    </a:ext>
                  </a:extLst>
                </a:gridCol>
                <a:gridCol w="3729955">
                  <a:extLst>
                    <a:ext uri="{9D8B030D-6E8A-4147-A177-3AD203B41FA5}">
                      <a16:colId xmlns:a16="http://schemas.microsoft.com/office/drawing/2014/main" val="3592914337"/>
                    </a:ext>
                  </a:extLst>
                </a:gridCol>
              </a:tblGrid>
              <a:tr h="344595">
                <a:tc>
                  <a:txBody>
                    <a:bodyPr/>
                    <a:lstStyle/>
                    <a:p>
                      <a:r>
                        <a:rPr lang="en-US" sz="1300" dirty="0"/>
                        <a:t>Solid App</a:t>
                      </a:r>
                      <a:endParaRPr lang="en-DE" sz="1300" dirty="0"/>
                    </a:p>
                  </a:txBody>
                  <a:tcPr marL="67665" marR="67665" marT="33833" marB="33833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Dataspace App</a:t>
                      </a:r>
                      <a:endParaRPr lang="en-DE" sz="1300" dirty="0"/>
                    </a:p>
                  </a:txBody>
                  <a:tcPr marL="67665" marR="67665" marT="33833" marB="33833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922136"/>
                  </a:ext>
                </a:extLst>
              </a:tr>
              <a:tr h="344595">
                <a:tc>
                  <a:txBody>
                    <a:bodyPr/>
                    <a:lstStyle/>
                    <a:p>
                      <a:pPr marL="285750" marR="0" lvl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accent5"/>
                          </a:solidFill>
                        </a:rPr>
                        <a:t>Direct permission for application</a:t>
                      </a:r>
                      <a:endParaRPr lang="en-DE" sz="1300" dirty="0">
                        <a:solidFill>
                          <a:schemeClr val="accent5"/>
                        </a:solidFill>
                      </a:endParaRPr>
                    </a:p>
                  </a:txBody>
                  <a:tcPr marL="67665" marR="67665" marT="33833" marB="33833"/>
                </a:tc>
                <a:tc>
                  <a:txBody>
                    <a:bodyPr/>
                    <a:lstStyle/>
                    <a:p>
                      <a:pPr marL="285750" marR="0" lvl="0" indent="-28575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accent5"/>
                          </a:solidFill>
                        </a:rPr>
                        <a:t>Integrates data across multiple storages</a:t>
                      </a:r>
                      <a:endParaRPr lang="en-DE" sz="1300" dirty="0">
                        <a:solidFill>
                          <a:schemeClr val="accent5"/>
                        </a:solidFill>
                      </a:endParaRPr>
                    </a:p>
                  </a:txBody>
                  <a:tcPr marL="67665" marR="67665" marT="33833" marB="33833"/>
                </a:tc>
                <a:extLst>
                  <a:ext uri="{0D108BD9-81ED-4DB2-BD59-A6C34878D82A}">
                    <a16:rowId xmlns:a16="http://schemas.microsoft.com/office/drawing/2014/main" val="3003378709"/>
                  </a:ext>
                </a:extLst>
              </a:tr>
              <a:tr h="48306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300" dirty="0">
                          <a:solidFill>
                            <a:schemeClr val="accent5"/>
                          </a:solidFill>
                        </a:rPr>
                        <a:t>Operates on a single user’s pod</a:t>
                      </a:r>
                      <a:endParaRPr lang="en-DE" sz="1300" dirty="0">
                        <a:solidFill>
                          <a:schemeClr val="accent5"/>
                        </a:solidFill>
                      </a:endParaRPr>
                    </a:p>
                  </a:txBody>
                  <a:tcPr marL="67665" marR="67665" marT="33833" marB="33833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300" dirty="0">
                          <a:solidFill>
                            <a:schemeClr val="accent5"/>
                          </a:solidFill>
                        </a:rPr>
                        <a:t>Data must be discovered, harmonized and aggregated</a:t>
                      </a:r>
                      <a:endParaRPr lang="en-DE" sz="1300" dirty="0">
                        <a:solidFill>
                          <a:schemeClr val="accent5"/>
                        </a:solidFill>
                      </a:endParaRPr>
                    </a:p>
                  </a:txBody>
                  <a:tcPr marL="67665" marR="67665" marT="33833" marB="33833"/>
                </a:tc>
                <a:extLst>
                  <a:ext uri="{0D108BD9-81ED-4DB2-BD59-A6C34878D82A}">
                    <a16:rowId xmlns:a16="http://schemas.microsoft.com/office/drawing/2014/main" val="2364082922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1C679B-5CA4-412F-B079-73F5582D8E05}"/>
              </a:ext>
            </a:extLst>
          </p:cNvPr>
          <p:cNvCxnSpPr>
            <a:cxnSpLocks/>
            <a:endCxn id="24" idx="1"/>
          </p:cNvCxnSpPr>
          <p:nvPr/>
        </p:nvCxnSpPr>
        <p:spPr bwMode="auto">
          <a:xfrm>
            <a:off x="2068963" y="2403639"/>
            <a:ext cx="976616" cy="1"/>
          </a:xfrm>
          <a:prstGeom prst="straightConnector1">
            <a:avLst/>
          </a:prstGeom>
          <a:ln>
            <a:solidFill>
              <a:schemeClr val="accent5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83D2EC-8422-48D7-AD7D-F55796271AD9}"/>
              </a:ext>
            </a:extLst>
          </p:cNvPr>
          <p:cNvGrpSpPr/>
          <p:nvPr/>
        </p:nvGrpSpPr>
        <p:grpSpPr>
          <a:xfrm>
            <a:off x="3045579" y="1917712"/>
            <a:ext cx="1241394" cy="994689"/>
            <a:chOff x="3719736" y="1976114"/>
            <a:chExt cx="1775666" cy="139702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66389A-24AD-44AF-8DD6-8F19CF2326EE}"/>
                </a:ext>
              </a:extLst>
            </p:cNvPr>
            <p:cNvGrpSpPr/>
            <p:nvPr/>
          </p:nvGrpSpPr>
          <p:grpSpPr>
            <a:xfrm>
              <a:off x="3719736" y="1976114"/>
              <a:ext cx="1775666" cy="1397025"/>
              <a:chOff x="2921562" y="1161069"/>
              <a:chExt cx="821442" cy="690093"/>
            </a:xfrm>
          </p:grpSpPr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A2E0DB63-DCF6-4A77-93D7-C3A8160A5678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921562" y="1161069"/>
                <a:ext cx="674251" cy="674251"/>
              </a:xfrm>
              <a:prstGeom prst="rect">
                <a:avLst/>
              </a:prstGeom>
            </p:spPr>
          </p:pic>
          <p:pic>
            <p:nvPicPr>
              <p:cNvPr id="25" name="Grafik 12">
                <a:extLst>
                  <a:ext uri="{FF2B5EF4-FFF2-40B4-BE49-F238E27FC236}">
                    <a16:creationId xmlns:a16="http://schemas.microsoft.com/office/drawing/2014/main" id="{9B89FFF3-FA31-4A4A-B190-9A50BCCCAA59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3335153" y="1478071"/>
                <a:ext cx="407851" cy="373091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71983C5-1FAD-44C9-B846-73D808719737}"/>
                </a:ext>
              </a:extLst>
            </p:cNvPr>
            <p:cNvGrpSpPr/>
            <p:nvPr/>
          </p:nvGrpSpPr>
          <p:grpSpPr>
            <a:xfrm>
              <a:off x="4129965" y="2186679"/>
              <a:ext cx="268491" cy="328437"/>
              <a:chOff x="5702646" y="2814629"/>
              <a:chExt cx="691483" cy="895197"/>
            </a:xfrm>
            <a:solidFill>
              <a:schemeClr val="accent1"/>
            </a:solidFill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AA2A195-52E5-40C1-9FDD-5C0554224303}"/>
                  </a:ext>
                </a:extLst>
              </p:cNvPr>
              <p:cNvSpPr/>
              <p:nvPr/>
            </p:nvSpPr>
            <p:spPr>
              <a:xfrm>
                <a:off x="5702646" y="2814629"/>
                <a:ext cx="691483" cy="895197"/>
              </a:xfrm>
              <a:custGeom>
                <a:avLst/>
                <a:gdLst>
                  <a:gd name="connsiteX0" fmla="*/ 574814 w 691483"/>
                  <a:gd name="connsiteY0" fmla="*/ 7 h 895197"/>
                  <a:gd name="connsiteX1" fmla="*/ 155790 w 691483"/>
                  <a:gd name="connsiteY1" fmla="*/ 7 h 895197"/>
                  <a:gd name="connsiteX2" fmla="*/ 154823 w 691483"/>
                  <a:gd name="connsiteY2" fmla="*/ 193 h 895197"/>
                  <a:gd name="connsiteX3" fmla="*/ 141279 w 691483"/>
                  <a:gd name="connsiteY3" fmla="*/ 6667 h 895197"/>
                  <a:gd name="connsiteX4" fmla="*/ 4576 w 691483"/>
                  <a:gd name="connsiteY4" fmla="*/ 167249 h 895197"/>
                  <a:gd name="connsiteX5" fmla="*/ 186 w 691483"/>
                  <a:gd name="connsiteY5" fmla="*/ 178783 h 895197"/>
                  <a:gd name="connsiteX6" fmla="*/ 0 w 691483"/>
                  <a:gd name="connsiteY6" fmla="*/ 179527 h 895197"/>
                  <a:gd name="connsiteX7" fmla="*/ 0 w 691483"/>
                  <a:gd name="connsiteY7" fmla="*/ 778631 h 895197"/>
                  <a:gd name="connsiteX8" fmla="*/ 116567 w 691483"/>
                  <a:gd name="connsiteY8" fmla="*/ 895198 h 895197"/>
                  <a:gd name="connsiteX9" fmla="*/ 574805 w 691483"/>
                  <a:gd name="connsiteY9" fmla="*/ 895198 h 895197"/>
                  <a:gd name="connsiteX10" fmla="*/ 691372 w 691483"/>
                  <a:gd name="connsiteY10" fmla="*/ 778631 h 895197"/>
                  <a:gd name="connsiteX11" fmla="*/ 691484 w 691483"/>
                  <a:gd name="connsiteY11" fmla="*/ 116567 h 895197"/>
                  <a:gd name="connsiteX12" fmla="*/ 574917 w 691483"/>
                  <a:gd name="connsiteY12" fmla="*/ 0 h 895197"/>
                  <a:gd name="connsiteX13" fmla="*/ 136740 w 691483"/>
                  <a:gd name="connsiteY13" fmla="*/ 70775 h 895197"/>
                  <a:gd name="connsiteX14" fmla="*/ 136740 w 691483"/>
                  <a:gd name="connsiteY14" fmla="*/ 160593 h 895197"/>
                  <a:gd name="connsiteX15" fmla="*/ 60243 w 691483"/>
                  <a:gd name="connsiteY15" fmla="*/ 160593 h 895197"/>
                  <a:gd name="connsiteX16" fmla="*/ 653281 w 691483"/>
                  <a:gd name="connsiteY16" fmla="*/ 778787 h 895197"/>
                  <a:gd name="connsiteX17" fmla="*/ 574811 w 691483"/>
                  <a:gd name="connsiteY17" fmla="*/ 857257 h 895197"/>
                  <a:gd name="connsiteX18" fmla="*/ 116640 w 691483"/>
                  <a:gd name="connsiteY18" fmla="*/ 857257 h 895197"/>
                  <a:gd name="connsiteX19" fmla="*/ 38170 w 691483"/>
                  <a:gd name="connsiteY19" fmla="*/ 778787 h 895197"/>
                  <a:gd name="connsiteX20" fmla="*/ 38170 w 691483"/>
                  <a:gd name="connsiteY20" fmla="*/ 198696 h 895197"/>
                  <a:gd name="connsiteX21" fmla="*/ 155823 w 691483"/>
                  <a:gd name="connsiteY21" fmla="*/ 198696 h 895197"/>
                  <a:gd name="connsiteX22" fmla="*/ 174873 w 691483"/>
                  <a:gd name="connsiteY22" fmla="*/ 179646 h 895197"/>
                  <a:gd name="connsiteX23" fmla="*/ 174835 w 691483"/>
                  <a:gd name="connsiteY23" fmla="*/ 38114 h 895197"/>
                  <a:gd name="connsiteX24" fmla="*/ 574771 w 691483"/>
                  <a:gd name="connsiteY24" fmla="*/ 38114 h 895197"/>
                  <a:gd name="connsiteX25" fmla="*/ 653241 w 691483"/>
                  <a:gd name="connsiteY25" fmla="*/ 116584 h 895197"/>
                  <a:gd name="connsiteX26" fmla="*/ 653241 w 691483"/>
                  <a:gd name="connsiteY26" fmla="*/ 778866 h 89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91483" h="895197">
                    <a:moveTo>
                      <a:pt x="574814" y="7"/>
                    </a:moveTo>
                    <a:lnTo>
                      <a:pt x="155790" y="7"/>
                    </a:lnTo>
                    <a:cubicBezTo>
                      <a:pt x="155790" y="7"/>
                      <a:pt x="155121" y="193"/>
                      <a:pt x="154823" y="193"/>
                    </a:cubicBezTo>
                    <a:cubicBezTo>
                      <a:pt x="149688" y="491"/>
                      <a:pt x="144740" y="2574"/>
                      <a:pt x="141279" y="6667"/>
                    </a:cubicBezTo>
                    <a:lnTo>
                      <a:pt x="4576" y="167249"/>
                    </a:lnTo>
                    <a:cubicBezTo>
                      <a:pt x="1712" y="170598"/>
                      <a:pt x="372" y="174691"/>
                      <a:pt x="186" y="178783"/>
                    </a:cubicBezTo>
                    <a:cubicBezTo>
                      <a:pt x="186" y="179081"/>
                      <a:pt x="0" y="179267"/>
                      <a:pt x="0" y="179527"/>
                    </a:cubicBezTo>
                    <a:lnTo>
                      <a:pt x="0" y="778631"/>
                    </a:lnTo>
                    <a:cubicBezTo>
                      <a:pt x="0" y="842924"/>
                      <a:pt x="52276" y="895198"/>
                      <a:pt x="116567" y="895198"/>
                    </a:cubicBezTo>
                    <a:lnTo>
                      <a:pt x="574805" y="895198"/>
                    </a:lnTo>
                    <a:cubicBezTo>
                      <a:pt x="639099" y="895198"/>
                      <a:pt x="691372" y="842922"/>
                      <a:pt x="691372" y="778631"/>
                    </a:cubicBezTo>
                    <a:lnTo>
                      <a:pt x="691484" y="116567"/>
                    </a:lnTo>
                    <a:cubicBezTo>
                      <a:pt x="691484" y="52273"/>
                      <a:pt x="639208" y="0"/>
                      <a:pt x="574917" y="0"/>
                    </a:cubicBezTo>
                    <a:close/>
                    <a:moveTo>
                      <a:pt x="136740" y="70775"/>
                    </a:moveTo>
                    <a:lnTo>
                      <a:pt x="136740" y="160593"/>
                    </a:lnTo>
                    <a:lnTo>
                      <a:pt x="60243" y="160593"/>
                    </a:lnTo>
                    <a:close/>
                    <a:moveTo>
                      <a:pt x="653281" y="778787"/>
                    </a:moveTo>
                    <a:cubicBezTo>
                      <a:pt x="653281" y="822022"/>
                      <a:pt x="618120" y="857257"/>
                      <a:pt x="574811" y="857257"/>
                    </a:cubicBezTo>
                    <a:lnTo>
                      <a:pt x="116640" y="857257"/>
                    </a:lnTo>
                    <a:cubicBezTo>
                      <a:pt x="73405" y="857257"/>
                      <a:pt x="38170" y="822097"/>
                      <a:pt x="38170" y="778787"/>
                    </a:cubicBezTo>
                    <a:lnTo>
                      <a:pt x="38170" y="198696"/>
                    </a:lnTo>
                    <a:lnTo>
                      <a:pt x="155823" y="198696"/>
                    </a:lnTo>
                    <a:cubicBezTo>
                      <a:pt x="166315" y="198696"/>
                      <a:pt x="174873" y="190138"/>
                      <a:pt x="174873" y="179646"/>
                    </a:cubicBezTo>
                    <a:lnTo>
                      <a:pt x="174835" y="38114"/>
                    </a:lnTo>
                    <a:lnTo>
                      <a:pt x="574771" y="38114"/>
                    </a:lnTo>
                    <a:cubicBezTo>
                      <a:pt x="618006" y="38114"/>
                      <a:pt x="653241" y="73274"/>
                      <a:pt x="653241" y="116584"/>
                    </a:cubicBezTo>
                    <a:lnTo>
                      <a:pt x="653241" y="778866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56DD3D5-C128-4572-870B-0056A313F415}"/>
                  </a:ext>
                </a:extLst>
              </p:cNvPr>
              <p:cNvSpPr/>
              <p:nvPr/>
            </p:nvSpPr>
            <p:spPr>
              <a:xfrm>
                <a:off x="5811773" y="3551414"/>
                <a:ext cx="472154" cy="38100"/>
              </a:xfrm>
              <a:custGeom>
                <a:avLst/>
                <a:gdLst>
                  <a:gd name="connsiteX0" fmla="*/ 453104 w 472154"/>
                  <a:gd name="connsiteY0" fmla="*/ 0 h 38100"/>
                  <a:gd name="connsiteX1" fmla="*/ 19050 w 472154"/>
                  <a:gd name="connsiteY1" fmla="*/ 0 h 38100"/>
                  <a:gd name="connsiteX2" fmla="*/ 0 w 472154"/>
                  <a:gd name="connsiteY2" fmla="*/ 19050 h 38100"/>
                  <a:gd name="connsiteX3" fmla="*/ 19050 w 472154"/>
                  <a:gd name="connsiteY3" fmla="*/ 38100 h 38100"/>
                  <a:gd name="connsiteX4" fmla="*/ 453104 w 472154"/>
                  <a:gd name="connsiteY4" fmla="*/ 38100 h 38100"/>
                  <a:gd name="connsiteX5" fmla="*/ 472154 w 472154"/>
                  <a:gd name="connsiteY5" fmla="*/ 19050 h 38100"/>
                  <a:gd name="connsiteX6" fmla="*/ 453104 w 472154"/>
                  <a:gd name="connsiteY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2154" h="38100">
                    <a:moveTo>
                      <a:pt x="453104" y="0"/>
                    </a:moveTo>
                    <a:lnTo>
                      <a:pt x="19050" y="0"/>
                    </a:lnTo>
                    <a:cubicBezTo>
                      <a:pt x="8557" y="0"/>
                      <a:pt x="0" y="8558"/>
                      <a:pt x="0" y="19050"/>
                    </a:cubicBezTo>
                    <a:cubicBezTo>
                      <a:pt x="0" y="29543"/>
                      <a:pt x="8558" y="38100"/>
                      <a:pt x="19050" y="38100"/>
                    </a:cubicBezTo>
                    <a:lnTo>
                      <a:pt x="453104" y="38100"/>
                    </a:lnTo>
                    <a:cubicBezTo>
                      <a:pt x="463597" y="38100"/>
                      <a:pt x="472154" y="29542"/>
                      <a:pt x="472154" y="19050"/>
                    </a:cubicBezTo>
                    <a:cubicBezTo>
                      <a:pt x="472154" y="8557"/>
                      <a:pt x="463597" y="0"/>
                      <a:pt x="453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B70E750-4B7C-4290-95E2-5E8E166AD3F2}"/>
                  </a:ext>
                </a:extLst>
              </p:cNvPr>
              <p:cNvSpPr/>
              <p:nvPr/>
            </p:nvSpPr>
            <p:spPr>
              <a:xfrm>
                <a:off x="5812821" y="3445106"/>
                <a:ext cx="472154" cy="38100"/>
              </a:xfrm>
              <a:custGeom>
                <a:avLst/>
                <a:gdLst>
                  <a:gd name="connsiteX0" fmla="*/ 453104 w 472154"/>
                  <a:gd name="connsiteY0" fmla="*/ 0 h 38100"/>
                  <a:gd name="connsiteX1" fmla="*/ 19050 w 472154"/>
                  <a:gd name="connsiteY1" fmla="*/ 0 h 38100"/>
                  <a:gd name="connsiteX2" fmla="*/ 0 w 472154"/>
                  <a:gd name="connsiteY2" fmla="*/ 19050 h 38100"/>
                  <a:gd name="connsiteX3" fmla="*/ 19050 w 472154"/>
                  <a:gd name="connsiteY3" fmla="*/ 38100 h 38100"/>
                  <a:gd name="connsiteX4" fmla="*/ 453104 w 472154"/>
                  <a:gd name="connsiteY4" fmla="*/ 38100 h 38100"/>
                  <a:gd name="connsiteX5" fmla="*/ 472154 w 472154"/>
                  <a:gd name="connsiteY5" fmla="*/ 19050 h 38100"/>
                  <a:gd name="connsiteX6" fmla="*/ 453104 w 472154"/>
                  <a:gd name="connsiteY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2154" h="38100">
                    <a:moveTo>
                      <a:pt x="453104" y="0"/>
                    </a:moveTo>
                    <a:lnTo>
                      <a:pt x="19050" y="0"/>
                    </a:lnTo>
                    <a:cubicBezTo>
                      <a:pt x="8557" y="0"/>
                      <a:pt x="0" y="8558"/>
                      <a:pt x="0" y="19050"/>
                    </a:cubicBezTo>
                    <a:cubicBezTo>
                      <a:pt x="0" y="29543"/>
                      <a:pt x="8558" y="38100"/>
                      <a:pt x="19050" y="38100"/>
                    </a:cubicBezTo>
                    <a:lnTo>
                      <a:pt x="453104" y="38100"/>
                    </a:lnTo>
                    <a:cubicBezTo>
                      <a:pt x="463597" y="38100"/>
                      <a:pt x="472154" y="29542"/>
                      <a:pt x="472154" y="19050"/>
                    </a:cubicBezTo>
                    <a:cubicBezTo>
                      <a:pt x="472154" y="8557"/>
                      <a:pt x="463597" y="0"/>
                      <a:pt x="453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CFE3CE6-E29B-415B-B219-1B78486496DE}"/>
                  </a:ext>
                </a:extLst>
              </p:cNvPr>
              <p:cNvSpPr/>
              <p:nvPr/>
            </p:nvSpPr>
            <p:spPr>
              <a:xfrm>
                <a:off x="5813974" y="3338807"/>
                <a:ext cx="264880" cy="38100"/>
              </a:xfrm>
              <a:custGeom>
                <a:avLst/>
                <a:gdLst>
                  <a:gd name="connsiteX0" fmla="*/ 19050 w 264880"/>
                  <a:gd name="connsiteY0" fmla="*/ 38100 h 38100"/>
                  <a:gd name="connsiteX1" fmla="*/ 245831 w 264880"/>
                  <a:gd name="connsiteY1" fmla="*/ 38100 h 38100"/>
                  <a:gd name="connsiteX2" fmla="*/ 264881 w 264880"/>
                  <a:gd name="connsiteY2" fmla="*/ 19050 h 38100"/>
                  <a:gd name="connsiteX3" fmla="*/ 245831 w 264880"/>
                  <a:gd name="connsiteY3" fmla="*/ 0 h 38100"/>
                  <a:gd name="connsiteX4" fmla="*/ 19050 w 264880"/>
                  <a:gd name="connsiteY4" fmla="*/ 0 h 38100"/>
                  <a:gd name="connsiteX5" fmla="*/ 0 w 264880"/>
                  <a:gd name="connsiteY5" fmla="*/ 19050 h 38100"/>
                  <a:gd name="connsiteX6" fmla="*/ 19050 w 264880"/>
                  <a:gd name="connsiteY6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880" h="38100">
                    <a:moveTo>
                      <a:pt x="19050" y="38100"/>
                    </a:moveTo>
                    <a:lnTo>
                      <a:pt x="245831" y="38100"/>
                    </a:lnTo>
                    <a:cubicBezTo>
                      <a:pt x="256323" y="38100"/>
                      <a:pt x="264881" y="29542"/>
                      <a:pt x="264881" y="19050"/>
                    </a:cubicBezTo>
                    <a:cubicBezTo>
                      <a:pt x="264881" y="8558"/>
                      <a:pt x="256323" y="0"/>
                      <a:pt x="245831" y="0"/>
                    </a:cubicBezTo>
                    <a:lnTo>
                      <a:pt x="19050" y="0"/>
                    </a:lnTo>
                    <a:cubicBezTo>
                      <a:pt x="8557" y="0"/>
                      <a:pt x="0" y="8558"/>
                      <a:pt x="0" y="19050"/>
                    </a:cubicBezTo>
                    <a:cubicBezTo>
                      <a:pt x="0" y="29542"/>
                      <a:pt x="8558" y="38100"/>
                      <a:pt x="19050" y="381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8583689-D4DC-4C31-B772-7CD834878CF9}"/>
                  </a:ext>
                </a:extLst>
              </p:cNvPr>
              <p:cNvSpPr/>
              <p:nvPr/>
            </p:nvSpPr>
            <p:spPr>
              <a:xfrm>
                <a:off x="5920343" y="2935033"/>
                <a:ext cx="255018" cy="341375"/>
              </a:xfrm>
              <a:custGeom>
                <a:avLst/>
                <a:gdLst>
                  <a:gd name="connsiteX0" fmla="*/ 18980 w 255018"/>
                  <a:gd name="connsiteY0" fmla="*/ 341375 h 341375"/>
                  <a:gd name="connsiteX1" fmla="*/ 235969 w 255018"/>
                  <a:gd name="connsiteY1" fmla="*/ 341375 h 341375"/>
                  <a:gd name="connsiteX2" fmla="*/ 255019 w 255018"/>
                  <a:gd name="connsiteY2" fmla="*/ 322325 h 341375"/>
                  <a:gd name="connsiteX3" fmla="*/ 255019 w 255018"/>
                  <a:gd name="connsiteY3" fmla="*/ 279463 h 341375"/>
                  <a:gd name="connsiteX4" fmla="*/ 188641 w 255018"/>
                  <a:gd name="connsiteY4" fmla="*/ 167544 h 341375"/>
                  <a:gd name="connsiteX5" fmla="*/ 222462 w 255018"/>
                  <a:gd name="connsiteY5" fmla="*/ 94953 h 341375"/>
                  <a:gd name="connsiteX6" fmla="*/ 127509 w 255018"/>
                  <a:gd name="connsiteY6" fmla="*/ 0 h 341375"/>
                  <a:gd name="connsiteX7" fmla="*/ 32556 w 255018"/>
                  <a:gd name="connsiteY7" fmla="*/ 94953 h 341375"/>
                  <a:gd name="connsiteX8" fmla="*/ 66378 w 255018"/>
                  <a:gd name="connsiteY8" fmla="*/ 167544 h 341375"/>
                  <a:gd name="connsiteX9" fmla="*/ 0 w 255018"/>
                  <a:gd name="connsiteY9" fmla="*/ 279463 h 341375"/>
                  <a:gd name="connsiteX10" fmla="*/ 0 w 255018"/>
                  <a:gd name="connsiteY10" fmla="*/ 322325 h 341375"/>
                  <a:gd name="connsiteX11" fmla="*/ 19050 w 255018"/>
                  <a:gd name="connsiteY11" fmla="*/ 341375 h 341375"/>
                  <a:gd name="connsiteX12" fmla="*/ 70586 w 255018"/>
                  <a:gd name="connsiteY12" fmla="*/ 95068 h 341375"/>
                  <a:gd name="connsiteX13" fmla="*/ 127439 w 255018"/>
                  <a:gd name="connsiteY13" fmla="*/ 38215 h 341375"/>
                  <a:gd name="connsiteX14" fmla="*/ 184292 w 255018"/>
                  <a:gd name="connsiteY14" fmla="*/ 95068 h 341375"/>
                  <a:gd name="connsiteX15" fmla="*/ 127439 w 255018"/>
                  <a:gd name="connsiteY15" fmla="*/ 151921 h 341375"/>
                  <a:gd name="connsiteX16" fmla="*/ 70586 w 255018"/>
                  <a:gd name="connsiteY16" fmla="*/ 95068 h 341375"/>
                  <a:gd name="connsiteX17" fmla="*/ 38030 w 255018"/>
                  <a:gd name="connsiteY17" fmla="*/ 279539 h 341375"/>
                  <a:gd name="connsiteX18" fmla="*/ 127475 w 255018"/>
                  <a:gd name="connsiteY18" fmla="*/ 190093 h 341375"/>
                  <a:gd name="connsiteX19" fmla="*/ 216920 w 255018"/>
                  <a:gd name="connsiteY19" fmla="*/ 279539 h 341375"/>
                  <a:gd name="connsiteX20" fmla="*/ 216920 w 255018"/>
                  <a:gd name="connsiteY20" fmla="*/ 303351 h 341375"/>
                  <a:gd name="connsiteX21" fmla="*/ 38031 w 255018"/>
                  <a:gd name="connsiteY21" fmla="*/ 303351 h 34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5018" h="341375">
                    <a:moveTo>
                      <a:pt x="18980" y="341375"/>
                    </a:moveTo>
                    <a:lnTo>
                      <a:pt x="235969" y="341375"/>
                    </a:lnTo>
                    <a:cubicBezTo>
                      <a:pt x="246461" y="341375"/>
                      <a:pt x="255019" y="332817"/>
                      <a:pt x="255019" y="322325"/>
                    </a:cubicBezTo>
                    <a:lnTo>
                      <a:pt x="255019" y="279463"/>
                    </a:lnTo>
                    <a:cubicBezTo>
                      <a:pt x="255019" y="231279"/>
                      <a:pt x="228155" y="189272"/>
                      <a:pt x="188641" y="167544"/>
                    </a:cubicBezTo>
                    <a:cubicBezTo>
                      <a:pt x="209328" y="150131"/>
                      <a:pt x="222462" y="124012"/>
                      <a:pt x="222462" y="94953"/>
                    </a:cubicBezTo>
                    <a:cubicBezTo>
                      <a:pt x="222462" y="42565"/>
                      <a:pt x="179897" y="0"/>
                      <a:pt x="127509" y="0"/>
                    </a:cubicBezTo>
                    <a:cubicBezTo>
                      <a:pt x="75122" y="0"/>
                      <a:pt x="32556" y="42565"/>
                      <a:pt x="32556" y="94953"/>
                    </a:cubicBezTo>
                    <a:cubicBezTo>
                      <a:pt x="32556" y="124012"/>
                      <a:pt x="45690" y="150094"/>
                      <a:pt x="66378" y="167544"/>
                    </a:cubicBezTo>
                    <a:cubicBezTo>
                      <a:pt x="26864" y="189272"/>
                      <a:pt x="0" y="231279"/>
                      <a:pt x="0" y="279463"/>
                    </a:cubicBezTo>
                    <a:lnTo>
                      <a:pt x="0" y="322325"/>
                    </a:lnTo>
                    <a:cubicBezTo>
                      <a:pt x="0" y="332818"/>
                      <a:pt x="8558" y="341375"/>
                      <a:pt x="19050" y="341375"/>
                    </a:cubicBezTo>
                    <a:close/>
                    <a:moveTo>
                      <a:pt x="70586" y="95068"/>
                    </a:moveTo>
                    <a:cubicBezTo>
                      <a:pt x="70586" y="63739"/>
                      <a:pt x="96110" y="38215"/>
                      <a:pt x="127439" y="38215"/>
                    </a:cubicBezTo>
                    <a:cubicBezTo>
                      <a:pt x="158767" y="38215"/>
                      <a:pt x="184292" y="63739"/>
                      <a:pt x="184292" y="95068"/>
                    </a:cubicBezTo>
                    <a:cubicBezTo>
                      <a:pt x="184292" y="126397"/>
                      <a:pt x="158767" y="151921"/>
                      <a:pt x="127439" y="151921"/>
                    </a:cubicBezTo>
                    <a:cubicBezTo>
                      <a:pt x="96110" y="151921"/>
                      <a:pt x="70586" y="126397"/>
                      <a:pt x="70586" y="95068"/>
                    </a:cubicBezTo>
                    <a:close/>
                    <a:moveTo>
                      <a:pt x="38030" y="279539"/>
                    </a:moveTo>
                    <a:cubicBezTo>
                      <a:pt x="38030" y="230202"/>
                      <a:pt x="78138" y="190093"/>
                      <a:pt x="127475" y="190093"/>
                    </a:cubicBezTo>
                    <a:cubicBezTo>
                      <a:pt x="176812" y="190093"/>
                      <a:pt x="216920" y="230202"/>
                      <a:pt x="216920" y="279539"/>
                    </a:cubicBezTo>
                    <a:lnTo>
                      <a:pt x="216920" y="303351"/>
                    </a:lnTo>
                    <a:lnTo>
                      <a:pt x="38031" y="30335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DA01AAD7-71C7-44D2-ADEC-3D594FBE5BC8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58060" y="2156960"/>
              <a:ext cx="397404" cy="387874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B0C4DA1-A278-442D-AF97-185D5F51D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72727" y="2535000"/>
              <a:ext cx="385333" cy="488088"/>
            </a:xfrm>
            <a:prstGeom prst="rect">
              <a:avLst/>
            </a:prstGeom>
          </p:spPr>
        </p:pic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FA755ACB-8443-4481-86E2-C85E177C4C46}"/>
              </a:ext>
            </a:extLst>
          </p:cNvPr>
          <p:cNvSpPr/>
          <p:nvPr/>
        </p:nvSpPr>
        <p:spPr bwMode="auto">
          <a:xfrm>
            <a:off x="855795" y="1227520"/>
            <a:ext cx="3716206" cy="3331374"/>
          </a:xfrm>
          <a:prstGeom prst="rect">
            <a:avLst/>
          </a:prstGeom>
          <a:noFill/>
          <a:ln w="38100">
            <a:solidFill>
              <a:srgbClr val="F15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9E12FA70-33E5-4F40-A08A-2EF893ACA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97583" y="2001263"/>
            <a:ext cx="762519" cy="941935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A3614273-F313-4BCF-99F5-2A90415610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59888" y="2001263"/>
            <a:ext cx="762519" cy="941935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9BA1E834-D191-4F2D-BFE5-62A8ED3043D7}"/>
              </a:ext>
            </a:extLst>
          </p:cNvPr>
          <p:cNvGrpSpPr/>
          <p:nvPr/>
        </p:nvGrpSpPr>
        <p:grpSpPr>
          <a:xfrm>
            <a:off x="7196011" y="1405201"/>
            <a:ext cx="751202" cy="601914"/>
            <a:chOff x="3719736" y="1976114"/>
            <a:chExt cx="1775666" cy="1397025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09A038E-CEC5-4E53-B8C3-4E7093A38422}"/>
                </a:ext>
              </a:extLst>
            </p:cNvPr>
            <p:cNvGrpSpPr/>
            <p:nvPr/>
          </p:nvGrpSpPr>
          <p:grpSpPr>
            <a:xfrm>
              <a:off x="3719736" y="1976114"/>
              <a:ext cx="1775666" cy="1397025"/>
              <a:chOff x="2921562" y="1161069"/>
              <a:chExt cx="821442" cy="690093"/>
            </a:xfrm>
          </p:grpSpPr>
          <p:pic>
            <p:nvPicPr>
              <p:cNvPr id="92" name="Graphic 91">
                <a:extLst>
                  <a:ext uri="{FF2B5EF4-FFF2-40B4-BE49-F238E27FC236}">
                    <a16:creationId xmlns:a16="http://schemas.microsoft.com/office/drawing/2014/main" id="{0F50CDFE-841B-4177-9ECC-789A2EBC74A4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921562" y="1161069"/>
                <a:ext cx="674251" cy="674251"/>
              </a:xfrm>
              <a:prstGeom prst="rect">
                <a:avLst/>
              </a:prstGeom>
            </p:spPr>
          </p:pic>
          <p:pic>
            <p:nvPicPr>
              <p:cNvPr id="93" name="Grafik 12">
                <a:extLst>
                  <a:ext uri="{FF2B5EF4-FFF2-40B4-BE49-F238E27FC236}">
                    <a16:creationId xmlns:a16="http://schemas.microsoft.com/office/drawing/2014/main" id="{CDA1BC21-D5BF-4ABA-B092-A95871A29752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3335153" y="1478071"/>
                <a:ext cx="407851" cy="373091"/>
              </a:xfrm>
              <a:prstGeom prst="rect">
                <a:avLst/>
              </a:prstGeom>
            </p:spPr>
          </p:pic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6ABD132-7B0C-4870-930D-DA81214AF9E4}"/>
                </a:ext>
              </a:extLst>
            </p:cNvPr>
            <p:cNvGrpSpPr/>
            <p:nvPr/>
          </p:nvGrpSpPr>
          <p:grpSpPr>
            <a:xfrm>
              <a:off x="4129965" y="2186679"/>
              <a:ext cx="268491" cy="328437"/>
              <a:chOff x="5702646" y="2814629"/>
              <a:chExt cx="691483" cy="895197"/>
            </a:xfrm>
            <a:solidFill>
              <a:schemeClr val="accent1"/>
            </a:solidFill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84876BD-0D77-4600-960E-E1FBE2C2046E}"/>
                  </a:ext>
                </a:extLst>
              </p:cNvPr>
              <p:cNvSpPr/>
              <p:nvPr/>
            </p:nvSpPr>
            <p:spPr>
              <a:xfrm>
                <a:off x="5702646" y="2814629"/>
                <a:ext cx="691483" cy="895197"/>
              </a:xfrm>
              <a:custGeom>
                <a:avLst/>
                <a:gdLst>
                  <a:gd name="connsiteX0" fmla="*/ 574814 w 691483"/>
                  <a:gd name="connsiteY0" fmla="*/ 7 h 895197"/>
                  <a:gd name="connsiteX1" fmla="*/ 155790 w 691483"/>
                  <a:gd name="connsiteY1" fmla="*/ 7 h 895197"/>
                  <a:gd name="connsiteX2" fmla="*/ 154823 w 691483"/>
                  <a:gd name="connsiteY2" fmla="*/ 193 h 895197"/>
                  <a:gd name="connsiteX3" fmla="*/ 141279 w 691483"/>
                  <a:gd name="connsiteY3" fmla="*/ 6667 h 895197"/>
                  <a:gd name="connsiteX4" fmla="*/ 4576 w 691483"/>
                  <a:gd name="connsiteY4" fmla="*/ 167249 h 895197"/>
                  <a:gd name="connsiteX5" fmla="*/ 186 w 691483"/>
                  <a:gd name="connsiteY5" fmla="*/ 178783 h 895197"/>
                  <a:gd name="connsiteX6" fmla="*/ 0 w 691483"/>
                  <a:gd name="connsiteY6" fmla="*/ 179527 h 895197"/>
                  <a:gd name="connsiteX7" fmla="*/ 0 w 691483"/>
                  <a:gd name="connsiteY7" fmla="*/ 778631 h 895197"/>
                  <a:gd name="connsiteX8" fmla="*/ 116567 w 691483"/>
                  <a:gd name="connsiteY8" fmla="*/ 895198 h 895197"/>
                  <a:gd name="connsiteX9" fmla="*/ 574805 w 691483"/>
                  <a:gd name="connsiteY9" fmla="*/ 895198 h 895197"/>
                  <a:gd name="connsiteX10" fmla="*/ 691372 w 691483"/>
                  <a:gd name="connsiteY10" fmla="*/ 778631 h 895197"/>
                  <a:gd name="connsiteX11" fmla="*/ 691484 w 691483"/>
                  <a:gd name="connsiteY11" fmla="*/ 116567 h 895197"/>
                  <a:gd name="connsiteX12" fmla="*/ 574917 w 691483"/>
                  <a:gd name="connsiteY12" fmla="*/ 0 h 895197"/>
                  <a:gd name="connsiteX13" fmla="*/ 136740 w 691483"/>
                  <a:gd name="connsiteY13" fmla="*/ 70775 h 895197"/>
                  <a:gd name="connsiteX14" fmla="*/ 136740 w 691483"/>
                  <a:gd name="connsiteY14" fmla="*/ 160593 h 895197"/>
                  <a:gd name="connsiteX15" fmla="*/ 60243 w 691483"/>
                  <a:gd name="connsiteY15" fmla="*/ 160593 h 895197"/>
                  <a:gd name="connsiteX16" fmla="*/ 653281 w 691483"/>
                  <a:gd name="connsiteY16" fmla="*/ 778787 h 895197"/>
                  <a:gd name="connsiteX17" fmla="*/ 574811 w 691483"/>
                  <a:gd name="connsiteY17" fmla="*/ 857257 h 895197"/>
                  <a:gd name="connsiteX18" fmla="*/ 116640 w 691483"/>
                  <a:gd name="connsiteY18" fmla="*/ 857257 h 895197"/>
                  <a:gd name="connsiteX19" fmla="*/ 38170 w 691483"/>
                  <a:gd name="connsiteY19" fmla="*/ 778787 h 895197"/>
                  <a:gd name="connsiteX20" fmla="*/ 38170 w 691483"/>
                  <a:gd name="connsiteY20" fmla="*/ 198696 h 895197"/>
                  <a:gd name="connsiteX21" fmla="*/ 155823 w 691483"/>
                  <a:gd name="connsiteY21" fmla="*/ 198696 h 895197"/>
                  <a:gd name="connsiteX22" fmla="*/ 174873 w 691483"/>
                  <a:gd name="connsiteY22" fmla="*/ 179646 h 895197"/>
                  <a:gd name="connsiteX23" fmla="*/ 174835 w 691483"/>
                  <a:gd name="connsiteY23" fmla="*/ 38114 h 895197"/>
                  <a:gd name="connsiteX24" fmla="*/ 574771 w 691483"/>
                  <a:gd name="connsiteY24" fmla="*/ 38114 h 895197"/>
                  <a:gd name="connsiteX25" fmla="*/ 653241 w 691483"/>
                  <a:gd name="connsiteY25" fmla="*/ 116584 h 895197"/>
                  <a:gd name="connsiteX26" fmla="*/ 653241 w 691483"/>
                  <a:gd name="connsiteY26" fmla="*/ 778866 h 89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91483" h="895197">
                    <a:moveTo>
                      <a:pt x="574814" y="7"/>
                    </a:moveTo>
                    <a:lnTo>
                      <a:pt x="155790" y="7"/>
                    </a:lnTo>
                    <a:cubicBezTo>
                      <a:pt x="155790" y="7"/>
                      <a:pt x="155121" y="193"/>
                      <a:pt x="154823" y="193"/>
                    </a:cubicBezTo>
                    <a:cubicBezTo>
                      <a:pt x="149688" y="491"/>
                      <a:pt x="144740" y="2574"/>
                      <a:pt x="141279" y="6667"/>
                    </a:cubicBezTo>
                    <a:lnTo>
                      <a:pt x="4576" y="167249"/>
                    </a:lnTo>
                    <a:cubicBezTo>
                      <a:pt x="1712" y="170598"/>
                      <a:pt x="372" y="174691"/>
                      <a:pt x="186" y="178783"/>
                    </a:cubicBezTo>
                    <a:cubicBezTo>
                      <a:pt x="186" y="179081"/>
                      <a:pt x="0" y="179267"/>
                      <a:pt x="0" y="179527"/>
                    </a:cubicBezTo>
                    <a:lnTo>
                      <a:pt x="0" y="778631"/>
                    </a:lnTo>
                    <a:cubicBezTo>
                      <a:pt x="0" y="842924"/>
                      <a:pt x="52276" y="895198"/>
                      <a:pt x="116567" y="895198"/>
                    </a:cubicBezTo>
                    <a:lnTo>
                      <a:pt x="574805" y="895198"/>
                    </a:lnTo>
                    <a:cubicBezTo>
                      <a:pt x="639099" y="895198"/>
                      <a:pt x="691372" y="842922"/>
                      <a:pt x="691372" y="778631"/>
                    </a:cubicBezTo>
                    <a:lnTo>
                      <a:pt x="691484" y="116567"/>
                    </a:lnTo>
                    <a:cubicBezTo>
                      <a:pt x="691484" y="52273"/>
                      <a:pt x="639208" y="0"/>
                      <a:pt x="574917" y="0"/>
                    </a:cubicBezTo>
                    <a:close/>
                    <a:moveTo>
                      <a:pt x="136740" y="70775"/>
                    </a:moveTo>
                    <a:lnTo>
                      <a:pt x="136740" y="160593"/>
                    </a:lnTo>
                    <a:lnTo>
                      <a:pt x="60243" y="160593"/>
                    </a:lnTo>
                    <a:close/>
                    <a:moveTo>
                      <a:pt x="653281" y="778787"/>
                    </a:moveTo>
                    <a:cubicBezTo>
                      <a:pt x="653281" y="822022"/>
                      <a:pt x="618120" y="857257"/>
                      <a:pt x="574811" y="857257"/>
                    </a:cubicBezTo>
                    <a:lnTo>
                      <a:pt x="116640" y="857257"/>
                    </a:lnTo>
                    <a:cubicBezTo>
                      <a:pt x="73405" y="857257"/>
                      <a:pt x="38170" y="822097"/>
                      <a:pt x="38170" y="778787"/>
                    </a:cubicBezTo>
                    <a:lnTo>
                      <a:pt x="38170" y="198696"/>
                    </a:lnTo>
                    <a:lnTo>
                      <a:pt x="155823" y="198696"/>
                    </a:lnTo>
                    <a:cubicBezTo>
                      <a:pt x="166315" y="198696"/>
                      <a:pt x="174873" y="190138"/>
                      <a:pt x="174873" y="179646"/>
                    </a:cubicBezTo>
                    <a:lnTo>
                      <a:pt x="174835" y="38114"/>
                    </a:lnTo>
                    <a:lnTo>
                      <a:pt x="574771" y="38114"/>
                    </a:lnTo>
                    <a:cubicBezTo>
                      <a:pt x="618006" y="38114"/>
                      <a:pt x="653241" y="73274"/>
                      <a:pt x="653241" y="116584"/>
                    </a:cubicBezTo>
                    <a:lnTo>
                      <a:pt x="653241" y="778866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A397A91-6071-4095-BBAE-9F9A8AD571BF}"/>
                  </a:ext>
                </a:extLst>
              </p:cNvPr>
              <p:cNvSpPr/>
              <p:nvPr/>
            </p:nvSpPr>
            <p:spPr>
              <a:xfrm>
                <a:off x="5811773" y="3551414"/>
                <a:ext cx="472154" cy="38100"/>
              </a:xfrm>
              <a:custGeom>
                <a:avLst/>
                <a:gdLst>
                  <a:gd name="connsiteX0" fmla="*/ 453104 w 472154"/>
                  <a:gd name="connsiteY0" fmla="*/ 0 h 38100"/>
                  <a:gd name="connsiteX1" fmla="*/ 19050 w 472154"/>
                  <a:gd name="connsiteY1" fmla="*/ 0 h 38100"/>
                  <a:gd name="connsiteX2" fmla="*/ 0 w 472154"/>
                  <a:gd name="connsiteY2" fmla="*/ 19050 h 38100"/>
                  <a:gd name="connsiteX3" fmla="*/ 19050 w 472154"/>
                  <a:gd name="connsiteY3" fmla="*/ 38100 h 38100"/>
                  <a:gd name="connsiteX4" fmla="*/ 453104 w 472154"/>
                  <a:gd name="connsiteY4" fmla="*/ 38100 h 38100"/>
                  <a:gd name="connsiteX5" fmla="*/ 472154 w 472154"/>
                  <a:gd name="connsiteY5" fmla="*/ 19050 h 38100"/>
                  <a:gd name="connsiteX6" fmla="*/ 453104 w 472154"/>
                  <a:gd name="connsiteY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2154" h="38100">
                    <a:moveTo>
                      <a:pt x="453104" y="0"/>
                    </a:moveTo>
                    <a:lnTo>
                      <a:pt x="19050" y="0"/>
                    </a:lnTo>
                    <a:cubicBezTo>
                      <a:pt x="8557" y="0"/>
                      <a:pt x="0" y="8558"/>
                      <a:pt x="0" y="19050"/>
                    </a:cubicBezTo>
                    <a:cubicBezTo>
                      <a:pt x="0" y="29543"/>
                      <a:pt x="8558" y="38100"/>
                      <a:pt x="19050" y="38100"/>
                    </a:cubicBezTo>
                    <a:lnTo>
                      <a:pt x="453104" y="38100"/>
                    </a:lnTo>
                    <a:cubicBezTo>
                      <a:pt x="463597" y="38100"/>
                      <a:pt x="472154" y="29542"/>
                      <a:pt x="472154" y="19050"/>
                    </a:cubicBezTo>
                    <a:cubicBezTo>
                      <a:pt x="472154" y="8557"/>
                      <a:pt x="463597" y="0"/>
                      <a:pt x="453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44DB2CF9-2D73-4489-BDBE-9E5C0AEE79A0}"/>
                  </a:ext>
                </a:extLst>
              </p:cNvPr>
              <p:cNvSpPr/>
              <p:nvPr/>
            </p:nvSpPr>
            <p:spPr>
              <a:xfrm>
                <a:off x="5812821" y="3445106"/>
                <a:ext cx="472154" cy="38100"/>
              </a:xfrm>
              <a:custGeom>
                <a:avLst/>
                <a:gdLst>
                  <a:gd name="connsiteX0" fmla="*/ 453104 w 472154"/>
                  <a:gd name="connsiteY0" fmla="*/ 0 h 38100"/>
                  <a:gd name="connsiteX1" fmla="*/ 19050 w 472154"/>
                  <a:gd name="connsiteY1" fmla="*/ 0 h 38100"/>
                  <a:gd name="connsiteX2" fmla="*/ 0 w 472154"/>
                  <a:gd name="connsiteY2" fmla="*/ 19050 h 38100"/>
                  <a:gd name="connsiteX3" fmla="*/ 19050 w 472154"/>
                  <a:gd name="connsiteY3" fmla="*/ 38100 h 38100"/>
                  <a:gd name="connsiteX4" fmla="*/ 453104 w 472154"/>
                  <a:gd name="connsiteY4" fmla="*/ 38100 h 38100"/>
                  <a:gd name="connsiteX5" fmla="*/ 472154 w 472154"/>
                  <a:gd name="connsiteY5" fmla="*/ 19050 h 38100"/>
                  <a:gd name="connsiteX6" fmla="*/ 453104 w 472154"/>
                  <a:gd name="connsiteY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2154" h="38100">
                    <a:moveTo>
                      <a:pt x="453104" y="0"/>
                    </a:moveTo>
                    <a:lnTo>
                      <a:pt x="19050" y="0"/>
                    </a:lnTo>
                    <a:cubicBezTo>
                      <a:pt x="8557" y="0"/>
                      <a:pt x="0" y="8558"/>
                      <a:pt x="0" y="19050"/>
                    </a:cubicBezTo>
                    <a:cubicBezTo>
                      <a:pt x="0" y="29543"/>
                      <a:pt x="8558" y="38100"/>
                      <a:pt x="19050" y="38100"/>
                    </a:cubicBezTo>
                    <a:lnTo>
                      <a:pt x="453104" y="38100"/>
                    </a:lnTo>
                    <a:cubicBezTo>
                      <a:pt x="463597" y="38100"/>
                      <a:pt x="472154" y="29542"/>
                      <a:pt x="472154" y="19050"/>
                    </a:cubicBezTo>
                    <a:cubicBezTo>
                      <a:pt x="472154" y="8557"/>
                      <a:pt x="463597" y="0"/>
                      <a:pt x="453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3AE7BD5-1DF2-4A67-8A24-1B427415D96C}"/>
                  </a:ext>
                </a:extLst>
              </p:cNvPr>
              <p:cNvSpPr/>
              <p:nvPr/>
            </p:nvSpPr>
            <p:spPr>
              <a:xfrm>
                <a:off x="5813974" y="3338807"/>
                <a:ext cx="264880" cy="38100"/>
              </a:xfrm>
              <a:custGeom>
                <a:avLst/>
                <a:gdLst>
                  <a:gd name="connsiteX0" fmla="*/ 19050 w 264880"/>
                  <a:gd name="connsiteY0" fmla="*/ 38100 h 38100"/>
                  <a:gd name="connsiteX1" fmla="*/ 245831 w 264880"/>
                  <a:gd name="connsiteY1" fmla="*/ 38100 h 38100"/>
                  <a:gd name="connsiteX2" fmla="*/ 264881 w 264880"/>
                  <a:gd name="connsiteY2" fmla="*/ 19050 h 38100"/>
                  <a:gd name="connsiteX3" fmla="*/ 245831 w 264880"/>
                  <a:gd name="connsiteY3" fmla="*/ 0 h 38100"/>
                  <a:gd name="connsiteX4" fmla="*/ 19050 w 264880"/>
                  <a:gd name="connsiteY4" fmla="*/ 0 h 38100"/>
                  <a:gd name="connsiteX5" fmla="*/ 0 w 264880"/>
                  <a:gd name="connsiteY5" fmla="*/ 19050 h 38100"/>
                  <a:gd name="connsiteX6" fmla="*/ 19050 w 264880"/>
                  <a:gd name="connsiteY6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880" h="38100">
                    <a:moveTo>
                      <a:pt x="19050" y="38100"/>
                    </a:moveTo>
                    <a:lnTo>
                      <a:pt x="245831" y="38100"/>
                    </a:lnTo>
                    <a:cubicBezTo>
                      <a:pt x="256323" y="38100"/>
                      <a:pt x="264881" y="29542"/>
                      <a:pt x="264881" y="19050"/>
                    </a:cubicBezTo>
                    <a:cubicBezTo>
                      <a:pt x="264881" y="8558"/>
                      <a:pt x="256323" y="0"/>
                      <a:pt x="245831" y="0"/>
                    </a:cubicBezTo>
                    <a:lnTo>
                      <a:pt x="19050" y="0"/>
                    </a:lnTo>
                    <a:cubicBezTo>
                      <a:pt x="8557" y="0"/>
                      <a:pt x="0" y="8558"/>
                      <a:pt x="0" y="19050"/>
                    </a:cubicBezTo>
                    <a:cubicBezTo>
                      <a:pt x="0" y="29542"/>
                      <a:pt x="8558" y="38100"/>
                      <a:pt x="19050" y="381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5796D21-2A67-4AA5-AB13-1E7B18DF1906}"/>
                  </a:ext>
                </a:extLst>
              </p:cNvPr>
              <p:cNvSpPr/>
              <p:nvPr/>
            </p:nvSpPr>
            <p:spPr>
              <a:xfrm>
                <a:off x="5920343" y="2935033"/>
                <a:ext cx="255018" cy="341375"/>
              </a:xfrm>
              <a:custGeom>
                <a:avLst/>
                <a:gdLst>
                  <a:gd name="connsiteX0" fmla="*/ 18980 w 255018"/>
                  <a:gd name="connsiteY0" fmla="*/ 341375 h 341375"/>
                  <a:gd name="connsiteX1" fmla="*/ 235969 w 255018"/>
                  <a:gd name="connsiteY1" fmla="*/ 341375 h 341375"/>
                  <a:gd name="connsiteX2" fmla="*/ 255019 w 255018"/>
                  <a:gd name="connsiteY2" fmla="*/ 322325 h 341375"/>
                  <a:gd name="connsiteX3" fmla="*/ 255019 w 255018"/>
                  <a:gd name="connsiteY3" fmla="*/ 279463 h 341375"/>
                  <a:gd name="connsiteX4" fmla="*/ 188641 w 255018"/>
                  <a:gd name="connsiteY4" fmla="*/ 167544 h 341375"/>
                  <a:gd name="connsiteX5" fmla="*/ 222462 w 255018"/>
                  <a:gd name="connsiteY5" fmla="*/ 94953 h 341375"/>
                  <a:gd name="connsiteX6" fmla="*/ 127509 w 255018"/>
                  <a:gd name="connsiteY6" fmla="*/ 0 h 341375"/>
                  <a:gd name="connsiteX7" fmla="*/ 32556 w 255018"/>
                  <a:gd name="connsiteY7" fmla="*/ 94953 h 341375"/>
                  <a:gd name="connsiteX8" fmla="*/ 66378 w 255018"/>
                  <a:gd name="connsiteY8" fmla="*/ 167544 h 341375"/>
                  <a:gd name="connsiteX9" fmla="*/ 0 w 255018"/>
                  <a:gd name="connsiteY9" fmla="*/ 279463 h 341375"/>
                  <a:gd name="connsiteX10" fmla="*/ 0 w 255018"/>
                  <a:gd name="connsiteY10" fmla="*/ 322325 h 341375"/>
                  <a:gd name="connsiteX11" fmla="*/ 19050 w 255018"/>
                  <a:gd name="connsiteY11" fmla="*/ 341375 h 341375"/>
                  <a:gd name="connsiteX12" fmla="*/ 70586 w 255018"/>
                  <a:gd name="connsiteY12" fmla="*/ 95068 h 341375"/>
                  <a:gd name="connsiteX13" fmla="*/ 127439 w 255018"/>
                  <a:gd name="connsiteY13" fmla="*/ 38215 h 341375"/>
                  <a:gd name="connsiteX14" fmla="*/ 184292 w 255018"/>
                  <a:gd name="connsiteY14" fmla="*/ 95068 h 341375"/>
                  <a:gd name="connsiteX15" fmla="*/ 127439 w 255018"/>
                  <a:gd name="connsiteY15" fmla="*/ 151921 h 341375"/>
                  <a:gd name="connsiteX16" fmla="*/ 70586 w 255018"/>
                  <a:gd name="connsiteY16" fmla="*/ 95068 h 341375"/>
                  <a:gd name="connsiteX17" fmla="*/ 38030 w 255018"/>
                  <a:gd name="connsiteY17" fmla="*/ 279539 h 341375"/>
                  <a:gd name="connsiteX18" fmla="*/ 127475 w 255018"/>
                  <a:gd name="connsiteY18" fmla="*/ 190093 h 341375"/>
                  <a:gd name="connsiteX19" fmla="*/ 216920 w 255018"/>
                  <a:gd name="connsiteY19" fmla="*/ 279539 h 341375"/>
                  <a:gd name="connsiteX20" fmla="*/ 216920 w 255018"/>
                  <a:gd name="connsiteY20" fmla="*/ 303351 h 341375"/>
                  <a:gd name="connsiteX21" fmla="*/ 38031 w 255018"/>
                  <a:gd name="connsiteY21" fmla="*/ 303351 h 34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5018" h="341375">
                    <a:moveTo>
                      <a:pt x="18980" y="341375"/>
                    </a:moveTo>
                    <a:lnTo>
                      <a:pt x="235969" y="341375"/>
                    </a:lnTo>
                    <a:cubicBezTo>
                      <a:pt x="246461" y="341375"/>
                      <a:pt x="255019" y="332817"/>
                      <a:pt x="255019" y="322325"/>
                    </a:cubicBezTo>
                    <a:lnTo>
                      <a:pt x="255019" y="279463"/>
                    </a:lnTo>
                    <a:cubicBezTo>
                      <a:pt x="255019" y="231279"/>
                      <a:pt x="228155" y="189272"/>
                      <a:pt x="188641" y="167544"/>
                    </a:cubicBezTo>
                    <a:cubicBezTo>
                      <a:pt x="209328" y="150131"/>
                      <a:pt x="222462" y="124012"/>
                      <a:pt x="222462" y="94953"/>
                    </a:cubicBezTo>
                    <a:cubicBezTo>
                      <a:pt x="222462" y="42565"/>
                      <a:pt x="179897" y="0"/>
                      <a:pt x="127509" y="0"/>
                    </a:cubicBezTo>
                    <a:cubicBezTo>
                      <a:pt x="75122" y="0"/>
                      <a:pt x="32556" y="42565"/>
                      <a:pt x="32556" y="94953"/>
                    </a:cubicBezTo>
                    <a:cubicBezTo>
                      <a:pt x="32556" y="124012"/>
                      <a:pt x="45690" y="150094"/>
                      <a:pt x="66378" y="167544"/>
                    </a:cubicBezTo>
                    <a:cubicBezTo>
                      <a:pt x="26864" y="189272"/>
                      <a:pt x="0" y="231279"/>
                      <a:pt x="0" y="279463"/>
                    </a:cubicBezTo>
                    <a:lnTo>
                      <a:pt x="0" y="322325"/>
                    </a:lnTo>
                    <a:cubicBezTo>
                      <a:pt x="0" y="332818"/>
                      <a:pt x="8558" y="341375"/>
                      <a:pt x="19050" y="341375"/>
                    </a:cubicBezTo>
                    <a:close/>
                    <a:moveTo>
                      <a:pt x="70586" y="95068"/>
                    </a:moveTo>
                    <a:cubicBezTo>
                      <a:pt x="70586" y="63739"/>
                      <a:pt x="96110" y="38215"/>
                      <a:pt x="127439" y="38215"/>
                    </a:cubicBezTo>
                    <a:cubicBezTo>
                      <a:pt x="158767" y="38215"/>
                      <a:pt x="184292" y="63739"/>
                      <a:pt x="184292" y="95068"/>
                    </a:cubicBezTo>
                    <a:cubicBezTo>
                      <a:pt x="184292" y="126397"/>
                      <a:pt x="158767" y="151921"/>
                      <a:pt x="127439" y="151921"/>
                    </a:cubicBezTo>
                    <a:cubicBezTo>
                      <a:pt x="96110" y="151921"/>
                      <a:pt x="70586" y="126397"/>
                      <a:pt x="70586" y="95068"/>
                    </a:cubicBezTo>
                    <a:close/>
                    <a:moveTo>
                      <a:pt x="38030" y="279539"/>
                    </a:moveTo>
                    <a:cubicBezTo>
                      <a:pt x="38030" y="230202"/>
                      <a:pt x="78138" y="190093"/>
                      <a:pt x="127475" y="190093"/>
                    </a:cubicBezTo>
                    <a:cubicBezTo>
                      <a:pt x="176812" y="190093"/>
                      <a:pt x="216920" y="230202"/>
                      <a:pt x="216920" y="279539"/>
                    </a:cubicBezTo>
                    <a:lnTo>
                      <a:pt x="216920" y="303351"/>
                    </a:lnTo>
                    <a:lnTo>
                      <a:pt x="38031" y="30335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889BB83D-4BD9-4E3C-8413-7A96F527F1CC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58060" y="2156960"/>
              <a:ext cx="397404" cy="387874"/>
            </a:xfrm>
            <a:prstGeom prst="rect">
              <a:avLst/>
            </a:prstGeom>
          </p:spPr>
        </p:pic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D45D0456-F658-4730-8A9E-30C02E44F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072727" y="2535000"/>
              <a:ext cx="385333" cy="488088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27E6A19-7E55-4CFC-A76F-B89243ED33AF}"/>
              </a:ext>
            </a:extLst>
          </p:cNvPr>
          <p:cNvGrpSpPr/>
          <p:nvPr/>
        </p:nvGrpSpPr>
        <p:grpSpPr>
          <a:xfrm>
            <a:off x="7206387" y="2044022"/>
            <a:ext cx="751202" cy="601914"/>
            <a:chOff x="3719736" y="1976114"/>
            <a:chExt cx="1775666" cy="1397025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E1F73F78-4A8E-4219-9520-12D738A138B1}"/>
                </a:ext>
              </a:extLst>
            </p:cNvPr>
            <p:cNvGrpSpPr/>
            <p:nvPr/>
          </p:nvGrpSpPr>
          <p:grpSpPr>
            <a:xfrm>
              <a:off x="3719736" y="1976114"/>
              <a:ext cx="1775666" cy="1397025"/>
              <a:chOff x="2921562" y="1161069"/>
              <a:chExt cx="821442" cy="690093"/>
            </a:xfrm>
          </p:grpSpPr>
          <p:pic>
            <p:nvPicPr>
              <p:cNvPr id="140" name="Graphic 139">
                <a:extLst>
                  <a:ext uri="{FF2B5EF4-FFF2-40B4-BE49-F238E27FC236}">
                    <a16:creationId xmlns:a16="http://schemas.microsoft.com/office/drawing/2014/main" id="{E56E084D-BF31-42BB-B937-55DD79C9FF7E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921562" y="1161069"/>
                <a:ext cx="674251" cy="674251"/>
              </a:xfrm>
              <a:prstGeom prst="rect">
                <a:avLst/>
              </a:prstGeom>
            </p:spPr>
          </p:pic>
          <p:pic>
            <p:nvPicPr>
              <p:cNvPr id="141" name="Grafik 12">
                <a:extLst>
                  <a:ext uri="{FF2B5EF4-FFF2-40B4-BE49-F238E27FC236}">
                    <a16:creationId xmlns:a16="http://schemas.microsoft.com/office/drawing/2014/main" id="{5CDC48D1-8A44-413D-9F8B-02A659A4AB35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3335153" y="1478071"/>
                <a:ext cx="407851" cy="373091"/>
              </a:xfrm>
              <a:prstGeom prst="rect">
                <a:avLst/>
              </a:prstGeom>
            </p:spPr>
          </p:pic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91FF554F-6013-4F5C-9817-78819AA7EA97}"/>
                </a:ext>
              </a:extLst>
            </p:cNvPr>
            <p:cNvGrpSpPr/>
            <p:nvPr/>
          </p:nvGrpSpPr>
          <p:grpSpPr>
            <a:xfrm>
              <a:off x="4129965" y="2186679"/>
              <a:ext cx="268491" cy="328437"/>
              <a:chOff x="5702646" y="2814629"/>
              <a:chExt cx="691483" cy="895197"/>
            </a:xfrm>
            <a:solidFill>
              <a:schemeClr val="accent1"/>
            </a:solidFill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7D26FBA4-DEEC-4FED-9715-6887C62B1426}"/>
                  </a:ext>
                </a:extLst>
              </p:cNvPr>
              <p:cNvSpPr/>
              <p:nvPr/>
            </p:nvSpPr>
            <p:spPr>
              <a:xfrm>
                <a:off x="5702646" y="2814629"/>
                <a:ext cx="691483" cy="895197"/>
              </a:xfrm>
              <a:custGeom>
                <a:avLst/>
                <a:gdLst>
                  <a:gd name="connsiteX0" fmla="*/ 574814 w 691483"/>
                  <a:gd name="connsiteY0" fmla="*/ 7 h 895197"/>
                  <a:gd name="connsiteX1" fmla="*/ 155790 w 691483"/>
                  <a:gd name="connsiteY1" fmla="*/ 7 h 895197"/>
                  <a:gd name="connsiteX2" fmla="*/ 154823 w 691483"/>
                  <a:gd name="connsiteY2" fmla="*/ 193 h 895197"/>
                  <a:gd name="connsiteX3" fmla="*/ 141279 w 691483"/>
                  <a:gd name="connsiteY3" fmla="*/ 6667 h 895197"/>
                  <a:gd name="connsiteX4" fmla="*/ 4576 w 691483"/>
                  <a:gd name="connsiteY4" fmla="*/ 167249 h 895197"/>
                  <a:gd name="connsiteX5" fmla="*/ 186 w 691483"/>
                  <a:gd name="connsiteY5" fmla="*/ 178783 h 895197"/>
                  <a:gd name="connsiteX6" fmla="*/ 0 w 691483"/>
                  <a:gd name="connsiteY6" fmla="*/ 179527 h 895197"/>
                  <a:gd name="connsiteX7" fmla="*/ 0 w 691483"/>
                  <a:gd name="connsiteY7" fmla="*/ 778631 h 895197"/>
                  <a:gd name="connsiteX8" fmla="*/ 116567 w 691483"/>
                  <a:gd name="connsiteY8" fmla="*/ 895198 h 895197"/>
                  <a:gd name="connsiteX9" fmla="*/ 574805 w 691483"/>
                  <a:gd name="connsiteY9" fmla="*/ 895198 h 895197"/>
                  <a:gd name="connsiteX10" fmla="*/ 691372 w 691483"/>
                  <a:gd name="connsiteY10" fmla="*/ 778631 h 895197"/>
                  <a:gd name="connsiteX11" fmla="*/ 691484 w 691483"/>
                  <a:gd name="connsiteY11" fmla="*/ 116567 h 895197"/>
                  <a:gd name="connsiteX12" fmla="*/ 574917 w 691483"/>
                  <a:gd name="connsiteY12" fmla="*/ 0 h 895197"/>
                  <a:gd name="connsiteX13" fmla="*/ 136740 w 691483"/>
                  <a:gd name="connsiteY13" fmla="*/ 70775 h 895197"/>
                  <a:gd name="connsiteX14" fmla="*/ 136740 w 691483"/>
                  <a:gd name="connsiteY14" fmla="*/ 160593 h 895197"/>
                  <a:gd name="connsiteX15" fmla="*/ 60243 w 691483"/>
                  <a:gd name="connsiteY15" fmla="*/ 160593 h 895197"/>
                  <a:gd name="connsiteX16" fmla="*/ 653281 w 691483"/>
                  <a:gd name="connsiteY16" fmla="*/ 778787 h 895197"/>
                  <a:gd name="connsiteX17" fmla="*/ 574811 w 691483"/>
                  <a:gd name="connsiteY17" fmla="*/ 857257 h 895197"/>
                  <a:gd name="connsiteX18" fmla="*/ 116640 w 691483"/>
                  <a:gd name="connsiteY18" fmla="*/ 857257 h 895197"/>
                  <a:gd name="connsiteX19" fmla="*/ 38170 w 691483"/>
                  <a:gd name="connsiteY19" fmla="*/ 778787 h 895197"/>
                  <a:gd name="connsiteX20" fmla="*/ 38170 w 691483"/>
                  <a:gd name="connsiteY20" fmla="*/ 198696 h 895197"/>
                  <a:gd name="connsiteX21" fmla="*/ 155823 w 691483"/>
                  <a:gd name="connsiteY21" fmla="*/ 198696 h 895197"/>
                  <a:gd name="connsiteX22" fmla="*/ 174873 w 691483"/>
                  <a:gd name="connsiteY22" fmla="*/ 179646 h 895197"/>
                  <a:gd name="connsiteX23" fmla="*/ 174835 w 691483"/>
                  <a:gd name="connsiteY23" fmla="*/ 38114 h 895197"/>
                  <a:gd name="connsiteX24" fmla="*/ 574771 w 691483"/>
                  <a:gd name="connsiteY24" fmla="*/ 38114 h 895197"/>
                  <a:gd name="connsiteX25" fmla="*/ 653241 w 691483"/>
                  <a:gd name="connsiteY25" fmla="*/ 116584 h 895197"/>
                  <a:gd name="connsiteX26" fmla="*/ 653241 w 691483"/>
                  <a:gd name="connsiteY26" fmla="*/ 778866 h 89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91483" h="895197">
                    <a:moveTo>
                      <a:pt x="574814" y="7"/>
                    </a:moveTo>
                    <a:lnTo>
                      <a:pt x="155790" y="7"/>
                    </a:lnTo>
                    <a:cubicBezTo>
                      <a:pt x="155790" y="7"/>
                      <a:pt x="155121" y="193"/>
                      <a:pt x="154823" y="193"/>
                    </a:cubicBezTo>
                    <a:cubicBezTo>
                      <a:pt x="149688" y="491"/>
                      <a:pt x="144740" y="2574"/>
                      <a:pt x="141279" y="6667"/>
                    </a:cubicBezTo>
                    <a:lnTo>
                      <a:pt x="4576" y="167249"/>
                    </a:lnTo>
                    <a:cubicBezTo>
                      <a:pt x="1712" y="170598"/>
                      <a:pt x="372" y="174691"/>
                      <a:pt x="186" y="178783"/>
                    </a:cubicBezTo>
                    <a:cubicBezTo>
                      <a:pt x="186" y="179081"/>
                      <a:pt x="0" y="179267"/>
                      <a:pt x="0" y="179527"/>
                    </a:cubicBezTo>
                    <a:lnTo>
                      <a:pt x="0" y="778631"/>
                    </a:lnTo>
                    <a:cubicBezTo>
                      <a:pt x="0" y="842924"/>
                      <a:pt x="52276" y="895198"/>
                      <a:pt x="116567" y="895198"/>
                    </a:cubicBezTo>
                    <a:lnTo>
                      <a:pt x="574805" y="895198"/>
                    </a:lnTo>
                    <a:cubicBezTo>
                      <a:pt x="639099" y="895198"/>
                      <a:pt x="691372" y="842922"/>
                      <a:pt x="691372" y="778631"/>
                    </a:cubicBezTo>
                    <a:lnTo>
                      <a:pt x="691484" y="116567"/>
                    </a:lnTo>
                    <a:cubicBezTo>
                      <a:pt x="691484" y="52273"/>
                      <a:pt x="639208" y="0"/>
                      <a:pt x="574917" y="0"/>
                    </a:cubicBezTo>
                    <a:close/>
                    <a:moveTo>
                      <a:pt x="136740" y="70775"/>
                    </a:moveTo>
                    <a:lnTo>
                      <a:pt x="136740" y="160593"/>
                    </a:lnTo>
                    <a:lnTo>
                      <a:pt x="60243" y="160593"/>
                    </a:lnTo>
                    <a:close/>
                    <a:moveTo>
                      <a:pt x="653281" y="778787"/>
                    </a:moveTo>
                    <a:cubicBezTo>
                      <a:pt x="653281" y="822022"/>
                      <a:pt x="618120" y="857257"/>
                      <a:pt x="574811" y="857257"/>
                    </a:cubicBezTo>
                    <a:lnTo>
                      <a:pt x="116640" y="857257"/>
                    </a:lnTo>
                    <a:cubicBezTo>
                      <a:pt x="73405" y="857257"/>
                      <a:pt x="38170" y="822097"/>
                      <a:pt x="38170" y="778787"/>
                    </a:cubicBezTo>
                    <a:lnTo>
                      <a:pt x="38170" y="198696"/>
                    </a:lnTo>
                    <a:lnTo>
                      <a:pt x="155823" y="198696"/>
                    </a:lnTo>
                    <a:cubicBezTo>
                      <a:pt x="166315" y="198696"/>
                      <a:pt x="174873" y="190138"/>
                      <a:pt x="174873" y="179646"/>
                    </a:cubicBezTo>
                    <a:lnTo>
                      <a:pt x="174835" y="38114"/>
                    </a:lnTo>
                    <a:lnTo>
                      <a:pt x="574771" y="38114"/>
                    </a:lnTo>
                    <a:cubicBezTo>
                      <a:pt x="618006" y="38114"/>
                      <a:pt x="653241" y="73274"/>
                      <a:pt x="653241" y="116584"/>
                    </a:cubicBezTo>
                    <a:lnTo>
                      <a:pt x="653241" y="778866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4C1BCBBF-112B-46E2-BDB7-80542B4D2554}"/>
                  </a:ext>
                </a:extLst>
              </p:cNvPr>
              <p:cNvSpPr/>
              <p:nvPr/>
            </p:nvSpPr>
            <p:spPr>
              <a:xfrm>
                <a:off x="5811773" y="3551414"/>
                <a:ext cx="472154" cy="38100"/>
              </a:xfrm>
              <a:custGeom>
                <a:avLst/>
                <a:gdLst>
                  <a:gd name="connsiteX0" fmla="*/ 453104 w 472154"/>
                  <a:gd name="connsiteY0" fmla="*/ 0 h 38100"/>
                  <a:gd name="connsiteX1" fmla="*/ 19050 w 472154"/>
                  <a:gd name="connsiteY1" fmla="*/ 0 h 38100"/>
                  <a:gd name="connsiteX2" fmla="*/ 0 w 472154"/>
                  <a:gd name="connsiteY2" fmla="*/ 19050 h 38100"/>
                  <a:gd name="connsiteX3" fmla="*/ 19050 w 472154"/>
                  <a:gd name="connsiteY3" fmla="*/ 38100 h 38100"/>
                  <a:gd name="connsiteX4" fmla="*/ 453104 w 472154"/>
                  <a:gd name="connsiteY4" fmla="*/ 38100 h 38100"/>
                  <a:gd name="connsiteX5" fmla="*/ 472154 w 472154"/>
                  <a:gd name="connsiteY5" fmla="*/ 19050 h 38100"/>
                  <a:gd name="connsiteX6" fmla="*/ 453104 w 472154"/>
                  <a:gd name="connsiteY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2154" h="38100">
                    <a:moveTo>
                      <a:pt x="453104" y="0"/>
                    </a:moveTo>
                    <a:lnTo>
                      <a:pt x="19050" y="0"/>
                    </a:lnTo>
                    <a:cubicBezTo>
                      <a:pt x="8557" y="0"/>
                      <a:pt x="0" y="8558"/>
                      <a:pt x="0" y="19050"/>
                    </a:cubicBezTo>
                    <a:cubicBezTo>
                      <a:pt x="0" y="29543"/>
                      <a:pt x="8558" y="38100"/>
                      <a:pt x="19050" y="38100"/>
                    </a:cubicBezTo>
                    <a:lnTo>
                      <a:pt x="453104" y="38100"/>
                    </a:lnTo>
                    <a:cubicBezTo>
                      <a:pt x="463597" y="38100"/>
                      <a:pt x="472154" y="29542"/>
                      <a:pt x="472154" y="19050"/>
                    </a:cubicBezTo>
                    <a:cubicBezTo>
                      <a:pt x="472154" y="8557"/>
                      <a:pt x="463597" y="0"/>
                      <a:pt x="453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B0CE3349-C534-43CB-B7B3-D2E601502151}"/>
                  </a:ext>
                </a:extLst>
              </p:cNvPr>
              <p:cNvSpPr/>
              <p:nvPr/>
            </p:nvSpPr>
            <p:spPr>
              <a:xfrm>
                <a:off x="5812821" y="3445106"/>
                <a:ext cx="472154" cy="38100"/>
              </a:xfrm>
              <a:custGeom>
                <a:avLst/>
                <a:gdLst>
                  <a:gd name="connsiteX0" fmla="*/ 453104 w 472154"/>
                  <a:gd name="connsiteY0" fmla="*/ 0 h 38100"/>
                  <a:gd name="connsiteX1" fmla="*/ 19050 w 472154"/>
                  <a:gd name="connsiteY1" fmla="*/ 0 h 38100"/>
                  <a:gd name="connsiteX2" fmla="*/ 0 w 472154"/>
                  <a:gd name="connsiteY2" fmla="*/ 19050 h 38100"/>
                  <a:gd name="connsiteX3" fmla="*/ 19050 w 472154"/>
                  <a:gd name="connsiteY3" fmla="*/ 38100 h 38100"/>
                  <a:gd name="connsiteX4" fmla="*/ 453104 w 472154"/>
                  <a:gd name="connsiteY4" fmla="*/ 38100 h 38100"/>
                  <a:gd name="connsiteX5" fmla="*/ 472154 w 472154"/>
                  <a:gd name="connsiteY5" fmla="*/ 19050 h 38100"/>
                  <a:gd name="connsiteX6" fmla="*/ 453104 w 472154"/>
                  <a:gd name="connsiteY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2154" h="38100">
                    <a:moveTo>
                      <a:pt x="453104" y="0"/>
                    </a:moveTo>
                    <a:lnTo>
                      <a:pt x="19050" y="0"/>
                    </a:lnTo>
                    <a:cubicBezTo>
                      <a:pt x="8557" y="0"/>
                      <a:pt x="0" y="8558"/>
                      <a:pt x="0" y="19050"/>
                    </a:cubicBezTo>
                    <a:cubicBezTo>
                      <a:pt x="0" y="29543"/>
                      <a:pt x="8558" y="38100"/>
                      <a:pt x="19050" y="38100"/>
                    </a:cubicBezTo>
                    <a:lnTo>
                      <a:pt x="453104" y="38100"/>
                    </a:lnTo>
                    <a:cubicBezTo>
                      <a:pt x="463597" y="38100"/>
                      <a:pt x="472154" y="29542"/>
                      <a:pt x="472154" y="19050"/>
                    </a:cubicBezTo>
                    <a:cubicBezTo>
                      <a:pt x="472154" y="8557"/>
                      <a:pt x="463597" y="0"/>
                      <a:pt x="453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61A93F4-B59D-474A-8701-E3BA21DC8858}"/>
                  </a:ext>
                </a:extLst>
              </p:cNvPr>
              <p:cNvSpPr/>
              <p:nvPr/>
            </p:nvSpPr>
            <p:spPr>
              <a:xfrm>
                <a:off x="5813974" y="3338807"/>
                <a:ext cx="264880" cy="38100"/>
              </a:xfrm>
              <a:custGeom>
                <a:avLst/>
                <a:gdLst>
                  <a:gd name="connsiteX0" fmla="*/ 19050 w 264880"/>
                  <a:gd name="connsiteY0" fmla="*/ 38100 h 38100"/>
                  <a:gd name="connsiteX1" fmla="*/ 245831 w 264880"/>
                  <a:gd name="connsiteY1" fmla="*/ 38100 h 38100"/>
                  <a:gd name="connsiteX2" fmla="*/ 264881 w 264880"/>
                  <a:gd name="connsiteY2" fmla="*/ 19050 h 38100"/>
                  <a:gd name="connsiteX3" fmla="*/ 245831 w 264880"/>
                  <a:gd name="connsiteY3" fmla="*/ 0 h 38100"/>
                  <a:gd name="connsiteX4" fmla="*/ 19050 w 264880"/>
                  <a:gd name="connsiteY4" fmla="*/ 0 h 38100"/>
                  <a:gd name="connsiteX5" fmla="*/ 0 w 264880"/>
                  <a:gd name="connsiteY5" fmla="*/ 19050 h 38100"/>
                  <a:gd name="connsiteX6" fmla="*/ 19050 w 264880"/>
                  <a:gd name="connsiteY6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880" h="38100">
                    <a:moveTo>
                      <a:pt x="19050" y="38100"/>
                    </a:moveTo>
                    <a:lnTo>
                      <a:pt x="245831" y="38100"/>
                    </a:lnTo>
                    <a:cubicBezTo>
                      <a:pt x="256323" y="38100"/>
                      <a:pt x="264881" y="29542"/>
                      <a:pt x="264881" y="19050"/>
                    </a:cubicBezTo>
                    <a:cubicBezTo>
                      <a:pt x="264881" y="8558"/>
                      <a:pt x="256323" y="0"/>
                      <a:pt x="245831" y="0"/>
                    </a:cubicBezTo>
                    <a:lnTo>
                      <a:pt x="19050" y="0"/>
                    </a:lnTo>
                    <a:cubicBezTo>
                      <a:pt x="8557" y="0"/>
                      <a:pt x="0" y="8558"/>
                      <a:pt x="0" y="19050"/>
                    </a:cubicBezTo>
                    <a:cubicBezTo>
                      <a:pt x="0" y="29542"/>
                      <a:pt x="8558" y="38100"/>
                      <a:pt x="19050" y="381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FEF2102F-9F15-40EA-958D-17096239326C}"/>
                  </a:ext>
                </a:extLst>
              </p:cNvPr>
              <p:cNvSpPr/>
              <p:nvPr/>
            </p:nvSpPr>
            <p:spPr>
              <a:xfrm>
                <a:off x="5920343" y="2935033"/>
                <a:ext cx="255018" cy="341375"/>
              </a:xfrm>
              <a:custGeom>
                <a:avLst/>
                <a:gdLst>
                  <a:gd name="connsiteX0" fmla="*/ 18980 w 255018"/>
                  <a:gd name="connsiteY0" fmla="*/ 341375 h 341375"/>
                  <a:gd name="connsiteX1" fmla="*/ 235969 w 255018"/>
                  <a:gd name="connsiteY1" fmla="*/ 341375 h 341375"/>
                  <a:gd name="connsiteX2" fmla="*/ 255019 w 255018"/>
                  <a:gd name="connsiteY2" fmla="*/ 322325 h 341375"/>
                  <a:gd name="connsiteX3" fmla="*/ 255019 w 255018"/>
                  <a:gd name="connsiteY3" fmla="*/ 279463 h 341375"/>
                  <a:gd name="connsiteX4" fmla="*/ 188641 w 255018"/>
                  <a:gd name="connsiteY4" fmla="*/ 167544 h 341375"/>
                  <a:gd name="connsiteX5" fmla="*/ 222462 w 255018"/>
                  <a:gd name="connsiteY5" fmla="*/ 94953 h 341375"/>
                  <a:gd name="connsiteX6" fmla="*/ 127509 w 255018"/>
                  <a:gd name="connsiteY6" fmla="*/ 0 h 341375"/>
                  <a:gd name="connsiteX7" fmla="*/ 32556 w 255018"/>
                  <a:gd name="connsiteY7" fmla="*/ 94953 h 341375"/>
                  <a:gd name="connsiteX8" fmla="*/ 66378 w 255018"/>
                  <a:gd name="connsiteY8" fmla="*/ 167544 h 341375"/>
                  <a:gd name="connsiteX9" fmla="*/ 0 w 255018"/>
                  <a:gd name="connsiteY9" fmla="*/ 279463 h 341375"/>
                  <a:gd name="connsiteX10" fmla="*/ 0 w 255018"/>
                  <a:gd name="connsiteY10" fmla="*/ 322325 h 341375"/>
                  <a:gd name="connsiteX11" fmla="*/ 19050 w 255018"/>
                  <a:gd name="connsiteY11" fmla="*/ 341375 h 341375"/>
                  <a:gd name="connsiteX12" fmla="*/ 70586 w 255018"/>
                  <a:gd name="connsiteY12" fmla="*/ 95068 h 341375"/>
                  <a:gd name="connsiteX13" fmla="*/ 127439 w 255018"/>
                  <a:gd name="connsiteY13" fmla="*/ 38215 h 341375"/>
                  <a:gd name="connsiteX14" fmla="*/ 184292 w 255018"/>
                  <a:gd name="connsiteY14" fmla="*/ 95068 h 341375"/>
                  <a:gd name="connsiteX15" fmla="*/ 127439 w 255018"/>
                  <a:gd name="connsiteY15" fmla="*/ 151921 h 341375"/>
                  <a:gd name="connsiteX16" fmla="*/ 70586 w 255018"/>
                  <a:gd name="connsiteY16" fmla="*/ 95068 h 341375"/>
                  <a:gd name="connsiteX17" fmla="*/ 38030 w 255018"/>
                  <a:gd name="connsiteY17" fmla="*/ 279539 h 341375"/>
                  <a:gd name="connsiteX18" fmla="*/ 127475 w 255018"/>
                  <a:gd name="connsiteY18" fmla="*/ 190093 h 341375"/>
                  <a:gd name="connsiteX19" fmla="*/ 216920 w 255018"/>
                  <a:gd name="connsiteY19" fmla="*/ 279539 h 341375"/>
                  <a:gd name="connsiteX20" fmla="*/ 216920 w 255018"/>
                  <a:gd name="connsiteY20" fmla="*/ 303351 h 341375"/>
                  <a:gd name="connsiteX21" fmla="*/ 38031 w 255018"/>
                  <a:gd name="connsiteY21" fmla="*/ 303351 h 34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5018" h="341375">
                    <a:moveTo>
                      <a:pt x="18980" y="341375"/>
                    </a:moveTo>
                    <a:lnTo>
                      <a:pt x="235969" y="341375"/>
                    </a:lnTo>
                    <a:cubicBezTo>
                      <a:pt x="246461" y="341375"/>
                      <a:pt x="255019" y="332817"/>
                      <a:pt x="255019" y="322325"/>
                    </a:cubicBezTo>
                    <a:lnTo>
                      <a:pt x="255019" y="279463"/>
                    </a:lnTo>
                    <a:cubicBezTo>
                      <a:pt x="255019" y="231279"/>
                      <a:pt x="228155" y="189272"/>
                      <a:pt x="188641" y="167544"/>
                    </a:cubicBezTo>
                    <a:cubicBezTo>
                      <a:pt x="209328" y="150131"/>
                      <a:pt x="222462" y="124012"/>
                      <a:pt x="222462" y="94953"/>
                    </a:cubicBezTo>
                    <a:cubicBezTo>
                      <a:pt x="222462" y="42565"/>
                      <a:pt x="179897" y="0"/>
                      <a:pt x="127509" y="0"/>
                    </a:cubicBezTo>
                    <a:cubicBezTo>
                      <a:pt x="75122" y="0"/>
                      <a:pt x="32556" y="42565"/>
                      <a:pt x="32556" y="94953"/>
                    </a:cubicBezTo>
                    <a:cubicBezTo>
                      <a:pt x="32556" y="124012"/>
                      <a:pt x="45690" y="150094"/>
                      <a:pt x="66378" y="167544"/>
                    </a:cubicBezTo>
                    <a:cubicBezTo>
                      <a:pt x="26864" y="189272"/>
                      <a:pt x="0" y="231279"/>
                      <a:pt x="0" y="279463"/>
                    </a:cubicBezTo>
                    <a:lnTo>
                      <a:pt x="0" y="322325"/>
                    </a:lnTo>
                    <a:cubicBezTo>
                      <a:pt x="0" y="332818"/>
                      <a:pt x="8558" y="341375"/>
                      <a:pt x="19050" y="341375"/>
                    </a:cubicBezTo>
                    <a:close/>
                    <a:moveTo>
                      <a:pt x="70586" y="95068"/>
                    </a:moveTo>
                    <a:cubicBezTo>
                      <a:pt x="70586" y="63739"/>
                      <a:pt x="96110" y="38215"/>
                      <a:pt x="127439" y="38215"/>
                    </a:cubicBezTo>
                    <a:cubicBezTo>
                      <a:pt x="158767" y="38215"/>
                      <a:pt x="184292" y="63739"/>
                      <a:pt x="184292" y="95068"/>
                    </a:cubicBezTo>
                    <a:cubicBezTo>
                      <a:pt x="184292" y="126397"/>
                      <a:pt x="158767" y="151921"/>
                      <a:pt x="127439" y="151921"/>
                    </a:cubicBezTo>
                    <a:cubicBezTo>
                      <a:pt x="96110" y="151921"/>
                      <a:pt x="70586" y="126397"/>
                      <a:pt x="70586" y="95068"/>
                    </a:cubicBezTo>
                    <a:close/>
                    <a:moveTo>
                      <a:pt x="38030" y="279539"/>
                    </a:moveTo>
                    <a:cubicBezTo>
                      <a:pt x="38030" y="230202"/>
                      <a:pt x="78138" y="190093"/>
                      <a:pt x="127475" y="190093"/>
                    </a:cubicBezTo>
                    <a:cubicBezTo>
                      <a:pt x="176812" y="190093"/>
                      <a:pt x="216920" y="230202"/>
                      <a:pt x="216920" y="279539"/>
                    </a:cubicBezTo>
                    <a:lnTo>
                      <a:pt x="216920" y="303351"/>
                    </a:lnTo>
                    <a:lnTo>
                      <a:pt x="38031" y="30335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</p:grpSp>
        <p:pic>
          <p:nvPicPr>
            <p:cNvPr id="133" name="Graphic 132">
              <a:extLst>
                <a:ext uri="{FF2B5EF4-FFF2-40B4-BE49-F238E27FC236}">
                  <a16:creationId xmlns:a16="http://schemas.microsoft.com/office/drawing/2014/main" id="{6E344AD4-7A99-4AD8-BDCF-96AD2A7D7C06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58060" y="2156960"/>
              <a:ext cx="397404" cy="387874"/>
            </a:xfrm>
            <a:prstGeom prst="rect">
              <a:avLst/>
            </a:prstGeom>
          </p:spPr>
        </p:pic>
        <p:pic>
          <p:nvPicPr>
            <p:cNvPr id="134" name="Graphic 133">
              <a:extLst>
                <a:ext uri="{FF2B5EF4-FFF2-40B4-BE49-F238E27FC236}">
                  <a16:creationId xmlns:a16="http://schemas.microsoft.com/office/drawing/2014/main" id="{9A10B9A6-4274-433B-82B1-65BA63D19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072727" y="2535000"/>
              <a:ext cx="385333" cy="488088"/>
            </a:xfrm>
            <a:prstGeom prst="rect">
              <a:avLst/>
            </a:prstGeom>
          </p:spPr>
        </p:pic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F31B652-E469-4AAF-97F6-181DB757F4B2}"/>
              </a:ext>
            </a:extLst>
          </p:cNvPr>
          <p:cNvGrpSpPr/>
          <p:nvPr/>
        </p:nvGrpSpPr>
        <p:grpSpPr>
          <a:xfrm>
            <a:off x="7204167" y="2669576"/>
            <a:ext cx="751202" cy="601914"/>
            <a:chOff x="3719736" y="1976114"/>
            <a:chExt cx="1775666" cy="1397025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8F6162B8-12BC-4255-945F-C461D2A963CC}"/>
                </a:ext>
              </a:extLst>
            </p:cNvPr>
            <p:cNvGrpSpPr/>
            <p:nvPr/>
          </p:nvGrpSpPr>
          <p:grpSpPr>
            <a:xfrm>
              <a:off x="3719736" y="1976114"/>
              <a:ext cx="1775666" cy="1397025"/>
              <a:chOff x="2921562" y="1161069"/>
              <a:chExt cx="821442" cy="690093"/>
            </a:xfrm>
          </p:grpSpPr>
          <p:pic>
            <p:nvPicPr>
              <p:cNvPr id="152" name="Graphic 151">
                <a:extLst>
                  <a:ext uri="{FF2B5EF4-FFF2-40B4-BE49-F238E27FC236}">
                    <a16:creationId xmlns:a16="http://schemas.microsoft.com/office/drawing/2014/main" id="{3AEBD1C5-AD30-4ABC-8F52-D4E0786DE869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921562" y="1161069"/>
                <a:ext cx="674251" cy="674251"/>
              </a:xfrm>
              <a:prstGeom prst="rect">
                <a:avLst/>
              </a:prstGeom>
            </p:spPr>
          </p:pic>
          <p:pic>
            <p:nvPicPr>
              <p:cNvPr id="153" name="Grafik 12">
                <a:extLst>
                  <a:ext uri="{FF2B5EF4-FFF2-40B4-BE49-F238E27FC236}">
                    <a16:creationId xmlns:a16="http://schemas.microsoft.com/office/drawing/2014/main" id="{7F679E44-CBB6-4B96-95AF-AC2FB6462198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3335153" y="1478071"/>
                <a:ext cx="407851" cy="373091"/>
              </a:xfrm>
              <a:prstGeom prst="rect">
                <a:avLst/>
              </a:prstGeom>
            </p:spPr>
          </p:pic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10E3375E-7267-457D-A670-EF1A097ECCFE}"/>
                </a:ext>
              </a:extLst>
            </p:cNvPr>
            <p:cNvGrpSpPr/>
            <p:nvPr/>
          </p:nvGrpSpPr>
          <p:grpSpPr>
            <a:xfrm>
              <a:off x="4129965" y="2186679"/>
              <a:ext cx="268491" cy="328437"/>
              <a:chOff x="5702646" y="2814629"/>
              <a:chExt cx="691483" cy="895197"/>
            </a:xfrm>
            <a:solidFill>
              <a:schemeClr val="accent1"/>
            </a:solidFill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DD5F8C64-6632-4E7C-A22D-8755272FEF39}"/>
                  </a:ext>
                </a:extLst>
              </p:cNvPr>
              <p:cNvSpPr/>
              <p:nvPr/>
            </p:nvSpPr>
            <p:spPr>
              <a:xfrm>
                <a:off x="5702646" y="2814629"/>
                <a:ext cx="691483" cy="895197"/>
              </a:xfrm>
              <a:custGeom>
                <a:avLst/>
                <a:gdLst>
                  <a:gd name="connsiteX0" fmla="*/ 574814 w 691483"/>
                  <a:gd name="connsiteY0" fmla="*/ 7 h 895197"/>
                  <a:gd name="connsiteX1" fmla="*/ 155790 w 691483"/>
                  <a:gd name="connsiteY1" fmla="*/ 7 h 895197"/>
                  <a:gd name="connsiteX2" fmla="*/ 154823 w 691483"/>
                  <a:gd name="connsiteY2" fmla="*/ 193 h 895197"/>
                  <a:gd name="connsiteX3" fmla="*/ 141279 w 691483"/>
                  <a:gd name="connsiteY3" fmla="*/ 6667 h 895197"/>
                  <a:gd name="connsiteX4" fmla="*/ 4576 w 691483"/>
                  <a:gd name="connsiteY4" fmla="*/ 167249 h 895197"/>
                  <a:gd name="connsiteX5" fmla="*/ 186 w 691483"/>
                  <a:gd name="connsiteY5" fmla="*/ 178783 h 895197"/>
                  <a:gd name="connsiteX6" fmla="*/ 0 w 691483"/>
                  <a:gd name="connsiteY6" fmla="*/ 179527 h 895197"/>
                  <a:gd name="connsiteX7" fmla="*/ 0 w 691483"/>
                  <a:gd name="connsiteY7" fmla="*/ 778631 h 895197"/>
                  <a:gd name="connsiteX8" fmla="*/ 116567 w 691483"/>
                  <a:gd name="connsiteY8" fmla="*/ 895198 h 895197"/>
                  <a:gd name="connsiteX9" fmla="*/ 574805 w 691483"/>
                  <a:gd name="connsiteY9" fmla="*/ 895198 h 895197"/>
                  <a:gd name="connsiteX10" fmla="*/ 691372 w 691483"/>
                  <a:gd name="connsiteY10" fmla="*/ 778631 h 895197"/>
                  <a:gd name="connsiteX11" fmla="*/ 691484 w 691483"/>
                  <a:gd name="connsiteY11" fmla="*/ 116567 h 895197"/>
                  <a:gd name="connsiteX12" fmla="*/ 574917 w 691483"/>
                  <a:gd name="connsiteY12" fmla="*/ 0 h 895197"/>
                  <a:gd name="connsiteX13" fmla="*/ 136740 w 691483"/>
                  <a:gd name="connsiteY13" fmla="*/ 70775 h 895197"/>
                  <a:gd name="connsiteX14" fmla="*/ 136740 w 691483"/>
                  <a:gd name="connsiteY14" fmla="*/ 160593 h 895197"/>
                  <a:gd name="connsiteX15" fmla="*/ 60243 w 691483"/>
                  <a:gd name="connsiteY15" fmla="*/ 160593 h 895197"/>
                  <a:gd name="connsiteX16" fmla="*/ 653281 w 691483"/>
                  <a:gd name="connsiteY16" fmla="*/ 778787 h 895197"/>
                  <a:gd name="connsiteX17" fmla="*/ 574811 w 691483"/>
                  <a:gd name="connsiteY17" fmla="*/ 857257 h 895197"/>
                  <a:gd name="connsiteX18" fmla="*/ 116640 w 691483"/>
                  <a:gd name="connsiteY18" fmla="*/ 857257 h 895197"/>
                  <a:gd name="connsiteX19" fmla="*/ 38170 w 691483"/>
                  <a:gd name="connsiteY19" fmla="*/ 778787 h 895197"/>
                  <a:gd name="connsiteX20" fmla="*/ 38170 w 691483"/>
                  <a:gd name="connsiteY20" fmla="*/ 198696 h 895197"/>
                  <a:gd name="connsiteX21" fmla="*/ 155823 w 691483"/>
                  <a:gd name="connsiteY21" fmla="*/ 198696 h 895197"/>
                  <a:gd name="connsiteX22" fmla="*/ 174873 w 691483"/>
                  <a:gd name="connsiteY22" fmla="*/ 179646 h 895197"/>
                  <a:gd name="connsiteX23" fmla="*/ 174835 w 691483"/>
                  <a:gd name="connsiteY23" fmla="*/ 38114 h 895197"/>
                  <a:gd name="connsiteX24" fmla="*/ 574771 w 691483"/>
                  <a:gd name="connsiteY24" fmla="*/ 38114 h 895197"/>
                  <a:gd name="connsiteX25" fmla="*/ 653241 w 691483"/>
                  <a:gd name="connsiteY25" fmla="*/ 116584 h 895197"/>
                  <a:gd name="connsiteX26" fmla="*/ 653241 w 691483"/>
                  <a:gd name="connsiteY26" fmla="*/ 778866 h 89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91483" h="895197">
                    <a:moveTo>
                      <a:pt x="574814" y="7"/>
                    </a:moveTo>
                    <a:lnTo>
                      <a:pt x="155790" y="7"/>
                    </a:lnTo>
                    <a:cubicBezTo>
                      <a:pt x="155790" y="7"/>
                      <a:pt x="155121" y="193"/>
                      <a:pt x="154823" y="193"/>
                    </a:cubicBezTo>
                    <a:cubicBezTo>
                      <a:pt x="149688" y="491"/>
                      <a:pt x="144740" y="2574"/>
                      <a:pt x="141279" y="6667"/>
                    </a:cubicBezTo>
                    <a:lnTo>
                      <a:pt x="4576" y="167249"/>
                    </a:lnTo>
                    <a:cubicBezTo>
                      <a:pt x="1712" y="170598"/>
                      <a:pt x="372" y="174691"/>
                      <a:pt x="186" y="178783"/>
                    </a:cubicBezTo>
                    <a:cubicBezTo>
                      <a:pt x="186" y="179081"/>
                      <a:pt x="0" y="179267"/>
                      <a:pt x="0" y="179527"/>
                    </a:cubicBezTo>
                    <a:lnTo>
                      <a:pt x="0" y="778631"/>
                    </a:lnTo>
                    <a:cubicBezTo>
                      <a:pt x="0" y="842924"/>
                      <a:pt x="52276" y="895198"/>
                      <a:pt x="116567" y="895198"/>
                    </a:cubicBezTo>
                    <a:lnTo>
                      <a:pt x="574805" y="895198"/>
                    </a:lnTo>
                    <a:cubicBezTo>
                      <a:pt x="639099" y="895198"/>
                      <a:pt x="691372" y="842922"/>
                      <a:pt x="691372" y="778631"/>
                    </a:cubicBezTo>
                    <a:lnTo>
                      <a:pt x="691484" y="116567"/>
                    </a:lnTo>
                    <a:cubicBezTo>
                      <a:pt x="691484" y="52273"/>
                      <a:pt x="639208" y="0"/>
                      <a:pt x="574917" y="0"/>
                    </a:cubicBezTo>
                    <a:close/>
                    <a:moveTo>
                      <a:pt x="136740" y="70775"/>
                    </a:moveTo>
                    <a:lnTo>
                      <a:pt x="136740" y="160593"/>
                    </a:lnTo>
                    <a:lnTo>
                      <a:pt x="60243" y="160593"/>
                    </a:lnTo>
                    <a:close/>
                    <a:moveTo>
                      <a:pt x="653281" y="778787"/>
                    </a:moveTo>
                    <a:cubicBezTo>
                      <a:pt x="653281" y="822022"/>
                      <a:pt x="618120" y="857257"/>
                      <a:pt x="574811" y="857257"/>
                    </a:cubicBezTo>
                    <a:lnTo>
                      <a:pt x="116640" y="857257"/>
                    </a:lnTo>
                    <a:cubicBezTo>
                      <a:pt x="73405" y="857257"/>
                      <a:pt x="38170" y="822097"/>
                      <a:pt x="38170" y="778787"/>
                    </a:cubicBezTo>
                    <a:lnTo>
                      <a:pt x="38170" y="198696"/>
                    </a:lnTo>
                    <a:lnTo>
                      <a:pt x="155823" y="198696"/>
                    </a:lnTo>
                    <a:cubicBezTo>
                      <a:pt x="166315" y="198696"/>
                      <a:pt x="174873" y="190138"/>
                      <a:pt x="174873" y="179646"/>
                    </a:cubicBezTo>
                    <a:lnTo>
                      <a:pt x="174835" y="38114"/>
                    </a:lnTo>
                    <a:lnTo>
                      <a:pt x="574771" y="38114"/>
                    </a:lnTo>
                    <a:cubicBezTo>
                      <a:pt x="618006" y="38114"/>
                      <a:pt x="653241" y="73274"/>
                      <a:pt x="653241" y="116584"/>
                    </a:cubicBezTo>
                    <a:lnTo>
                      <a:pt x="653241" y="778866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7242B68-9F87-4A3C-9744-1B05EBC5C35C}"/>
                  </a:ext>
                </a:extLst>
              </p:cNvPr>
              <p:cNvSpPr/>
              <p:nvPr/>
            </p:nvSpPr>
            <p:spPr>
              <a:xfrm>
                <a:off x="5811773" y="3551414"/>
                <a:ext cx="472154" cy="38100"/>
              </a:xfrm>
              <a:custGeom>
                <a:avLst/>
                <a:gdLst>
                  <a:gd name="connsiteX0" fmla="*/ 453104 w 472154"/>
                  <a:gd name="connsiteY0" fmla="*/ 0 h 38100"/>
                  <a:gd name="connsiteX1" fmla="*/ 19050 w 472154"/>
                  <a:gd name="connsiteY1" fmla="*/ 0 h 38100"/>
                  <a:gd name="connsiteX2" fmla="*/ 0 w 472154"/>
                  <a:gd name="connsiteY2" fmla="*/ 19050 h 38100"/>
                  <a:gd name="connsiteX3" fmla="*/ 19050 w 472154"/>
                  <a:gd name="connsiteY3" fmla="*/ 38100 h 38100"/>
                  <a:gd name="connsiteX4" fmla="*/ 453104 w 472154"/>
                  <a:gd name="connsiteY4" fmla="*/ 38100 h 38100"/>
                  <a:gd name="connsiteX5" fmla="*/ 472154 w 472154"/>
                  <a:gd name="connsiteY5" fmla="*/ 19050 h 38100"/>
                  <a:gd name="connsiteX6" fmla="*/ 453104 w 472154"/>
                  <a:gd name="connsiteY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2154" h="38100">
                    <a:moveTo>
                      <a:pt x="453104" y="0"/>
                    </a:moveTo>
                    <a:lnTo>
                      <a:pt x="19050" y="0"/>
                    </a:lnTo>
                    <a:cubicBezTo>
                      <a:pt x="8557" y="0"/>
                      <a:pt x="0" y="8558"/>
                      <a:pt x="0" y="19050"/>
                    </a:cubicBezTo>
                    <a:cubicBezTo>
                      <a:pt x="0" y="29543"/>
                      <a:pt x="8558" y="38100"/>
                      <a:pt x="19050" y="38100"/>
                    </a:cubicBezTo>
                    <a:lnTo>
                      <a:pt x="453104" y="38100"/>
                    </a:lnTo>
                    <a:cubicBezTo>
                      <a:pt x="463597" y="38100"/>
                      <a:pt x="472154" y="29542"/>
                      <a:pt x="472154" y="19050"/>
                    </a:cubicBezTo>
                    <a:cubicBezTo>
                      <a:pt x="472154" y="8557"/>
                      <a:pt x="463597" y="0"/>
                      <a:pt x="453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0D05E2C3-8506-48C8-AE03-F44F54EF894F}"/>
                  </a:ext>
                </a:extLst>
              </p:cNvPr>
              <p:cNvSpPr/>
              <p:nvPr/>
            </p:nvSpPr>
            <p:spPr>
              <a:xfrm>
                <a:off x="5812821" y="3445106"/>
                <a:ext cx="472154" cy="38100"/>
              </a:xfrm>
              <a:custGeom>
                <a:avLst/>
                <a:gdLst>
                  <a:gd name="connsiteX0" fmla="*/ 453104 w 472154"/>
                  <a:gd name="connsiteY0" fmla="*/ 0 h 38100"/>
                  <a:gd name="connsiteX1" fmla="*/ 19050 w 472154"/>
                  <a:gd name="connsiteY1" fmla="*/ 0 h 38100"/>
                  <a:gd name="connsiteX2" fmla="*/ 0 w 472154"/>
                  <a:gd name="connsiteY2" fmla="*/ 19050 h 38100"/>
                  <a:gd name="connsiteX3" fmla="*/ 19050 w 472154"/>
                  <a:gd name="connsiteY3" fmla="*/ 38100 h 38100"/>
                  <a:gd name="connsiteX4" fmla="*/ 453104 w 472154"/>
                  <a:gd name="connsiteY4" fmla="*/ 38100 h 38100"/>
                  <a:gd name="connsiteX5" fmla="*/ 472154 w 472154"/>
                  <a:gd name="connsiteY5" fmla="*/ 19050 h 38100"/>
                  <a:gd name="connsiteX6" fmla="*/ 453104 w 472154"/>
                  <a:gd name="connsiteY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2154" h="38100">
                    <a:moveTo>
                      <a:pt x="453104" y="0"/>
                    </a:moveTo>
                    <a:lnTo>
                      <a:pt x="19050" y="0"/>
                    </a:lnTo>
                    <a:cubicBezTo>
                      <a:pt x="8557" y="0"/>
                      <a:pt x="0" y="8558"/>
                      <a:pt x="0" y="19050"/>
                    </a:cubicBezTo>
                    <a:cubicBezTo>
                      <a:pt x="0" y="29543"/>
                      <a:pt x="8558" y="38100"/>
                      <a:pt x="19050" y="38100"/>
                    </a:cubicBezTo>
                    <a:lnTo>
                      <a:pt x="453104" y="38100"/>
                    </a:lnTo>
                    <a:cubicBezTo>
                      <a:pt x="463597" y="38100"/>
                      <a:pt x="472154" y="29542"/>
                      <a:pt x="472154" y="19050"/>
                    </a:cubicBezTo>
                    <a:cubicBezTo>
                      <a:pt x="472154" y="8557"/>
                      <a:pt x="463597" y="0"/>
                      <a:pt x="4531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EBDA1306-05DA-4067-8565-23712C5ACCB9}"/>
                  </a:ext>
                </a:extLst>
              </p:cNvPr>
              <p:cNvSpPr/>
              <p:nvPr/>
            </p:nvSpPr>
            <p:spPr>
              <a:xfrm>
                <a:off x="5813974" y="3338807"/>
                <a:ext cx="264880" cy="38100"/>
              </a:xfrm>
              <a:custGeom>
                <a:avLst/>
                <a:gdLst>
                  <a:gd name="connsiteX0" fmla="*/ 19050 w 264880"/>
                  <a:gd name="connsiteY0" fmla="*/ 38100 h 38100"/>
                  <a:gd name="connsiteX1" fmla="*/ 245831 w 264880"/>
                  <a:gd name="connsiteY1" fmla="*/ 38100 h 38100"/>
                  <a:gd name="connsiteX2" fmla="*/ 264881 w 264880"/>
                  <a:gd name="connsiteY2" fmla="*/ 19050 h 38100"/>
                  <a:gd name="connsiteX3" fmla="*/ 245831 w 264880"/>
                  <a:gd name="connsiteY3" fmla="*/ 0 h 38100"/>
                  <a:gd name="connsiteX4" fmla="*/ 19050 w 264880"/>
                  <a:gd name="connsiteY4" fmla="*/ 0 h 38100"/>
                  <a:gd name="connsiteX5" fmla="*/ 0 w 264880"/>
                  <a:gd name="connsiteY5" fmla="*/ 19050 h 38100"/>
                  <a:gd name="connsiteX6" fmla="*/ 19050 w 264880"/>
                  <a:gd name="connsiteY6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880" h="38100">
                    <a:moveTo>
                      <a:pt x="19050" y="38100"/>
                    </a:moveTo>
                    <a:lnTo>
                      <a:pt x="245831" y="38100"/>
                    </a:lnTo>
                    <a:cubicBezTo>
                      <a:pt x="256323" y="38100"/>
                      <a:pt x="264881" y="29542"/>
                      <a:pt x="264881" y="19050"/>
                    </a:cubicBezTo>
                    <a:cubicBezTo>
                      <a:pt x="264881" y="8558"/>
                      <a:pt x="256323" y="0"/>
                      <a:pt x="245831" y="0"/>
                    </a:cubicBezTo>
                    <a:lnTo>
                      <a:pt x="19050" y="0"/>
                    </a:lnTo>
                    <a:cubicBezTo>
                      <a:pt x="8557" y="0"/>
                      <a:pt x="0" y="8558"/>
                      <a:pt x="0" y="19050"/>
                    </a:cubicBezTo>
                    <a:cubicBezTo>
                      <a:pt x="0" y="29542"/>
                      <a:pt x="8558" y="38100"/>
                      <a:pt x="19050" y="381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0AEB796-6F60-487F-B4F7-A9E4E1353FC2}"/>
                  </a:ext>
                </a:extLst>
              </p:cNvPr>
              <p:cNvSpPr/>
              <p:nvPr/>
            </p:nvSpPr>
            <p:spPr>
              <a:xfrm>
                <a:off x="5920343" y="2935033"/>
                <a:ext cx="255018" cy="341375"/>
              </a:xfrm>
              <a:custGeom>
                <a:avLst/>
                <a:gdLst>
                  <a:gd name="connsiteX0" fmla="*/ 18980 w 255018"/>
                  <a:gd name="connsiteY0" fmla="*/ 341375 h 341375"/>
                  <a:gd name="connsiteX1" fmla="*/ 235969 w 255018"/>
                  <a:gd name="connsiteY1" fmla="*/ 341375 h 341375"/>
                  <a:gd name="connsiteX2" fmla="*/ 255019 w 255018"/>
                  <a:gd name="connsiteY2" fmla="*/ 322325 h 341375"/>
                  <a:gd name="connsiteX3" fmla="*/ 255019 w 255018"/>
                  <a:gd name="connsiteY3" fmla="*/ 279463 h 341375"/>
                  <a:gd name="connsiteX4" fmla="*/ 188641 w 255018"/>
                  <a:gd name="connsiteY4" fmla="*/ 167544 h 341375"/>
                  <a:gd name="connsiteX5" fmla="*/ 222462 w 255018"/>
                  <a:gd name="connsiteY5" fmla="*/ 94953 h 341375"/>
                  <a:gd name="connsiteX6" fmla="*/ 127509 w 255018"/>
                  <a:gd name="connsiteY6" fmla="*/ 0 h 341375"/>
                  <a:gd name="connsiteX7" fmla="*/ 32556 w 255018"/>
                  <a:gd name="connsiteY7" fmla="*/ 94953 h 341375"/>
                  <a:gd name="connsiteX8" fmla="*/ 66378 w 255018"/>
                  <a:gd name="connsiteY8" fmla="*/ 167544 h 341375"/>
                  <a:gd name="connsiteX9" fmla="*/ 0 w 255018"/>
                  <a:gd name="connsiteY9" fmla="*/ 279463 h 341375"/>
                  <a:gd name="connsiteX10" fmla="*/ 0 w 255018"/>
                  <a:gd name="connsiteY10" fmla="*/ 322325 h 341375"/>
                  <a:gd name="connsiteX11" fmla="*/ 19050 w 255018"/>
                  <a:gd name="connsiteY11" fmla="*/ 341375 h 341375"/>
                  <a:gd name="connsiteX12" fmla="*/ 70586 w 255018"/>
                  <a:gd name="connsiteY12" fmla="*/ 95068 h 341375"/>
                  <a:gd name="connsiteX13" fmla="*/ 127439 w 255018"/>
                  <a:gd name="connsiteY13" fmla="*/ 38215 h 341375"/>
                  <a:gd name="connsiteX14" fmla="*/ 184292 w 255018"/>
                  <a:gd name="connsiteY14" fmla="*/ 95068 h 341375"/>
                  <a:gd name="connsiteX15" fmla="*/ 127439 w 255018"/>
                  <a:gd name="connsiteY15" fmla="*/ 151921 h 341375"/>
                  <a:gd name="connsiteX16" fmla="*/ 70586 w 255018"/>
                  <a:gd name="connsiteY16" fmla="*/ 95068 h 341375"/>
                  <a:gd name="connsiteX17" fmla="*/ 38030 w 255018"/>
                  <a:gd name="connsiteY17" fmla="*/ 279539 h 341375"/>
                  <a:gd name="connsiteX18" fmla="*/ 127475 w 255018"/>
                  <a:gd name="connsiteY18" fmla="*/ 190093 h 341375"/>
                  <a:gd name="connsiteX19" fmla="*/ 216920 w 255018"/>
                  <a:gd name="connsiteY19" fmla="*/ 279539 h 341375"/>
                  <a:gd name="connsiteX20" fmla="*/ 216920 w 255018"/>
                  <a:gd name="connsiteY20" fmla="*/ 303351 h 341375"/>
                  <a:gd name="connsiteX21" fmla="*/ 38031 w 255018"/>
                  <a:gd name="connsiteY21" fmla="*/ 303351 h 34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5018" h="341375">
                    <a:moveTo>
                      <a:pt x="18980" y="341375"/>
                    </a:moveTo>
                    <a:lnTo>
                      <a:pt x="235969" y="341375"/>
                    </a:lnTo>
                    <a:cubicBezTo>
                      <a:pt x="246461" y="341375"/>
                      <a:pt x="255019" y="332817"/>
                      <a:pt x="255019" y="322325"/>
                    </a:cubicBezTo>
                    <a:lnTo>
                      <a:pt x="255019" y="279463"/>
                    </a:lnTo>
                    <a:cubicBezTo>
                      <a:pt x="255019" y="231279"/>
                      <a:pt x="228155" y="189272"/>
                      <a:pt x="188641" y="167544"/>
                    </a:cubicBezTo>
                    <a:cubicBezTo>
                      <a:pt x="209328" y="150131"/>
                      <a:pt x="222462" y="124012"/>
                      <a:pt x="222462" y="94953"/>
                    </a:cubicBezTo>
                    <a:cubicBezTo>
                      <a:pt x="222462" y="42565"/>
                      <a:pt x="179897" y="0"/>
                      <a:pt x="127509" y="0"/>
                    </a:cubicBezTo>
                    <a:cubicBezTo>
                      <a:pt x="75122" y="0"/>
                      <a:pt x="32556" y="42565"/>
                      <a:pt x="32556" y="94953"/>
                    </a:cubicBezTo>
                    <a:cubicBezTo>
                      <a:pt x="32556" y="124012"/>
                      <a:pt x="45690" y="150094"/>
                      <a:pt x="66378" y="167544"/>
                    </a:cubicBezTo>
                    <a:cubicBezTo>
                      <a:pt x="26864" y="189272"/>
                      <a:pt x="0" y="231279"/>
                      <a:pt x="0" y="279463"/>
                    </a:cubicBezTo>
                    <a:lnTo>
                      <a:pt x="0" y="322325"/>
                    </a:lnTo>
                    <a:cubicBezTo>
                      <a:pt x="0" y="332818"/>
                      <a:pt x="8558" y="341375"/>
                      <a:pt x="19050" y="341375"/>
                    </a:cubicBezTo>
                    <a:close/>
                    <a:moveTo>
                      <a:pt x="70586" y="95068"/>
                    </a:moveTo>
                    <a:cubicBezTo>
                      <a:pt x="70586" y="63739"/>
                      <a:pt x="96110" y="38215"/>
                      <a:pt x="127439" y="38215"/>
                    </a:cubicBezTo>
                    <a:cubicBezTo>
                      <a:pt x="158767" y="38215"/>
                      <a:pt x="184292" y="63739"/>
                      <a:pt x="184292" y="95068"/>
                    </a:cubicBezTo>
                    <a:cubicBezTo>
                      <a:pt x="184292" y="126397"/>
                      <a:pt x="158767" y="151921"/>
                      <a:pt x="127439" y="151921"/>
                    </a:cubicBezTo>
                    <a:cubicBezTo>
                      <a:pt x="96110" y="151921"/>
                      <a:pt x="70586" y="126397"/>
                      <a:pt x="70586" y="95068"/>
                    </a:cubicBezTo>
                    <a:close/>
                    <a:moveTo>
                      <a:pt x="38030" y="279539"/>
                    </a:moveTo>
                    <a:cubicBezTo>
                      <a:pt x="38030" y="230202"/>
                      <a:pt x="78138" y="190093"/>
                      <a:pt x="127475" y="190093"/>
                    </a:cubicBezTo>
                    <a:cubicBezTo>
                      <a:pt x="176812" y="190093"/>
                      <a:pt x="216920" y="230202"/>
                      <a:pt x="216920" y="279539"/>
                    </a:cubicBezTo>
                    <a:lnTo>
                      <a:pt x="216920" y="303351"/>
                    </a:lnTo>
                    <a:lnTo>
                      <a:pt x="38031" y="30335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DE">
                  <a:solidFill>
                    <a:schemeClr val="accent5"/>
                  </a:solidFill>
                </a:endParaRPr>
              </a:p>
            </p:txBody>
          </p:sp>
        </p:grp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70320F31-EF44-48B4-9FF9-9189639F214F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58060" y="2156960"/>
              <a:ext cx="397404" cy="387874"/>
            </a:xfrm>
            <a:prstGeom prst="rect">
              <a:avLst/>
            </a:prstGeom>
          </p:spPr>
        </p:pic>
        <p:pic>
          <p:nvPicPr>
            <p:cNvPr id="146" name="Graphic 145">
              <a:extLst>
                <a:ext uri="{FF2B5EF4-FFF2-40B4-BE49-F238E27FC236}">
                  <a16:creationId xmlns:a16="http://schemas.microsoft.com/office/drawing/2014/main" id="{60C43162-C3DA-4201-A580-B2601A151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072727" y="2535000"/>
              <a:ext cx="385333" cy="488088"/>
            </a:xfrm>
            <a:prstGeom prst="rect">
              <a:avLst/>
            </a:prstGeom>
          </p:spPr>
        </p:pic>
      </p:grp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5AB8CCE-6E86-4BCF-8390-EF3950C26E39}"/>
              </a:ext>
            </a:extLst>
          </p:cNvPr>
          <p:cNvCxnSpPr>
            <a:cxnSpLocks/>
            <a:stCxn id="92" idx="1"/>
          </p:cNvCxnSpPr>
          <p:nvPr/>
        </p:nvCxnSpPr>
        <p:spPr>
          <a:xfrm flipH="1">
            <a:off x="5707567" y="1699249"/>
            <a:ext cx="1488444" cy="59721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2A225A9E-C4D4-446D-A367-34C0FDC86313}"/>
              </a:ext>
            </a:extLst>
          </p:cNvPr>
          <p:cNvCxnSpPr>
            <a:cxnSpLocks/>
          </p:cNvCxnSpPr>
          <p:nvPr/>
        </p:nvCxnSpPr>
        <p:spPr>
          <a:xfrm flipH="1">
            <a:off x="5707567" y="2197655"/>
            <a:ext cx="1501034" cy="103829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AEE5626D-0571-4B74-BF89-7335805600FD}"/>
              </a:ext>
            </a:extLst>
          </p:cNvPr>
          <p:cNvCxnSpPr>
            <a:cxnSpLocks/>
            <a:stCxn id="152" idx="1"/>
          </p:cNvCxnSpPr>
          <p:nvPr/>
        </p:nvCxnSpPr>
        <p:spPr>
          <a:xfrm flipH="1" flipV="1">
            <a:off x="5708757" y="2305446"/>
            <a:ext cx="1495410" cy="65817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90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32099E-6 L 0.40643 0.003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0E6-85A9-C1D4-2DD7-49F8CFFA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Semantic Data Catalog</a:t>
            </a:r>
            <a:endParaRPr lang="en-L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22811-D02F-799F-CFEC-507349CBE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16000"/>
            <a:ext cx="4606739" cy="3616325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Solid no support for dataset discovery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Index and describe datasets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Based on DCAT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Extended with semantic models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5"/>
                </a:solidFill>
              </a:rPr>
              <a:t>Supports FAIR</a:t>
            </a:r>
            <a:endParaRPr lang="de-DE" sz="1800" dirty="0">
              <a:solidFill>
                <a:schemeClr val="accent5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4D16F-D87A-4CC4-D71B-74823916F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3432108" cy="164386"/>
          </a:xfrm>
        </p:spPr>
        <p:txBody>
          <a:bodyPr/>
          <a:lstStyle/>
          <a:p>
            <a:r>
              <a:rPr lang="en-US" dirty="0"/>
              <a:t>Smart City Urban Heat Monitoring using a Solid-based Dataspace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594A1A-2D1A-400B-ACA3-7C9DAE7DD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166"/>
          <a:stretch/>
        </p:blipFill>
        <p:spPr bwMode="auto">
          <a:xfrm>
            <a:off x="5413153" y="1335741"/>
            <a:ext cx="3722038" cy="29056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64AD59-8811-42F2-8658-C561A4691021}"/>
              </a:ext>
            </a:extLst>
          </p:cNvPr>
          <p:cNvSpPr txBox="1"/>
          <p:nvPr/>
        </p:nvSpPr>
        <p:spPr bwMode="auto">
          <a:xfrm>
            <a:off x="5686408" y="4258262"/>
            <a:ext cx="354275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800" dirty="0"/>
              <a:t>Hölken, F., Paulus, A., Meisen, T., &amp; Pomp, A. (2025, April). Bridging the discovery gap in Solid dataspaces with a semantic data catalog. Publication Date Open.</a:t>
            </a:r>
            <a:endParaRPr lang="en-DE" sz="800" dirty="0"/>
          </a:p>
        </p:txBody>
      </p:sp>
    </p:spTree>
    <p:extLst>
      <p:ext uri="{BB962C8B-B14F-4D97-AF65-F5344CB8AC3E}">
        <p14:creationId xmlns:p14="http://schemas.microsoft.com/office/powerpoint/2010/main" val="3652190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0E6-85A9-C1D4-2DD7-49F8CFFA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Semantic Models</a:t>
            </a:r>
            <a:endParaRPr lang="en-LU" dirty="0"/>
          </a:p>
        </p:txBody>
      </p:sp>
      <p:sp>
        <p:nvSpPr>
          <p:cNvPr id="18" name="Freeform 1275">
            <a:extLst>
              <a:ext uri="{FF2B5EF4-FFF2-40B4-BE49-F238E27FC236}">
                <a16:creationId xmlns:a16="http://schemas.microsoft.com/office/drawing/2014/main" id="{120403C0-E5D7-4D65-B95C-7A354FA8DCDE}"/>
              </a:ext>
            </a:extLst>
          </p:cNvPr>
          <p:cNvSpPr>
            <a:spLocks noEditPoints="1"/>
          </p:cNvSpPr>
          <p:nvPr/>
        </p:nvSpPr>
        <p:spPr bwMode="auto">
          <a:xfrm>
            <a:off x="505600" y="1977816"/>
            <a:ext cx="4897673" cy="1608551"/>
          </a:xfrm>
          <a:custGeom>
            <a:avLst/>
            <a:gdLst>
              <a:gd name="T0" fmla="*/ 1593 w 1656"/>
              <a:gd name="T1" fmla="*/ 0 h 579"/>
              <a:gd name="T2" fmla="*/ 63 w 1656"/>
              <a:gd name="T3" fmla="*/ 0 h 579"/>
              <a:gd name="T4" fmla="*/ 0 w 1656"/>
              <a:gd name="T5" fmla="*/ 63 h 579"/>
              <a:gd name="T6" fmla="*/ 0 w 1656"/>
              <a:gd name="T7" fmla="*/ 517 h 579"/>
              <a:gd name="T8" fmla="*/ 63 w 1656"/>
              <a:gd name="T9" fmla="*/ 579 h 579"/>
              <a:gd name="T10" fmla="*/ 1593 w 1656"/>
              <a:gd name="T11" fmla="*/ 579 h 579"/>
              <a:gd name="T12" fmla="*/ 1656 w 1656"/>
              <a:gd name="T13" fmla="*/ 517 h 579"/>
              <a:gd name="T14" fmla="*/ 1656 w 1656"/>
              <a:gd name="T15" fmla="*/ 63 h 579"/>
              <a:gd name="T16" fmla="*/ 1593 w 1656"/>
              <a:gd name="T17" fmla="*/ 0 h 579"/>
              <a:gd name="T18" fmla="*/ 1593 w 1656"/>
              <a:gd name="T19" fmla="*/ 567 h 579"/>
              <a:gd name="T20" fmla="*/ 63 w 1656"/>
              <a:gd name="T21" fmla="*/ 567 h 579"/>
              <a:gd name="T22" fmla="*/ 12 w 1656"/>
              <a:gd name="T23" fmla="*/ 517 h 579"/>
              <a:gd name="T24" fmla="*/ 12 w 1656"/>
              <a:gd name="T25" fmla="*/ 142 h 579"/>
              <a:gd name="T26" fmla="*/ 1644 w 1656"/>
              <a:gd name="T27" fmla="*/ 142 h 579"/>
              <a:gd name="T28" fmla="*/ 1644 w 1656"/>
              <a:gd name="T29" fmla="*/ 517 h 579"/>
              <a:gd name="T30" fmla="*/ 1593 w 1656"/>
              <a:gd name="T31" fmla="*/ 567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56" h="579">
                <a:moveTo>
                  <a:pt x="1593" y="0"/>
                </a:moveTo>
                <a:cubicBezTo>
                  <a:pt x="63" y="0"/>
                  <a:pt x="63" y="0"/>
                  <a:pt x="63" y="0"/>
                </a:cubicBezTo>
                <a:cubicBezTo>
                  <a:pt x="28" y="0"/>
                  <a:pt x="0" y="28"/>
                  <a:pt x="0" y="63"/>
                </a:cubicBezTo>
                <a:cubicBezTo>
                  <a:pt x="0" y="517"/>
                  <a:pt x="0" y="517"/>
                  <a:pt x="0" y="517"/>
                </a:cubicBezTo>
                <a:cubicBezTo>
                  <a:pt x="0" y="551"/>
                  <a:pt x="28" y="579"/>
                  <a:pt x="63" y="579"/>
                </a:cubicBezTo>
                <a:cubicBezTo>
                  <a:pt x="1593" y="579"/>
                  <a:pt x="1593" y="579"/>
                  <a:pt x="1593" y="579"/>
                </a:cubicBezTo>
                <a:cubicBezTo>
                  <a:pt x="1628" y="579"/>
                  <a:pt x="1656" y="551"/>
                  <a:pt x="1656" y="517"/>
                </a:cubicBezTo>
                <a:cubicBezTo>
                  <a:pt x="1656" y="63"/>
                  <a:pt x="1656" y="63"/>
                  <a:pt x="1656" y="63"/>
                </a:cubicBezTo>
                <a:cubicBezTo>
                  <a:pt x="1656" y="28"/>
                  <a:pt x="1628" y="0"/>
                  <a:pt x="1593" y="0"/>
                </a:cubicBezTo>
                <a:close/>
                <a:moveTo>
                  <a:pt x="1593" y="567"/>
                </a:moveTo>
                <a:cubicBezTo>
                  <a:pt x="63" y="567"/>
                  <a:pt x="63" y="567"/>
                  <a:pt x="63" y="567"/>
                </a:cubicBezTo>
                <a:cubicBezTo>
                  <a:pt x="35" y="567"/>
                  <a:pt x="12" y="544"/>
                  <a:pt x="12" y="517"/>
                </a:cubicBezTo>
                <a:cubicBezTo>
                  <a:pt x="12" y="142"/>
                  <a:pt x="12" y="142"/>
                  <a:pt x="12" y="142"/>
                </a:cubicBezTo>
                <a:cubicBezTo>
                  <a:pt x="1644" y="142"/>
                  <a:pt x="1644" y="142"/>
                  <a:pt x="1644" y="142"/>
                </a:cubicBezTo>
                <a:cubicBezTo>
                  <a:pt x="1644" y="517"/>
                  <a:pt x="1644" y="517"/>
                  <a:pt x="1644" y="517"/>
                </a:cubicBezTo>
                <a:cubicBezTo>
                  <a:pt x="1644" y="544"/>
                  <a:pt x="1621" y="567"/>
                  <a:pt x="1593" y="567"/>
                </a:cubicBezTo>
                <a:close/>
              </a:path>
            </a:pathLst>
          </a:custGeom>
          <a:solidFill>
            <a:schemeClr val="accent6"/>
          </a:solidFill>
          <a:ln w="3175">
            <a:solidFill>
              <a:schemeClr val="tx2">
                <a:lumMod val="5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00"/>
              </a:spcAft>
              <a:buClrTx/>
              <a:buSzTx/>
              <a:buFontTx/>
              <a:buNone/>
              <a:tabLst/>
              <a:defRPr/>
            </a:pPr>
            <a:r>
              <a:rPr lang="en-US" b="1" kern="0" spc="-30" dirty="0">
                <a:solidFill>
                  <a:schemeClr val="bg1"/>
                </a:solidFill>
                <a:latin typeface="Arial"/>
              </a:rPr>
              <a:t>Semantic Model</a:t>
            </a:r>
            <a:r>
              <a:rPr kumimoji="0" lang="en-US" sz="1800" b="1" i="0" u="none" strike="noStrike" kern="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rPr>
              <a:t> Definition</a:t>
            </a:r>
          </a:p>
        </p:txBody>
      </p:sp>
      <p:grpSp>
        <p:nvGrpSpPr>
          <p:cNvPr id="19" name="Group 28">
            <a:extLst>
              <a:ext uri="{FF2B5EF4-FFF2-40B4-BE49-F238E27FC236}">
                <a16:creationId xmlns:a16="http://schemas.microsoft.com/office/drawing/2014/main" id="{35FE2E8C-D4D1-4EB5-9FDE-DBADFF029E9A}"/>
              </a:ext>
            </a:extLst>
          </p:cNvPr>
          <p:cNvGrpSpPr/>
          <p:nvPr/>
        </p:nvGrpSpPr>
        <p:grpSpPr>
          <a:xfrm>
            <a:off x="5101648" y="2583111"/>
            <a:ext cx="603250" cy="600075"/>
            <a:chOff x="6878638" y="5118100"/>
            <a:chExt cx="603250" cy="600075"/>
          </a:xfrm>
        </p:grpSpPr>
        <p:sp>
          <p:nvSpPr>
            <p:cNvPr id="20" name="Oval 1280">
              <a:extLst>
                <a:ext uri="{FF2B5EF4-FFF2-40B4-BE49-F238E27FC236}">
                  <a16:creationId xmlns:a16="http://schemas.microsoft.com/office/drawing/2014/main" id="{3C71222E-0F85-46CC-9956-28E736179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5130800"/>
              <a:ext cx="577850" cy="5746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1" name="Freeform 1281">
              <a:extLst>
                <a:ext uri="{FF2B5EF4-FFF2-40B4-BE49-F238E27FC236}">
                  <a16:creationId xmlns:a16="http://schemas.microsoft.com/office/drawing/2014/main" id="{B33A9324-1EF4-4AC9-88F2-5F04975553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8638" y="5118100"/>
              <a:ext cx="603250" cy="600075"/>
            </a:xfrm>
            <a:custGeom>
              <a:avLst/>
              <a:gdLst>
                <a:gd name="T0" fmla="*/ 95 w 190"/>
                <a:gd name="T1" fmla="*/ 189 h 189"/>
                <a:gd name="T2" fmla="*/ 0 w 190"/>
                <a:gd name="T3" fmla="*/ 94 h 189"/>
                <a:gd name="T4" fmla="*/ 95 w 190"/>
                <a:gd name="T5" fmla="*/ 0 h 189"/>
                <a:gd name="T6" fmla="*/ 190 w 190"/>
                <a:gd name="T7" fmla="*/ 94 h 189"/>
                <a:gd name="T8" fmla="*/ 95 w 190"/>
                <a:gd name="T9" fmla="*/ 189 h 189"/>
                <a:gd name="T10" fmla="*/ 95 w 190"/>
                <a:gd name="T11" fmla="*/ 8 h 189"/>
                <a:gd name="T12" fmla="*/ 8 w 190"/>
                <a:gd name="T13" fmla="*/ 94 h 189"/>
                <a:gd name="T14" fmla="*/ 95 w 190"/>
                <a:gd name="T15" fmla="*/ 181 h 189"/>
                <a:gd name="T16" fmla="*/ 182 w 190"/>
                <a:gd name="T17" fmla="*/ 94 h 189"/>
                <a:gd name="T18" fmla="*/ 95 w 190"/>
                <a:gd name="T19" fmla="*/ 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189">
                  <a:moveTo>
                    <a:pt x="95" y="189"/>
                  </a:moveTo>
                  <a:cubicBezTo>
                    <a:pt x="43" y="189"/>
                    <a:pt x="0" y="147"/>
                    <a:pt x="0" y="94"/>
                  </a:cubicBezTo>
                  <a:cubicBezTo>
                    <a:pt x="0" y="42"/>
                    <a:pt x="43" y="0"/>
                    <a:pt x="95" y="0"/>
                  </a:cubicBezTo>
                  <a:cubicBezTo>
                    <a:pt x="147" y="0"/>
                    <a:pt x="190" y="42"/>
                    <a:pt x="190" y="94"/>
                  </a:cubicBezTo>
                  <a:cubicBezTo>
                    <a:pt x="190" y="147"/>
                    <a:pt x="147" y="189"/>
                    <a:pt x="95" y="189"/>
                  </a:cubicBezTo>
                  <a:close/>
                  <a:moveTo>
                    <a:pt x="95" y="8"/>
                  </a:moveTo>
                  <a:cubicBezTo>
                    <a:pt x="47" y="8"/>
                    <a:pt x="8" y="47"/>
                    <a:pt x="8" y="94"/>
                  </a:cubicBezTo>
                  <a:cubicBezTo>
                    <a:pt x="8" y="142"/>
                    <a:pt x="47" y="181"/>
                    <a:pt x="95" y="181"/>
                  </a:cubicBezTo>
                  <a:cubicBezTo>
                    <a:pt x="143" y="181"/>
                    <a:pt x="182" y="142"/>
                    <a:pt x="182" y="94"/>
                  </a:cubicBezTo>
                  <a:cubicBezTo>
                    <a:pt x="182" y="47"/>
                    <a:pt x="143" y="8"/>
                    <a:pt x="95" y="8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22" name="Grafik 2">
            <a:extLst>
              <a:ext uri="{FF2B5EF4-FFF2-40B4-BE49-F238E27FC236}">
                <a16:creationId xmlns:a16="http://schemas.microsoft.com/office/drawing/2014/main" id="{9E92009A-EC87-4A50-9FE0-3E9BD34B8A2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5188595" y="2668470"/>
            <a:ext cx="429356" cy="4293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0C3411-DF2C-4C1D-96F6-4AE8A1A70625}"/>
              </a:ext>
            </a:extLst>
          </p:cNvPr>
          <p:cNvSpPr txBox="1"/>
          <p:nvPr/>
        </p:nvSpPr>
        <p:spPr bwMode="auto">
          <a:xfrm>
            <a:off x="670696" y="2418149"/>
            <a:ext cx="43567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"A dataspace is a data management abstraction that provides support for managing heterogeneous data sources without requiring full integration up front."</a:t>
            </a:r>
            <a:endParaRPr lang="en-DE" sz="16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ECD33C-CDC9-4D8F-A605-86B71DF82C2A}"/>
              </a:ext>
            </a:extLst>
          </p:cNvPr>
          <p:cNvSpPr txBox="1"/>
          <p:nvPr/>
        </p:nvSpPr>
        <p:spPr bwMode="auto">
          <a:xfrm>
            <a:off x="1757785" y="3586367"/>
            <a:ext cx="378268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800" dirty="0"/>
              <a:t>Vu, B., </a:t>
            </a:r>
            <a:r>
              <a:rPr lang="en-US" sz="800" dirty="0" err="1"/>
              <a:t>Knoblock</a:t>
            </a:r>
            <a:r>
              <a:rPr lang="en-US" sz="800" dirty="0"/>
              <a:t>, C. A., &amp; </a:t>
            </a:r>
            <a:r>
              <a:rPr lang="en-US" sz="800" dirty="0" err="1"/>
              <a:t>Pujara</a:t>
            </a:r>
            <a:r>
              <a:rPr lang="en-US" sz="800" dirty="0"/>
              <a:t>, J. (2019). Learning semantic models of data sources using probabilistic graphical models. Proceedings of the 2019 World Wide Web Conference (WWW '19), 1944–1953.</a:t>
            </a:r>
            <a:endParaRPr lang="en-DE" sz="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286434-6DC1-4484-B937-04F1DA5249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731"/>
          <a:stretch/>
        </p:blipFill>
        <p:spPr bwMode="auto">
          <a:xfrm>
            <a:off x="5945352" y="1626511"/>
            <a:ext cx="3198648" cy="266049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B2FEBBC-71D1-4F62-BCC8-8E176257199F}"/>
              </a:ext>
            </a:extLst>
          </p:cNvPr>
          <p:cNvSpPr txBox="1"/>
          <p:nvPr/>
        </p:nvSpPr>
        <p:spPr bwMode="auto">
          <a:xfrm>
            <a:off x="7195759" y="4007111"/>
            <a:ext cx="2239183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>
                <a:hlinkClick r:id="rId5"/>
              </a:rPr>
              <a:t>http://plasma.uni-wuppertal.de</a:t>
            </a:r>
            <a:r>
              <a:rPr lang="en-US" sz="800" dirty="0"/>
              <a:t> - Accessed on May 28, 2025</a:t>
            </a:r>
            <a:endParaRPr lang="en-DE" sz="800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B02565E-3A8F-46CF-A183-A10E487E03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3432108" cy="164386"/>
          </a:xfrm>
        </p:spPr>
        <p:txBody>
          <a:bodyPr/>
          <a:lstStyle/>
          <a:p>
            <a:r>
              <a:rPr lang="en-US" dirty="0"/>
              <a:t>Smart City Urban Heat Monitoring using a Solid-based Dataspace</a:t>
            </a:r>
          </a:p>
        </p:txBody>
      </p:sp>
    </p:spTree>
    <p:extLst>
      <p:ext uri="{BB962C8B-B14F-4D97-AF65-F5344CB8AC3E}">
        <p14:creationId xmlns:p14="http://schemas.microsoft.com/office/powerpoint/2010/main" val="1105377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0E6-85A9-C1D4-2DD7-49F8CFFA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Overview of developing a Dataspace Application using Solid</a:t>
            </a:r>
            <a:endParaRPr lang="en-LU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C2EACD-96EA-47E3-A28D-E56845CAFAE9}"/>
              </a:ext>
            </a:extLst>
          </p:cNvPr>
          <p:cNvGrpSpPr/>
          <p:nvPr/>
        </p:nvGrpSpPr>
        <p:grpSpPr>
          <a:xfrm>
            <a:off x="4573623" y="1117066"/>
            <a:ext cx="419630" cy="524634"/>
            <a:chOff x="958988" y="1868912"/>
            <a:chExt cx="714375" cy="893133"/>
          </a:xfrm>
          <a:solidFill>
            <a:schemeClr val="accent5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7EA144E-2962-4D6A-861E-24C213467C4B}"/>
                </a:ext>
              </a:extLst>
            </p:cNvPr>
            <p:cNvSpPr/>
            <p:nvPr/>
          </p:nvSpPr>
          <p:spPr>
            <a:xfrm>
              <a:off x="958988" y="1868912"/>
              <a:ext cx="714375" cy="893133"/>
            </a:xfrm>
            <a:custGeom>
              <a:avLst/>
              <a:gdLst>
                <a:gd name="connsiteX0" fmla="*/ 631631 w 714375"/>
                <a:gd name="connsiteY0" fmla="*/ 566310 h 893133"/>
                <a:gd name="connsiteX1" fmla="*/ 475812 w 714375"/>
                <a:gd name="connsiteY1" fmla="*/ 502165 h 893133"/>
                <a:gd name="connsiteX2" fmla="*/ 476407 w 714375"/>
                <a:gd name="connsiteY2" fmla="*/ 491300 h 893133"/>
                <a:gd name="connsiteX3" fmla="*/ 476407 w 714375"/>
                <a:gd name="connsiteY3" fmla="*/ 469422 h 893133"/>
                <a:gd name="connsiteX4" fmla="*/ 518376 w 714375"/>
                <a:gd name="connsiteY4" fmla="*/ 385930 h 893133"/>
                <a:gd name="connsiteX5" fmla="*/ 580586 w 714375"/>
                <a:gd name="connsiteY5" fmla="*/ 312707 h 893133"/>
                <a:gd name="connsiteX6" fmla="*/ 558708 w 714375"/>
                <a:gd name="connsiteY6" fmla="*/ 260171 h 893133"/>
                <a:gd name="connsiteX7" fmla="*/ 565703 w 714375"/>
                <a:gd name="connsiteY7" fmla="*/ 209122 h 893133"/>
                <a:gd name="connsiteX8" fmla="*/ 511231 w 714375"/>
                <a:gd name="connsiteY8" fmla="*/ 60589 h 893133"/>
                <a:gd name="connsiteX9" fmla="*/ 481169 w 714375"/>
                <a:gd name="connsiteY9" fmla="*/ 58208 h 893133"/>
                <a:gd name="connsiteX10" fmla="*/ 357934 w 714375"/>
                <a:gd name="connsiteY10" fmla="*/ 165 h 893133"/>
                <a:gd name="connsiteX11" fmla="*/ 219079 w 714375"/>
                <a:gd name="connsiteY11" fmla="*/ 57463 h 893133"/>
                <a:gd name="connsiteX12" fmla="*/ 148832 w 714375"/>
                <a:gd name="connsiteY12" fmla="*/ 208520 h 893133"/>
                <a:gd name="connsiteX13" fmla="*/ 155529 w 714375"/>
                <a:gd name="connsiteY13" fmla="*/ 260312 h 893133"/>
                <a:gd name="connsiteX14" fmla="*/ 133949 w 714375"/>
                <a:gd name="connsiteY14" fmla="*/ 312700 h 893133"/>
                <a:gd name="connsiteX15" fmla="*/ 196159 w 714375"/>
                <a:gd name="connsiteY15" fmla="*/ 385923 h 893133"/>
                <a:gd name="connsiteX16" fmla="*/ 238128 w 714375"/>
                <a:gd name="connsiteY16" fmla="*/ 469416 h 893133"/>
                <a:gd name="connsiteX17" fmla="*/ 238128 w 714375"/>
                <a:gd name="connsiteY17" fmla="*/ 491294 h 893133"/>
                <a:gd name="connsiteX18" fmla="*/ 238723 w 714375"/>
                <a:gd name="connsiteY18" fmla="*/ 502158 h 893133"/>
                <a:gd name="connsiteX19" fmla="*/ 83047 w 714375"/>
                <a:gd name="connsiteY19" fmla="*/ 566154 h 893133"/>
                <a:gd name="connsiteX20" fmla="*/ 0 w 714375"/>
                <a:gd name="connsiteY20" fmla="*/ 690132 h 893133"/>
                <a:gd name="connsiteX21" fmla="*/ 0 w 714375"/>
                <a:gd name="connsiteY21" fmla="*/ 848485 h 893133"/>
                <a:gd name="connsiteX22" fmla="*/ 44648 w 714375"/>
                <a:gd name="connsiteY22" fmla="*/ 893133 h 893133"/>
                <a:gd name="connsiteX23" fmla="*/ 669727 w 714375"/>
                <a:gd name="connsiteY23" fmla="*/ 893133 h 893133"/>
                <a:gd name="connsiteX24" fmla="*/ 714375 w 714375"/>
                <a:gd name="connsiteY24" fmla="*/ 848485 h 893133"/>
                <a:gd name="connsiteX25" fmla="*/ 714375 w 714375"/>
                <a:gd name="connsiteY25" fmla="*/ 689979 h 893133"/>
                <a:gd name="connsiteX26" fmla="*/ 631478 w 714375"/>
                <a:gd name="connsiteY26" fmla="*/ 566307 h 893133"/>
                <a:gd name="connsiteX27" fmla="*/ 268195 w 714375"/>
                <a:gd name="connsiteY27" fmla="*/ 494425 h 893133"/>
                <a:gd name="connsiteX28" fmla="*/ 357344 w 714375"/>
                <a:gd name="connsiteY28" fmla="*/ 521066 h 893133"/>
                <a:gd name="connsiteX29" fmla="*/ 446492 w 714375"/>
                <a:gd name="connsiteY29" fmla="*/ 494425 h 893133"/>
                <a:gd name="connsiteX30" fmla="*/ 357344 w 714375"/>
                <a:gd name="connsiteY30" fmla="*/ 580597 h 893133"/>
                <a:gd name="connsiteX31" fmla="*/ 268195 w 714375"/>
                <a:gd name="connsiteY31" fmla="*/ 494425 h 893133"/>
                <a:gd name="connsiteX32" fmla="*/ 521056 w 714375"/>
                <a:gd name="connsiteY32" fmla="*/ 354675 h 893133"/>
                <a:gd name="connsiteX33" fmla="*/ 521056 w 714375"/>
                <a:gd name="connsiteY33" fmla="*/ 270884 h 893133"/>
                <a:gd name="connsiteX34" fmla="*/ 550821 w 714375"/>
                <a:gd name="connsiteY34" fmla="*/ 312853 h 893133"/>
                <a:gd name="connsiteX35" fmla="*/ 521056 w 714375"/>
                <a:gd name="connsiteY35" fmla="*/ 354822 h 893133"/>
                <a:gd name="connsiteX36" fmla="*/ 239773 w 714375"/>
                <a:gd name="connsiteY36" fmla="*/ 79040 h 893133"/>
                <a:gd name="connsiteX37" fmla="*/ 356749 w 714375"/>
                <a:gd name="connsiteY37" fmla="*/ 29927 h 893133"/>
                <a:gd name="connsiteX38" fmla="*/ 465696 w 714375"/>
                <a:gd name="connsiteY38" fmla="*/ 84845 h 893133"/>
                <a:gd name="connsiteX39" fmla="*/ 480579 w 714375"/>
                <a:gd name="connsiteY39" fmla="*/ 88863 h 893133"/>
                <a:gd name="connsiteX40" fmla="*/ 501266 w 714375"/>
                <a:gd name="connsiteY40" fmla="*/ 88566 h 893133"/>
                <a:gd name="connsiteX41" fmla="*/ 536092 w 714375"/>
                <a:gd name="connsiteY41" fmla="*/ 207923 h 893133"/>
                <a:gd name="connsiteX42" fmla="*/ 531776 w 714375"/>
                <a:gd name="connsiteY42" fmla="*/ 243047 h 893133"/>
                <a:gd name="connsiteX43" fmla="*/ 521209 w 714375"/>
                <a:gd name="connsiteY43" fmla="*/ 239773 h 893133"/>
                <a:gd name="connsiteX44" fmla="*/ 521209 w 714375"/>
                <a:gd name="connsiteY44" fmla="*/ 231140 h 893133"/>
                <a:gd name="connsiteX45" fmla="*/ 521209 w 714375"/>
                <a:gd name="connsiteY45" fmla="*/ 230843 h 893133"/>
                <a:gd name="connsiteX46" fmla="*/ 521209 w 714375"/>
                <a:gd name="connsiteY46" fmla="*/ 230545 h 893133"/>
                <a:gd name="connsiteX47" fmla="*/ 504391 w 714375"/>
                <a:gd name="connsiteY47" fmla="*/ 171609 h 893133"/>
                <a:gd name="connsiteX48" fmla="*/ 454088 w 714375"/>
                <a:gd name="connsiteY48" fmla="*/ 121306 h 893133"/>
                <a:gd name="connsiteX49" fmla="*/ 435931 w 714375"/>
                <a:gd name="connsiteY49" fmla="*/ 124134 h 893133"/>
                <a:gd name="connsiteX50" fmla="*/ 369405 w 714375"/>
                <a:gd name="connsiteY50" fmla="*/ 164318 h 893133"/>
                <a:gd name="connsiteX51" fmla="*/ 322524 w 714375"/>
                <a:gd name="connsiteY51" fmla="*/ 163127 h 893133"/>
                <a:gd name="connsiteX52" fmla="*/ 263588 w 714375"/>
                <a:gd name="connsiteY52" fmla="*/ 164764 h 893133"/>
                <a:gd name="connsiteX53" fmla="*/ 195871 w 714375"/>
                <a:gd name="connsiteY53" fmla="*/ 223552 h 893133"/>
                <a:gd name="connsiteX54" fmla="*/ 195573 w 714375"/>
                <a:gd name="connsiteY54" fmla="*/ 224593 h 893133"/>
                <a:gd name="connsiteX55" fmla="*/ 194680 w 714375"/>
                <a:gd name="connsiteY55" fmla="*/ 227272 h 893133"/>
                <a:gd name="connsiteX56" fmla="*/ 194085 w 714375"/>
                <a:gd name="connsiteY56" fmla="*/ 230249 h 893133"/>
                <a:gd name="connsiteX57" fmla="*/ 193936 w 714375"/>
                <a:gd name="connsiteY57" fmla="*/ 231291 h 893133"/>
                <a:gd name="connsiteX58" fmla="*/ 193936 w 714375"/>
                <a:gd name="connsiteY58" fmla="*/ 239923 h 893133"/>
                <a:gd name="connsiteX59" fmla="*/ 182625 w 714375"/>
                <a:gd name="connsiteY59" fmla="*/ 243495 h 893133"/>
                <a:gd name="connsiteX60" fmla="*/ 179053 w 714375"/>
                <a:gd name="connsiteY60" fmla="*/ 208669 h 893133"/>
                <a:gd name="connsiteX61" fmla="*/ 240072 w 714375"/>
                <a:gd name="connsiteY61" fmla="*/ 79186 h 893133"/>
                <a:gd name="connsiteX62" fmla="*/ 163870 w 714375"/>
                <a:gd name="connsiteY62" fmla="*/ 312698 h 893133"/>
                <a:gd name="connsiteX63" fmla="*/ 193636 w 714375"/>
                <a:gd name="connsiteY63" fmla="*/ 270729 h 893133"/>
                <a:gd name="connsiteX64" fmla="*/ 193636 w 714375"/>
                <a:gd name="connsiteY64" fmla="*/ 354519 h 893133"/>
                <a:gd name="connsiteX65" fmla="*/ 163870 w 714375"/>
                <a:gd name="connsiteY65" fmla="*/ 312550 h 893133"/>
                <a:gd name="connsiteX66" fmla="*/ 223401 w 714375"/>
                <a:gd name="connsiteY66" fmla="*/ 235456 h 893133"/>
                <a:gd name="connsiteX67" fmla="*/ 272664 w 714375"/>
                <a:gd name="connsiteY67" fmla="*/ 192891 h 893133"/>
                <a:gd name="connsiteX68" fmla="*/ 317759 w 714375"/>
                <a:gd name="connsiteY68" fmla="*/ 192444 h 893133"/>
                <a:gd name="connsiteX69" fmla="*/ 375057 w 714375"/>
                <a:gd name="connsiteY69" fmla="*/ 193337 h 893133"/>
                <a:gd name="connsiteX70" fmla="*/ 448728 w 714375"/>
                <a:gd name="connsiteY70" fmla="*/ 153004 h 893133"/>
                <a:gd name="connsiteX71" fmla="*/ 478345 w 714375"/>
                <a:gd name="connsiteY71" fmla="*/ 185895 h 893133"/>
                <a:gd name="connsiteX72" fmla="*/ 491293 w 714375"/>
                <a:gd name="connsiteY72" fmla="*/ 231436 h 893133"/>
                <a:gd name="connsiteX73" fmla="*/ 491293 w 714375"/>
                <a:gd name="connsiteY73" fmla="*/ 357195 h 893133"/>
                <a:gd name="connsiteX74" fmla="*/ 357352 w 714375"/>
                <a:gd name="connsiteY74" fmla="*/ 491135 h 893133"/>
                <a:gd name="connsiteX75" fmla="*/ 223412 w 714375"/>
                <a:gd name="connsiteY75" fmla="*/ 357195 h 893133"/>
                <a:gd name="connsiteX76" fmla="*/ 223412 w 714375"/>
                <a:gd name="connsiteY76" fmla="*/ 235303 h 893133"/>
                <a:gd name="connsiteX77" fmla="*/ 684773 w 714375"/>
                <a:gd name="connsiteY77" fmla="*/ 848475 h 893133"/>
                <a:gd name="connsiteX78" fmla="*/ 669890 w 714375"/>
                <a:gd name="connsiteY78" fmla="*/ 863358 h 893133"/>
                <a:gd name="connsiteX79" fmla="*/ 610359 w 714375"/>
                <a:gd name="connsiteY79" fmla="*/ 863358 h 893133"/>
                <a:gd name="connsiteX80" fmla="*/ 610359 w 714375"/>
                <a:gd name="connsiteY80" fmla="*/ 744296 h 893133"/>
                <a:gd name="connsiteX81" fmla="*/ 595476 w 714375"/>
                <a:gd name="connsiteY81" fmla="*/ 729413 h 893133"/>
                <a:gd name="connsiteX82" fmla="*/ 580594 w 714375"/>
                <a:gd name="connsiteY82" fmla="*/ 744296 h 893133"/>
                <a:gd name="connsiteX83" fmla="*/ 580594 w 714375"/>
                <a:gd name="connsiteY83" fmla="*/ 863358 h 893133"/>
                <a:gd name="connsiteX84" fmla="*/ 134109 w 714375"/>
                <a:gd name="connsiteY84" fmla="*/ 863358 h 893133"/>
                <a:gd name="connsiteX85" fmla="*/ 134109 w 714375"/>
                <a:gd name="connsiteY85" fmla="*/ 744296 h 893133"/>
                <a:gd name="connsiteX86" fmla="*/ 119226 w 714375"/>
                <a:gd name="connsiteY86" fmla="*/ 729413 h 893133"/>
                <a:gd name="connsiteX87" fmla="*/ 104344 w 714375"/>
                <a:gd name="connsiteY87" fmla="*/ 744296 h 893133"/>
                <a:gd name="connsiteX88" fmla="*/ 104344 w 714375"/>
                <a:gd name="connsiteY88" fmla="*/ 863358 h 893133"/>
                <a:gd name="connsiteX89" fmla="*/ 44812 w 714375"/>
                <a:gd name="connsiteY89" fmla="*/ 863358 h 893133"/>
                <a:gd name="connsiteX90" fmla="*/ 29929 w 714375"/>
                <a:gd name="connsiteY90" fmla="*/ 848475 h 893133"/>
                <a:gd name="connsiteX91" fmla="*/ 29929 w 714375"/>
                <a:gd name="connsiteY91" fmla="*/ 690122 h 893133"/>
                <a:gd name="connsiteX92" fmla="*/ 94520 w 714375"/>
                <a:gd name="connsiteY92" fmla="*/ 593682 h 893133"/>
                <a:gd name="connsiteX93" fmla="*/ 245434 w 714375"/>
                <a:gd name="connsiteY93" fmla="*/ 531621 h 893133"/>
                <a:gd name="connsiteX94" fmla="*/ 357353 w 714375"/>
                <a:gd name="connsiteY94" fmla="*/ 610350 h 893133"/>
                <a:gd name="connsiteX95" fmla="*/ 469272 w 714375"/>
                <a:gd name="connsiteY95" fmla="*/ 531621 h 893133"/>
                <a:gd name="connsiteX96" fmla="*/ 620329 w 714375"/>
                <a:gd name="connsiteY96" fmla="*/ 593830 h 893133"/>
                <a:gd name="connsiteX97" fmla="*/ 684771 w 714375"/>
                <a:gd name="connsiteY97" fmla="*/ 689976 h 89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714375" h="893133">
                  <a:moveTo>
                    <a:pt x="631631" y="566310"/>
                  </a:moveTo>
                  <a:lnTo>
                    <a:pt x="475812" y="502165"/>
                  </a:lnTo>
                  <a:cubicBezTo>
                    <a:pt x="476110" y="498593"/>
                    <a:pt x="476407" y="495021"/>
                    <a:pt x="476407" y="491300"/>
                  </a:cubicBezTo>
                  <a:lnTo>
                    <a:pt x="476407" y="469422"/>
                  </a:lnTo>
                  <a:cubicBezTo>
                    <a:pt x="497838" y="446652"/>
                    <a:pt x="512721" y="417928"/>
                    <a:pt x="518376" y="385930"/>
                  </a:cubicBezTo>
                  <a:cubicBezTo>
                    <a:pt x="553648" y="380126"/>
                    <a:pt x="580586" y="349616"/>
                    <a:pt x="580586" y="312707"/>
                  </a:cubicBezTo>
                  <a:cubicBezTo>
                    <a:pt x="580586" y="292169"/>
                    <a:pt x="572252" y="273565"/>
                    <a:pt x="558708" y="260171"/>
                  </a:cubicBezTo>
                  <a:cubicBezTo>
                    <a:pt x="562577" y="243353"/>
                    <a:pt x="564959" y="226238"/>
                    <a:pt x="565703" y="209122"/>
                  </a:cubicBezTo>
                  <a:cubicBezTo>
                    <a:pt x="566447" y="187840"/>
                    <a:pt x="567638" y="80982"/>
                    <a:pt x="511231" y="60589"/>
                  </a:cubicBezTo>
                  <a:cubicBezTo>
                    <a:pt x="502004" y="57315"/>
                    <a:pt x="492033" y="56571"/>
                    <a:pt x="481169" y="58208"/>
                  </a:cubicBezTo>
                  <a:cubicBezTo>
                    <a:pt x="457653" y="35140"/>
                    <a:pt x="414642" y="2546"/>
                    <a:pt x="357934" y="165"/>
                  </a:cubicBezTo>
                  <a:cubicBezTo>
                    <a:pt x="309118" y="-2068"/>
                    <a:pt x="259855" y="18471"/>
                    <a:pt x="219079" y="57463"/>
                  </a:cubicBezTo>
                  <a:cubicBezTo>
                    <a:pt x="175174" y="99582"/>
                    <a:pt x="148832" y="155990"/>
                    <a:pt x="148832" y="208520"/>
                  </a:cubicBezTo>
                  <a:cubicBezTo>
                    <a:pt x="148832" y="226231"/>
                    <a:pt x="151213" y="243495"/>
                    <a:pt x="155529" y="260312"/>
                  </a:cubicBezTo>
                  <a:cubicBezTo>
                    <a:pt x="142135" y="273706"/>
                    <a:pt x="133949" y="292311"/>
                    <a:pt x="133949" y="312700"/>
                  </a:cubicBezTo>
                  <a:cubicBezTo>
                    <a:pt x="133949" y="349609"/>
                    <a:pt x="160887" y="379970"/>
                    <a:pt x="196159" y="385923"/>
                  </a:cubicBezTo>
                  <a:cubicBezTo>
                    <a:pt x="201814" y="417922"/>
                    <a:pt x="216697" y="446645"/>
                    <a:pt x="238128" y="469416"/>
                  </a:cubicBezTo>
                  <a:lnTo>
                    <a:pt x="238128" y="491294"/>
                  </a:lnTo>
                  <a:cubicBezTo>
                    <a:pt x="238128" y="495014"/>
                    <a:pt x="238426" y="498586"/>
                    <a:pt x="238723" y="502158"/>
                  </a:cubicBezTo>
                  <a:lnTo>
                    <a:pt x="83047" y="566154"/>
                  </a:lnTo>
                  <a:cubicBezTo>
                    <a:pt x="32594" y="586842"/>
                    <a:pt x="0" y="635508"/>
                    <a:pt x="0" y="690132"/>
                  </a:cubicBezTo>
                  <a:lnTo>
                    <a:pt x="0" y="848485"/>
                  </a:lnTo>
                  <a:cubicBezTo>
                    <a:pt x="0" y="873041"/>
                    <a:pt x="20092" y="893133"/>
                    <a:pt x="44648" y="893133"/>
                  </a:cubicBezTo>
                  <a:lnTo>
                    <a:pt x="669727" y="893133"/>
                  </a:lnTo>
                  <a:cubicBezTo>
                    <a:pt x="694283" y="893133"/>
                    <a:pt x="714375" y="873041"/>
                    <a:pt x="714375" y="848485"/>
                  </a:cubicBezTo>
                  <a:lnTo>
                    <a:pt x="714375" y="689979"/>
                  </a:lnTo>
                  <a:cubicBezTo>
                    <a:pt x="714375" y="635508"/>
                    <a:pt x="681781" y="586995"/>
                    <a:pt x="631478" y="566307"/>
                  </a:cubicBezTo>
                  <a:close/>
                  <a:moveTo>
                    <a:pt x="268195" y="494425"/>
                  </a:moveTo>
                  <a:cubicBezTo>
                    <a:pt x="293942" y="511243"/>
                    <a:pt x="324452" y="521066"/>
                    <a:pt x="357344" y="521066"/>
                  </a:cubicBezTo>
                  <a:cubicBezTo>
                    <a:pt x="390235" y="521066"/>
                    <a:pt x="420744" y="511244"/>
                    <a:pt x="446492" y="494425"/>
                  </a:cubicBezTo>
                  <a:cubicBezTo>
                    <a:pt x="444855" y="542199"/>
                    <a:pt x="405564" y="580597"/>
                    <a:pt x="357344" y="580597"/>
                  </a:cubicBezTo>
                  <a:cubicBezTo>
                    <a:pt x="309123" y="580597"/>
                    <a:pt x="269833" y="542200"/>
                    <a:pt x="268195" y="494425"/>
                  </a:cubicBezTo>
                  <a:close/>
                  <a:moveTo>
                    <a:pt x="521056" y="354675"/>
                  </a:moveTo>
                  <a:lnTo>
                    <a:pt x="521056" y="270884"/>
                  </a:lnTo>
                  <a:cubicBezTo>
                    <a:pt x="538320" y="276986"/>
                    <a:pt x="550821" y="293358"/>
                    <a:pt x="550821" y="312853"/>
                  </a:cubicBezTo>
                  <a:cubicBezTo>
                    <a:pt x="550821" y="332349"/>
                    <a:pt x="538320" y="348572"/>
                    <a:pt x="521056" y="354822"/>
                  </a:cubicBezTo>
                  <a:close/>
                  <a:moveTo>
                    <a:pt x="239773" y="79040"/>
                  </a:moveTo>
                  <a:cubicBezTo>
                    <a:pt x="274598" y="45703"/>
                    <a:pt x="316121" y="28141"/>
                    <a:pt x="356749" y="29927"/>
                  </a:cubicBezTo>
                  <a:cubicBezTo>
                    <a:pt x="408095" y="32160"/>
                    <a:pt x="447088" y="65349"/>
                    <a:pt x="465696" y="84845"/>
                  </a:cubicBezTo>
                  <a:cubicBezTo>
                    <a:pt x="469566" y="88863"/>
                    <a:pt x="475221" y="90351"/>
                    <a:pt x="480579" y="88863"/>
                  </a:cubicBezTo>
                  <a:cubicBezTo>
                    <a:pt x="488616" y="86631"/>
                    <a:pt x="495611" y="86482"/>
                    <a:pt x="501266" y="88566"/>
                  </a:cubicBezTo>
                  <a:cubicBezTo>
                    <a:pt x="529693" y="98834"/>
                    <a:pt x="537729" y="165659"/>
                    <a:pt x="536092" y="207923"/>
                  </a:cubicBezTo>
                  <a:cubicBezTo>
                    <a:pt x="535645" y="219681"/>
                    <a:pt x="534008" y="231439"/>
                    <a:pt x="531776" y="243047"/>
                  </a:cubicBezTo>
                  <a:cubicBezTo>
                    <a:pt x="528353" y="241707"/>
                    <a:pt x="524781" y="240517"/>
                    <a:pt x="521209" y="239773"/>
                  </a:cubicBezTo>
                  <a:lnTo>
                    <a:pt x="521209" y="231140"/>
                  </a:lnTo>
                  <a:lnTo>
                    <a:pt x="521209" y="230843"/>
                  </a:lnTo>
                  <a:lnTo>
                    <a:pt x="521209" y="230545"/>
                  </a:lnTo>
                  <a:cubicBezTo>
                    <a:pt x="520316" y="209858"/>
                    <a:pt x="514512" y="189469"/>
                    <a:pt x="504391" y="171609"/>
                  </a:cubicBezTo>
                  <a:cubicBezTo>
                    <a:pt x="489509" y="145118"/>
                    <a:pt x="468821" y="129640"/>
                    <a:pt x="454088" y="121306"/>
                  </a:cubicBezTo>
                  <a:cubicBezTo>
                    <a:pt x="448135" y="117883"/>
                    <a:pt x="440694" y="119073"/>
                    <a:pt x="435931" y="124134"/>
                  </a:cubicBezTo>
                  <a:cubicBezTo>
                    <a:pt x="415244" y="146160"/>
                    <a:pt x="392772" y="159704"/>
                    <a:pt x="369405" y="164318"/>
                  </a:cubicBezTo>
                  <a:cubicBezTo>
                    <a:pt x="351694" y="167890"/>
                    <a:pt x="337555" y="165508"/>
                    <a:pt x="322524" y="163127"/>
                  </a:cubicBezTo>
                  <a:cubicBezTo>
                    <a:pt x="304665" y="160299"/>
                    <a:pt x="286210" y="157323"/>
                    <a:pt x="263588" y="164764"/>
                  </a:cubicBezTo>
                  <a:cubicBezTo>
                    <a:pt x="236948" y="173396"/>
                    <a:pt x="214177" y="193191"/>
                    <a:pt x="195871" y="223552"/>
                  </a:cubicBezTo>
                  <a:cubicBezTo>
                    <a:pt x="195722" y="223849"/>
                    <a:pt x="195722" y="224296"/>
                    <a:pt x="195573" y="224593"/>
                  </a:cubicBezTo>
                  <a:cubicBezTo>
                    <a:pt x="195127" y="225486"/>
                    <a:pt x="194829" y="226379"/>
                    <a:pt x="194680" y="227272"/>
                  </a:cubicBezTo>
                  <a:cubicBezTo>
                    <a:pt x="194383" y="228314"/>
                    <a:pt x="194085" y="229207"/>
                    <a:pt x="194085" y="230249"/>
                  </a:cubicBezTo>
                  <a:cubicBezTo>
                    <a:pt x="194085" y="230547"/>
                    <a:pt x="193936" y="230844"/>
                    <a:pt x="193936" y="231291"/>
                  </a:cubicBezTo>
                  <a:lnTo>
                    <a:pt x="193936" y="239923"/>
                  </a:lnTo>
                  <a:cubicBezTo>
                    <a:pt x="190067" y="240667"/>
                    <a:pt x="186346" y="242006"/>
                    <a:pt x="182625" y="243495"/>
                  </a:cubicBezTo>
                  <a:cubicBezTo>
                    <a:pt x="180393" y="232184"/>
                    <a:pt x="179053" y="220576"/>
                    <a:pt x="179053" y="208669"/>
                  </a:cubicBezTo>
                  <a:cubicBezTo>
                    <a:pt x="179053" y="164765"/>
                    <a:pt x="202419" y="115205"/>
                    <a:pt x="240072" y="79186"/>
                  </a:cubicBezTo>
                  <a:close/>
                  <a:moveTo>
                    <a:pt x="163870" y="312698"/>
                  </a:moveTo>
                  <a:cubicBezTo>
                    <a:pt x="163870" y="293351"/>
                    <a:pt x="176372" y="276979"/>
                    <a:pt x="193636" y="270729"/>
                  </a:cubicBezTo>
                  <a:lnTo>
                    <a:pt x="193636" y="354519"/>
                  </a:lnTo>
                  <a:cubicBezTo>
                    <a:pt x="176372" y="348418"/>
                    <a:pt x="163870" y="332046"/>
                    <a:pt x="163870" y="312550"/>
                  </a:cubicBezTo>
                  <a:close/>
                  <a:moveTo>
                    <a:pt x="223401" y="235456"/>
                  </a:moveTo>
                  <a:cubicBezTo>
                    <a:pt x="237540" y="213281"/>
                    <a:pt x="254060" y="198844"/>
                    <a:pt x="272664" y="192891"/>
                  </a:cubicBezTo>
                  <a:cubicBezTo>
                    <a:pt x="288588" y="187682"/>
                    <a:pt x="301387" y="189765"/>
                    <a:pt x="317759" y="192444"/>
                  </a:cubicBezTo>
                  <a:cubicBezTo>
                    <a:pt x="333832" y="194974"/>
                    <a:pt x="352138" y="197951"/>
                    <a:pt x="375057" y="193337"/>
                  </a:cubicBezTo>
                  <a:cubicBezTo>
                    <a:pt x="401251" y="188128"/>
                    <a:pt x="425957" y="174584"/>
                    <a:pt x="448728" y="153004"/>
                  </a:cubicBezTo>
                  <a:cubicBezTo>
                    <a:pt x="458550" y="159999"/>
                    <a:pt x="469712" y="170715"/>
                    <a:pt x="478345" y="185895"/>
                  </a:cubicBezTo>
                  <a:cubicBezTo>
                    <a:pt x="488167" y="203308"/>
                    <a:pt x="490846" y="220275"/>
                    <a:pt x="491293" y="231436"/>
                  </a:cubicBezTo>
                  <a:lnTo>
                    <a:pt x="491293" y="357195"/>
                  </a:lnTo>
                  <a:cubicBezTo>
                    <a:pt x="491293" y="431014"/>
                    <a:pt x="431166" y="491135"/>
                    <a:pt x="357352" y="491135"/>
                  </a:cubicBezTo>
                  <a:cubicBezTo>
                    <a:pt x="283538" y="491135"/>
                    <a:pt x="223412" y="431009"/>
                    <a:pt x="223412" y="357195"/>
                  </a:cubicBezTo>
                  <a:lnTo>
                    <a:pt x="223412" y="235303"/>
                  </a:lnTo>
                  <a:close/>
                  <a:moveTo>
                    <a:pt x="684773" y="848475"/>
                  </a:moveTo>
                  <a:cubicBezTo>
                    <a:pt x="684773" y="856661"/>
                    <a:pt x="678076" y="863358"/>
                    <a:pt x="669890" y="863358"/>
                  </a:cubicBezTo>
                  <a:lnTo>
                    <a:pt x="610359" y="863358"/>
                  </a:lnTo>
                  <a:lnTo>
                    <a:pt x="610359" y="744296"/>
                  </a:lnTo>
                  <a:cubicBezTo>
                    <a:pt x="610359" y="736110"/>
                    <a:pt x="603662" y="729413"/>
                    <a:pt x="595476" y="729413"/>
                  </a:cubicBezTo>
                  <a:cubicBezTo>
                    <a:pt x="587291" y="729413"/>
                    <a:pt x="580594" y="736110"/>
                    <a:pt x="580594" y="744296"/>
                  </a:cubicBezTo>
                  <a:lnTo>
                    <a:pt x="580594" y="863358"/>
                  </a:lnTo>
                  <a:lnTo>
                    <a:pt x="134109" y="863358"/>
                  </a:lnTo>
                  <a:lnTo>
                    <a:pt x="134109" y="744296"/>
                  </a:lnTo>
                  <a:cubicBezTo>
                    <a:pt x="134109" y="736110"/>
                    <a:pt x="127412" y="729413"/>
                    <a:pt x="119226" y="729413"/>
                  </a:cubicBezTo>
                  <a:cubicBezTo>
                    <a:pt x="111041" y="729413"/>
                    <a:pt x="104344" y="736110"/>
                    <a:pt x="104344" y="744296"/>
                  </a:cubicBezTo>
                  <a:lnTo>
                    <a:pt x="104344" y="863358"/>
                  </a:lnTo>
                  <a:lnTo>
                    <a:pt x="44812" y="863358"/>
                  </a:lnTo>
                  <a:cubicBezTo>
                    <a:pt x="36627" y="863358"/>
                    <a:pt x="29929" y="856661"/>
                    <a:pt x="29929" y="848475"/>
                  </a:cubicBezTo>
                  <a:lnTo>
                    <a:pt x="29929" y="690122"/>
                  </a:lnTo>
                  <a:cubicBezTo>
                    <a:pt x="29929" y="647707"/>
                    <a:pt x="55230" y="609904"/>
                    <a:pt x="94520" y="593682"/>
                  </a:cubicBezTo>
                  <a:lnTo>
                    <a:pt x="245434" y="531621"/>
                  </a:lnTo>
                  <a:cubicBezTo>
                    <a:pt x="261955" y="577460"/>
                    <a:pt x="305859" y="610350"/>
                    <a:pt x="357353" y="610350"/>
                  </a:cubicBezTo>
                  <a:cubicBezTo>
                    <a:pt x="408847" y="610350"/>
                    <a:pt x="452603" y="577460"/>
                    <a:pt x="469272" y="531621"/>
                  </a:cubicBezTo>
                  <a:lnTo>
                    <a:pt x="620329" y="593830"/>
                  </a:lnTo>
                  <a:cubicBezTo>
                    <a:pt x="659471" y="609904"/>
                    <a:pt x="684771" y="647706"/>
                    <a:pt x="684771" y="6899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2EFF5AC-35B8-4DC9-B48C-0F735362516A}"/>
                </a:ext>
              </a:extLst>
            </p:cNvPr>
            <p:cNvSpPr/>
            <p:nvPr/>
          </p:nvSpPr>
          <p:spPr>
            <a:xfrm>
              <a:off x="1174903" y="2543048"/>
              <a:ext cx="81930" cy="133834"/>
            </a:xfrm>
            <a:custGeom>
              <a:avLst/>
              <a:gdLst>
                <a:gd name="connsiteX0" fmla="*/ 77428 w 81930"/>
                <a:gd name="connsiteY0" fmla="*/ 4353 h 133834"/>
                <a:gd name="connsiteX1" fmla="*/ 56444 w 81930"/>
                <a:gd name="connsiteY1" fmla="*/ 4353 h 133834"/>
                <a:gd name="connsiteX2" fmla="*/ 4353 w 81930"/>
                <a:gd name="connsiteY2" fmla="*/ 56444 h 133834"/>
                <a:gd name="connsiteX3" fmla="*/ 4353 w 81930"/>
                <a:gd name="connsiteY3" fmla="*/ 77428 h 133834"/>
                <a:gd name="connsiteX4" fmla="*/ 56444 w 81930"/>
                <a:gd name="connsiteY4" fmla="*/ 129518 h 133834"/>
                <a:gd name="connsiteX5" fmla="*/ 67011 w 81930"/>
                <a:gd name="connsiteY5" fmla="*/ 133834 h 133834"/>
                <a:gd name="connsiteX6" fmla="*/ 77578 w 81930"/>
                <a:gd name="connsiteY6" fmla="*/ 129518 h 133834"/>
                <a:gd name="connsiteX7" fmla="*/ 77578 w 81930"/>
                <a:gd name="connsiteY7" fmla="*/ 108534 h 133834"/>
                <a:gd name="connsiteX8" fmla="*/ 36054 w 81930"/>
                <a:gd name="connsiteY8" fmla="*/ 67011 h 133834"/>
                <a:gd name="connsiteX9" fmla="*/ 77578 w 81930"/>
                <a:gd name="connsiteY9" fmla="*/ 25487 h 133834"/>
                <a:gd name="connsiteX10" fmla="*/ 77578 w 81930"/>
                <a:gd name="connsiteY10" fmla="*/ 4503 h 13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930" h="133834">
                  <a:moveTo>
                    <a:pt x="77428" y="4353"/>
                  </a:moveTo>
                  <a:cubicBezTo>
                    <a:pt x="71624" y="-1451"/>
                    <a:pt x="62247" y="-1451"/>
                    <a:pt x="56444" y="4353"/>
                  </a:cubicBezTo>
                  <a:lnTo>
                    <a:pt x="4353" y="56444"/>
                  </a:lnTo>
                  <a:cubicBezTo>
                    <a:pt x="-1451" y="62248"/>
                    <a:pt x="-1451" y="71624"/>
                    <a:pt x="4353" y="77428"/>
                  </a:cubicBezTo>
                  <a:lnTo>
                    <a:pt x="56444" y="129518"/>
                  </a:lnTo>
                  <a:cubicBezTo>
                    <a:pt x="59420" y="132495"/>
                    <a:pt x="63141" y="133834"/>
                    <a:pt x="67011" y="133834"/>
                  </a:cubicBezTo>
                  <a:cubicBezTo>
                    <a:pt x="70880" y="133834"/>
                    <a:pt x="74601" y="132346"/>
                    <a:pt x="77578" y="129518"/>
                  </a:cubicBezTo>
                  <a:cubicBezTo>
                    <a:pt x="83382" y="123714"/>
                    <a:pt x="83382" y="114338"/>
                    <a:pt x="77578" y="108534"/>
                  </a:cubicBezTo>
                  <a:lnTo>
                    <a:pt x="36054" y="67011"/>
                  </a:lnTo>
                  <a:lnTo>
                    <a:pt x="77578" y="25487"/>
                  </a:lnTo>
                  <a:cubicBezTo>
                    <a:pt x="83382" y="19683"/>
                    <a:pt x="83382" y="10306"/>
                    <a:pt x="77578" y="45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114572-B4A1-47AC-9A80-FA6CFFB1C7E1}"/>
                </a:ext>
              </a:extLst>
            </p:cNvPr>
            <p:cNvSpPr/>
            <p:nvPr/>
          </p:nvSpPr>
          <p:spPr>
            <a:xfrm>
              <a:off x="1375822" y="2543048"/>
              <a:ext cx="81930" cy="133684"/>
            </a:xfrm>
            <a:custGeom>
              <a:avLst/>
              <a:gdLst>
                <a:gd name="connsiteX0" fmla="*/ 25338 w 81930"/>
                <a:gd name="connsiteY0" fmla="*/ 4353 h 133684"/>
                <a:gd name="connsiteX1" fmla="*/ 4353 w 81930"/>
                <a:gd name="connsiteY1" fmla="*/ 4353 h 133684"/>
                <a:gd name="connsiteX2" fmla="*/ 4353 w 81930"/>
                <a:gd name="connsiteY2" fmla="*/ 25338 h 133684"/>
                <a:gd name="connsiteX3" fmla="*/ 45877 w 81930"/>
                <a:gd name="connsiteY3" fmla="*/ 66861 h 133684"/>
                <a:gd name="connsiteX4" fmla="*/ 4353 w 81930"/>
                <a:gd name="connsiteY4" fmla="*/ 108384 h 133684"/>
                <a:gd name="connsiteX5" fmla="*/ 4353 w 81930"/>
                <a:gd name="connsiteY5" fmla="*/ 129369 h 133684"/>
                <a:gd name="connsiteX6" fmla="*/ 14920 w 81930"/>
                <a:gd name="connsiteY6" fmla="*/ 133685 h 133684"/>
                <a:gd name="connsiteX7" fmla="*/ 25487 w 81930"/>
                <a:gd name="connsiteY7" fmla="*/ 129369 h 133684"/>
                <a:gd name="connsiteX8" fmla="*/ 77578 w 81930"/>
                <a:gd name="connsiteY8" fmla="*/ 77279 h 133684"/>
                <a:gd name="connsiteX9" fmla="*/ 77578 w 81930"/>
                <a:gd name="connsiteY9" fmla="*/ 56294 h 133684"/>
                <a:gd name="connsiteX10" fmla="*/ 25487 w 81930"/>
                <a:gd name="connsiteY10" fmla="*/ 4204 h 13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930" h="133684">
                  <a:moveTo>
                    <a:pt x="25338" y="4353"/>
                  </a:moveTo>
                  <a:cubicBezTo>
                    <a:pt x="19533" y="-1451"/>
                    <a:pt x="10157" y="-1451"/>
                    <a:pt x="4353" y="4353"/>
                  </a:cubicBezTo>
                  <a:cubicBezTo>
                    <a:pt x="-1450" y="10158"/>
                    <a:pt x="-1451" y="19534"/>
                    <a:pt x="4353" y="25338"/>
                  </a:cubicBezTo>
                  <a:lnTo>
                    <a:pt x="45877" y="66861"/>
                  </a:lnTo>
                  <a:lnTo>
                    <a:pt x="4353" y="108384"/>
                  </a:lnTo>
                  <a:cubicBezTo>
                    <a:pt x="-1451" y="114189"/>
                    <a:pt x="-1451" y="123565"/>
                    <a:pt x="4353" y="129369"/>
                  </a:cubicBezTo>
                  <a:cubicBezTo>
                    <a:pt x="7330" y="132345"/>
                    <a:pt x="11050" y="133685"/>
                    <a:pt x="14920" y="133685"/>
                  </a:cubicBezTo>
                  <a:cubicBezTo>
                    <a:pt x="18790" y="133685"/>
                    <a:pt x="22511" y="132197"/>
                    <a:pt x="25487" y="129369"/>
                  </a:cubicBezTo>
                  <a:lnTo>
                    <a:pt x="77578" y="77279"/>
                  </a:lnTo>
                  <a:cubicBezTo>
                    <a:pt x="83382" y="71474"/>
                    <a:pt x="83382" y="62098"/>
                    <a:pt x="77578" y="56294"/>
                  </a:cubicBezTo>
                  <a:lnTo>
                    <a:pt x="25487" y="42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F75D02A-1D16-4DC6-AAB6-6827688A38A7}"/>
                </a:ext>
              </a:extLst>
            </p:cNvPr>
            <p:cNvSpPr/>
            <p:nvPr/>
          </p:nvSpPr>
          <p:spPr>
            <a:xfrm>
              <a:off x="1271464" y="2520754"/>
              <a:ext cx="89425" cy="178596"/>
            </a:xfrm>
            <a:custGeom>
              <a:avLst/>
              <a:gdLst>
                <a:gd name="connsiteX0" fmla="*/ 79985 w 89425"/>
                <a:gd name="connsiteY0" fmla="*/ 1045 h 178596"/>
                <a:gd name="connsiteX1" fmla="*/ 60638 w 89425"/>
                <a:gd name="connsiteY1" fmla="*/ 9379 h 178596"/>
                <a:gd name="connsiteX2" fmla="*/ 1106 w 89425"/>
                <a:gd name="connsiteY2" fmla="*/ 158207 h 178596"/>
                <a:gd name="connsiteX3" fmla="*/ 9441 w 89425"/>
                <a:gd name="connsiteY3" fmla="*/ 177554 h 178596"/>
                <a:gd name="connsiteX4" fmla="*/ 14947 w 89425"/>
                <a:gd name="connsiteY4" fmla="*/ 178596 h 178596"/>
                <a:gd name="connsiteX5" fmla="*/ 28788 w 89425"/>
                <a:gd name="connsiteY5" fmla="*/ 169220 h 178596"/>
                <a:gd name="connsiteX6" fmla="*/ 88319 w 89425"/>
                <a:gd name="connsiteY6" fmla="*/ 20392 h 178596"/>
                <a:gd name="connsiteX7" fmla="*/ 79985 w 89425"/>
                <a:gd name="connsiteY7" fmla="*/ 1045 h 17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425" h="178596">
                  <a:moveTo>
                    <a:pt x="79985" y="1045"/>
                  </a:moveTo>
                  <a:cubicBezTo>
                    <a:pt x="72246" y="-1932"/>
                    <a:pt x="63613" y="1640"/>
                    <a:pt x="60638" y="9379"/>
                  </a:cubicBezTo>
                  <a:lnTo>
                    <a:pt x="1106" y="158207"/>
                  </a:lnTo>
                  <a:cubicBezTo>
                    <a:pt x="-2019" y="165797"/>
                    <a:pt x="1702" y="174429"/>
                    <a:pt x="9441" y="177554"/>
                  </a:cubicBezTo>
                  <a:cubicBezTo>
                    <a:pt x="11227" y="178298"/>
                    <a:pt x="13161" y="178596"/>
                    <a:pt x="14947" y="178596"/>
                  </a:cubicBezTo>
                  <a:cubicBezTo>
                    <a:pt x="20900" y="178596"/>
                    <a:pt x="26407" y="175024"/>
                    <a:pt x="28788" y="169220"/>
                  </a:cubicBezTo>
                  <a:lnTo>
                    <a:pt x="88319" y="20392"/>
                  </a:lnTo>
                  <a:cubicBezTo>
                    <a:pt x="91445" y="12801"/>
                    <a:pt x="87724" y="4170"/>
                    <a:pt x="79985" y="10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91406DF-ABEE-4608-918E-738D4FDED3ED}"/>
              </a:ext>
            </a:extLst>
          </p:cNvPr>
          <p:cNvSpPr/>
          <p:nvPr/>
        </p:nvSpPr>
        <p:spPr bwMode="auto">
          <a:xfrm>
            <a:off x="1845159" y="2540873"/>
            <a:ext cx="479662" cy="599688"/>
          </a:xfrm>
          <a:custGeom>
            <a:avLst/>
            <a:gdLst>
              <a:gd name="connsiteX0" fmla="*/ 631631 w 714375"/>
              <a:gd name="connsiteY0" fmla="*/ 566310 h 893133"/>
              <a:gd name="connsiteX1" fmla="*/ 475812 w 714375"/>
              <a:gd name="connsiteY1" fmla="*/ 502165 h 893133"/>
              <a:gd name="connsiteX2" fmla="*/ 476407 w 714375"/>
              <a:gd name="connsiteY2" fmla="*/ 491300 h 893133"/>
              <a:gd name="connsiteX3" fmla="*/ 476407 w 714375"/>
              <a:gd name="connsiteY3" fmla="*/ 469422 h 893133"/>
              <a:gd name="connsiteX4" fmla="*/ 518376 w 714375"/>
              <a:gd name="connsiteY4" fmla="*/ 385930 h 893133"/>
              <a:gd name="connsiteX5" fmla="*/ 580586 w 714375"/>
              <a:gd name="connsiteY5" fmla="*/ 312707 h 893133"/>
              <a:gd name="connsiteX6" fmla="*/ 558708 w 714375"/>
              <a:gd name="connsiteY6" fmla="*/ 260171 h 893133"/>
              <a:gd name="connsiteX7" fmla="*/ 565703 w 714375"/>
              <a:gd name="connsiteY7" fmla="*/ 209122 h 893133"/>
              <a:gd name="connsiteX8" fmla="*/ 511231 w 714375"/>
              <a:gd name="connsiteY8" fmla="*/ 60589 h 893133"/>
              <a:gd name="connsiteX9" fmla="*/ 481169 w 714375"/>
              <a:gd name="connsiteY9" fmla="*/ 58208 h 893133"/>
              <a:gd name="connsiteX10" fmla="*/ 357934 w 714375"/>
              <a:gd name="connsiteY10" fmla="*/ 165 h 893133"/>
              <a:gd name="connsiteX11" fmla="*/ 219079 w 714375"/>
              <a:gd name="connsiteY11" fmla="*/ 57463 h 893133"/>
              <a:gd name="connsiteX12" fmla="*/ 148832 w 714375"/>
              <a:gd name="connsiteY12" fmla="*/ 208520 h 893133"/>
              <a:gd name="connsiteX13" fmla="*/ 155529 w 714375"/>
              <a:gd name="connsiteY13" fmla="*/ 260312 h 893133"/>
              <a:gd name="connsiteX14" fmla="*/ 133949 w 714375"/>
              <a:gd name="connsiteY14" fmla="*/ 312700 h 893133"/>
              <a:gd name="connsiteX15" fmla="*/ 196159 w 714375"/>
              <a:gd name="connsiteY15" fmla="*/ 385923 h 893133"/>
              <a:gd name="connsiteX16" fmla="*/ 238128 w 714375"/>
              <a:gd name="connsiteY16" fmla="*/ 469416 h 893133"/>
              <a:gd name="connsiteX17" fmla="*/ 238128 w 714375"/>
              <a:gd name="connsiteY17" fmla="*/ 491294 h 893133"/>
              <a:gd name="connsiteX18" fmla="*/ 238723 w 714375"/>
              <a:gd name="connsiteY18" fmla="*/ 502158 h 893133"/>
              <a:gd name="connsiteX19" fmla="*/ 83047 w 714375"/>
              <a:gd name="connsiteY19" fmla="*/ 566154 h 893133"/>
              <a:gd name="connsiteX20" fmla="*/ 0 w 714375"/>
              <a:gd name="connsiteY20" fmla="*/ 690132 h 893133"/>
              <a:gd name="connsiteX21" fmla="*/ 0 w 714375"/>
              <a:gd name="connsiteY21" fmla="*/ 848485 h 893133"/>
              <a:gd name="connsiteX22" fmla="*/ 44648 w 714375"/>
              <a:gd name="connsiteY22" fmla="*/ 893133 h 893133"/>
              <a:gd name="connsiteX23" fmla="*/ 669727 w 714375"/>
              <a:gd name="connsiteY23" fmla="*/ 893133 h 893133"/>
              <a:gd name="connsiteX24" fmla="*/ 714375 w 714375"/>
              <a:gd name="connsiteY24" fmla="*/ 848485 h 893133"/>
              <a:gd name="connsiteX25" fmla="*/ 714375 w 714375"/>
              <a:gd name="connsiteY25" fmla="*/ 689979 h 893133"/>
              <a:gd name="connsiteX26" fmla="*/ 631478 w 714375"/>
              <a:gd name="connsiteY26" fmla="*/ 566307 h 893133"/>
              <a:gd name="connsiteX27" fmla="*/ 268195 w 714375"/>
              <a:gd name="connsiteY27" fmla="*/ 494425 h 893133"/>
              <a:gd name="connsiteX28" fmla="*/ 357344 w 714375"/>
              <a:gd name="connsiteY28" fmla="*/ 521066 h 893133"/>
              <a:gd name="connsiteX29" fmla="*/ 446492 w 714375"/>
              <a:gd name="connsiteY29" fmla="*/ 494425 h 893133"/>
              <a:gd name="connsiteX30" fmla="*/ 357344 w 714375"/>
              <a:gd name="connsiteY30" fmla="*/ 580597 h 893133"/>
              <a:gd name="connsiteX31" fmla="*/ 268195 w 714375"/>
              <a:gd name="connsiteY31" fmla="*/ 494425 h 893133"/>
              <a:gd name="connsiteX32" fmla="*/ 521056 w 714375"/>
              <a:gd name="connsiteY32" fmla="*/ 354675 h 893133"/>
              <a:gd name="connsiteX33" fmla="*/ 521056 w 714375"/>
              <a:gd name="connsiteY33" fmla="*/ 270884 h 893133"/>
              <a:gd name="connsiteX34" fmla="*/ 550821 w 714375"/>
              <a:gd name="connsiteY34" fmla="*/ 312853 h 893133"/>
              <a:gd name="connsiteX35" fmla="*/ 521056 w 714375"/>
              <a:gd name="connsiteY35" fmla="*/ 354822 h 893133"/>
              <a:gd name="connsiteX36" fmla="*/ 239773 w 714375"/>
              <a:gd name="connsiteY36" fmla="*/ 79040 h 893133"/>
              <a:gd name="connsiteX37" fmla="*/ 356749 w 714375"/>
              <a:gd name="connsiteY37" fmla="*/ 29927 h 893133"/>
              <a:gd name="connsiteX38" fmla="*/ 465696 w 714375"/>
              <a:gd name="connsiteY38" fmla="*/ 84845 h 893133"/>
              <a:gd name="connsiteX39" fmla="*/ 480579 w 714375"/>
              <a:gd name="connsiteY39" fmla="*/ 88863 h 893133"/>
              <a:gd name="connsiteX40" fmla="*/ 501266 w 714375"/>
              <a:gd name="connsiteY40" fmla="*/ 88566 h 893133"/>
              <a:gd name="connsiteX41" fmla="*/ 536092 w 714375"/>
              <a:gd name="connsiteY41" fmla="*/ 207923 h 893133"/>
              <a:gd name="connsiteX42" fmla="*/ 531776 w 714375"/>
              <a:gd name="connsiteY42" fmla="*/ 243047 h 893133"/>
              <a:gd name="connsiteX43" fmla="*/ 521209 w 714375"/>
              <a:gd name="connsiteY43" fmla="*/ 239773 h 893133"/>
              <a:gd name="connsiteX44" fmla="*/ 521209 w 714375"/>
              <a:gd name="connsiteY44" fmla="*/ 231140 h 893133"/>
              <a:gd name="connsiteX45" fmla="*/ 521209 w 714375"/>
              <a:gd name="connsiteY45" fmla="*/ 230843 h 893133"/>
              <a:gd name="connsiteX46" fmla="*/ 521209 w 714375"/>
              <a:gd name="connsiteY46" fmla="*/ 230545 h 893133"/>
              <a:gd name="connsiteX47" fmla="*/ 504391 w 714375"/>
              <a:gd name="connsiteY47" fmla="*/ 171609 h 893133"/>
              <a:gd name="connsiteX48" fmla="*/ 454088 w 714375"/>
              <a:gd name="connsiteY48" fmla="*/ 121306 h 893133"/>
              <a:gd name="connsiteX49" fmla="*/ 435931 w 714375"/>
              <a:gd name="connsiteY49" fmla="*/ 124134 h 893133"/>
              <a:gd name="connsiteX50" fmla="*/ 369405 w 714375"/>
              <a:gd name="connsiteY50" fmla="*/ 164318 h 893133"/>
              <a:gd name="connsiteX51" fmla="*/ 322524 w 714375"/>
              <a:gd name="connsiteY51" fmla="*/ 163127 h 893133"/>
              <a:gd name="connsiteX52" fmla="*/ 263588 w 714375"/>
              <a:gd name="connsiteY52" fmla="*/ 164764 h 893133"/>
              <a:gd name="connsiteX53" fmla="*/ 195871 w 714375"/>
              <a:gd name="connsiteY53" fmla="*/ 223552 h 893133"/>
              <a:gd name="connsiteX54" fmla="*/ 195573 w 714375"/>
              <a:gd name="connsiteY54" fmla="*/ 224593 h 893133"/>
              <a:gd name="connsiteX55" fmla="*/ 194680 w 714375"/>
              <a:gd name="connsiteY55" fmla="*/ 227272 h 893133"/>
              <a:gd name="connsiteX56" fmla="*/ 194085 w 714375"/>
              <a:gd name="connsiteY56" fmla="*/ 230249 h 893133"/>
              <a:gd name="connsiteX57" fmla="*/ 193936 w 714375"/>
              <a:gd name="connsiteY57" fmla="*/ 231291 h 893133"/>
              <a:gd name="connsiteX58" fmla="*/ 193936 w 714375"/>
              <a:gd name="connsiteY58" fmla="*/ 239923 h 893133"/>
              <a:gd name="connsiteX59" fmla="*/ 182625 w 714375"/>
              <a:gd name="connsiteY59" fmla="*/ 243495 h 893133"/>
              <a:gd name="connsiteX60" fmla="*/ 179053 w 714375"/>
              <a:gd name="connsiteY60" fmla="*/ 208669 h 893133"/>
              <a:gd name="connsiteX61" fmla="*/ 240072 w 714375"/>
              <a:gd name="connsiteY61" fmla="*/ 79186 h 893133"/>
              <a:gd name="connsiteX62" fmla="*/ 163870 w 714375"/>
              <a:gd name="connsiteY62" fmla="*/ 312698 h 893133"/>
              <a:gd name="connsiteX63" fmla="*/ 193636 w 714375"/>
              <a:gd name="connsiteY63" fmla="*/ 270729 h 893133"/>
              <a:gd name="connsiteX64" fmla="*/ 193636 w 714375"/>
              <a:gd name="connsiteY64" fmla="*/ 354519 h 893133"/>
              <a:gd name="connsiteX65" fmla="*/ 163870 w 714375"/>
              <a:gd name="connsiteY65" fmla="*/ 312550 h 893133"/>
              <a:gd name="connsiteX66" fmla="*/ 223401 w 714375"/>
              <a:gd name="connsiteY66" fmla="*/ 235456 h 893133"/>
              <a:gd name="connsiteX67" fmla="*/ 272664 w 714375"/>
              <a:gd name="connsiteY67" fmla="*/ 192891 h 893133"/>
              <a:gd name="connsiteX68" fmla="*/ 317759 w 714375"/>
              <a:gd name="connsiteY68" fmla="*/ 192444 h 893133"/>
              <a:gd name="connsiteX69" fmla="*/ 375057 w 714375"/>
              <a:gd name="connsiteY69" fmla="*/ 193337 h 893133"/>
              <a:gd name="connsiteX70" fmla="*/ 448728 w 714375"/>
              <a:gd name="connsiteY70" fmla="*/ 153004 h 893133"/>
              <a:gd name="connsiteX71" fmla="*/ 478345 w 714375"/>
              <a:gd name="connsiteY71" fmla="*/ 185895 h 893133"/>
              <a:gd name="connsiteX72" fmla="*/ 491293 w 714375"/>
              <a:gd name="connsiteY72" fmla="*/ 231436 h 893133"/>
              <a:gd name="connsiteX73" fmla="*/ 491293 w 714375"/>
              <a:gd name="connsiteY73" fmla="*/ 357195 h 893133"/>
              <a:gd name="connsiteX74" fmla="*/ 357352 w 714375"/>
              <a:gd name="connsiteY74" fmla="*/ 491135 h 893133"/>
              <a:gd name="connsiteX75" fmla="*/ 223412 w 714375"/>
              <a:gd name="connsiteY75" fmla="*/ 357195 h 893133"/>
              <a:gd name="connsiteX76" fmla="*/ 223412 w 714375"/>
              <a:gd name="connsiteY76" fmla="*/ 235303 h 893133"/>
              <a:gd name="connsiteX77" fmla="*/ 684773 w 714375"/>
              <a:gd name="connsiteY77" fmla="*/ 848475 h 893133"/>
              <a:gd name="connsiteX78" fmla="*/ 669890 w 714375"/>
              <a:gd name="connsiteY78" fmla="*/ 863358 h 893133"/>
              <a:gd name="connsiteX79" fmla="*/ 610359 w 714375"/>
              <a:gd name="connsiteY79" fmla="*/ 863358 h 893133"/>
              <a:gd name="connsiteX80" fmla="*/ 610359 w 714375"/>
              <a:gd name="connsiteY80" fmla="*/ 744296 h 893133"/>
              <a:gd name="connsiteX81" fmla="*/ 595476 w 714375"/>
              <a:gd name="connsiteY81" fmla="*/ 729413 h 893133"/>
              <a:gd name="connsiteX82" fmla="*/ 580594 w 714375"/>
              <a:gd name="connsiteY82" fmla="*/ 744296 h 893133"/>
              <a:gd name="connsiteX83" fmla="*/ 580594 w 714375"/>
              <a:gd name="connsiteY83" fmla="*/ 863358 h 893133"/>
              <a:gd name="connsiteX84" fmla="*/ 134109 w 714375"/>
              <a:gd name="connsiteY84" fmla="*/ 863358 h 893133"/>
              <a:gd name="connsiteX85" fmla="*/ 134109 w 714375"/>
              <a:gd name="connsiteY85" fmla="*/ 744296 h 893133"/>
              <a:gd name="connsiteX86" fmla="*/ 119226 w 714375"/>
              <a:gd name="connsiteY86" fmla="*/ 729413 h 893133"/>
              <a:gd name="connsiteX87" fmla="*/ 104344 w 714375"/>
              <a:gd name="connsiteY87" fmla="*/ 744296 h 893133"/>
              <a:gd name="connsiteX88" fmla="*/ 104344 w 714375"/>
              <a:gd name="connsiteY88" fmla="*/ 863358 h 893133"/>
              <a:gd name="connsiteX89" fmla="*/ 44812 w 714375"/>
              <a:gd name="connsiteY89" fmla="*/ 863358 h 893133"/>
              <a:gd name="connsiteX90" fmla="*/ 29929 w 714375"/>
              <a:gd name="connsiteY90" fmla="*/ 848475 h 893133"/>
              <a:gd name="connsiteX91" fmla="*/ 29929 w 714375"/>
              <a:gd name="connsiteY91" fmla="*/ 690122 h 893133"/>
              <a:gd name="connsiteX92" fmla="*/ 94520 w 714375"/>
              <a:gd name="connsiteY92" fmla="*/ 593682 h 893133"/>
              <a:gd name="connsiteX93" fmla="*/ 245434 w 714375"/>
              <a:gd name="connsiteY93" fmla="*/ 531621 h 893133"/>
              <a:gd name="connsiteX94" fmla="*/ 357353 w 714375"/>
              <a:gd name="connsiteY94" fmla="*/ 610350 h 893133"/>
              <a:gd name="connsiteX95" fmla="*/ 469272 w 714375"/>
              <a:gd name="connsiteY95" fmla="*/ 531621 h 893133"/>
              <a:gd name="connsiteX96" fmla="*/ 620329 w 714375"/>
              <a:gd name="connsiteY96" fmla="*/ 593830 h 893133"/>
              <a:gd name="connsiteX97" fmla="*/ 684771 w 714375"/>
              <a:gd name="connsiteY97" fmla="*/ 689976 h 89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714375" h="893133">
                <a:moveTo>
                  <a:pt x="631631" y="566310"/>
                </a:moveTo>
                <a:lnTo>
                  <a:pt x="475812" y="502165"/>
                </a:lnTo>
                <a:cubicBezTo>
                  <a:pt x="476110" y="498593"/>
                  <a:pt x="476407" y="495021"/>
                  <a:pt x="476407" y="491300"/>
                </a:cubicBezTo>
                <a:lnTo>
                  <a:pt x="476407" y="469422"/>
                </a:lnTo>
                <a:cubicBezTo>
                  <a:pt x="497838" y="446652"/>
                  <a:pt x="512721" y="417928"/>
                  <a:pt x="518376" y="385930"/>
                </a:cubicBezTo>
                <a:cubicBezTo>
                  <a:pt x="553648" y="380126"/>
                  <a:pt x="580586" y="349616"/>
                  <a:pt x="580586" y="312707"/>
                </a:cubicBezTo>
                <a:cubicBezTo>
                  <a:pt x="580586" y="292169"/>
                  <a:pt x="572252" y="273565"/>
                  <a:pt x="558708" y="260171"/>
                </a:cubicBezTo>
                <a:cubicBezTo>
                  <a:pt x="562577" y="243353"/>
                  <a:pt x="564959" y="226238"/>
                  <a:pt x="565703" y="209122"/>
                </a:cubicBezTo>
                <a:cubicBezTo>
                  <a:pt x="566447" y="187840"/>
                  <a:pt x="567638" y="80982"/>
                  <a:pt x="511231" y="60589"/>
                </a:cubicBezTo>
                <a:cubicBezTo>
                  <a:pt x="502004" y="57315"/>
                  <a:pt x="492033" y="56571"/>
                  <a:pt x="481169" y="58208"/>
                </a:cubicBezTo>
                <a:cubicBezTo>
                  <a:pt x="457653" y="35140"/>
                  <a:pt x="414642" y="2546"/>
                  <a:pt x="357934" y="165"/>
                </a:cubicBezTo>
                <a:cubicBezTo>
                  <a:pt x="309118" y="-2068"/>
                  <a:pt x="259855" y="18471"/>
                  <a:pt x="219079" y="57463"/>
                </a:cubicBezTo>
                <a:cubicBezTo>
                  <a:pt x="175174" y="99582"/>
                  <a:pt x="148832" y="155990"/>
                  <a:pt x="148832" y="208520"/>
                </a:cubicBezTo>
                <a:cubicBezTo>
                  <a:pt x="148832" y="226231"/>
                  <a:pt x="151213" y="243495"/>
                  <a:pt x="155529" y="260312"/>
                </a:cubicBezTo>
                <a:cubicBezTo>
                  <a:pt x="142135" y="273706"/>
                  <a:pt x="133949" y="292311"/>
                  <a:pt x="133949" y="312700"/>
                </a:cubicBezTo>
                <a:cubicBezTo>
                  <a:pt x="133949" y="349609"/>
                  <a:pt x="160887" y="379970"/>
                  <a:pt x="196159" y="385923"/>
                </a:cubicBezTo>
                <a:cubicBezTo>
                  <a:pt x="201814" y="417922"/>
                  <a:pt x="216697" y="446645"/>
                  <a:pt x="238128" y="469416"/>
                </a:cubicBezTo>
                <a:lnTo>
                  <a:pt x="238128" y="491294"/>
                </a:lnTo>
                <a:cubicBezTo>
                  <a:pt x="238128" y="495014"/>
                  <a:pt x="238426" y="498586"/>
                  <a:pt x="238723" y="502158"/>
                </a:cubicBezTo>
                <a:lnTo>
                  <a:pt x="83047" y="566154"/>
                </a:lnTo>
                <a:cubicBezTo>
                  <a:pt x="32594" y="586842"/>
                  <a:pt x="0" y="635508"/>
                  <a:pt x="0" y="690132"/>
                </a:cubicBezTo>
                <a:lnTo>
                  <a:pt x="0" y="848485"/>
                </a:lnTo>
                <a:cubicBezTo>
                  <a:pt x="0" y="873041"/>
                  <a:pt x="20092" y="893133"/>
                  <a:pt x="44648" y="893133"/>
                </a:cubicBezTo>
                <a:lnTo>
                  <a:pt x="669727" y="893133"/>
                </a:lnTo>
                <a:cubicBezTo>
                  <a:pt x="694283" y="893133"/>
                  <a:pt x="714375" y="873041"/>
                  <a:pt x="714375" y="848485"/>
                </a:cubicBezTo>
                <a:lnTo>
                  <a:pt x="714375" y="689979"/>
                </a:lnTo>
                <a:cubicBezTo>
                  <a:pt x="714375" y="635508"/>
                  <a:pt x="681781" y="586995"/>
                  <a:pt x="631478" y="566307"/>
                </a:cubicBezTo>
                <a:close/>
                <a:moveTo>
                  <a:pt x="268195" y="494425"/>
                </a:moveTo>
                <a:cubicBezTo>
                  <a:pt x="293942" y="511243"/>
                  <a:pt x="324452" y="521066"/>
                  <a:pt x="357344" y="521066"/>
                </a:cubicBezTo>
                <a:cubicBezTo>
                  <a:pt x="390235" y="521066"/>
                  <a:pt x="420744" y="511244"/>
                  <a:pt x="446492" y="494425"/>
                </a:cubicBezTo>
                <a:cubicBezTo>
                  <a:pt x="444855" y="542199"/>
                  <a:pt x="405564" y="580597"/>
                  <a:pt x="357344" y="580597"/>
                </a:cubicBezTo>
                <a:cubicBezTo>
                  <a:pt x="309123" y="580597"/>
                  <a:pt x="269833" y="542200"/>
                  <a:pt x="268195" y="494425"/>
                </a:cubicBezTo>
                <a:close/>
                <a:moveTo>
                  <a:pt x="521056" y="354675"/>
                </a:moveTo>
                <a:lnTo>
                  <a:pt x="521056" y="270884"/>
                </a:lnTo>
                <a:cubicBezTo>
                  <a:pt x="538320" y="276986"/>
                  <a:pt x="550821" y="293358"/>
                  <a:pt x="550821" y="312853"/>
                </a:cubicBezTo>
                <a:cubicBezTo>
                  <a:pt x="550821" y="332349"/>
                  <a:pt x="538320" y="348572"/>
                  <a:pt x="521056" y="354822"/>
                </a:cubicBezTo>
                <a:close/>
                <a:moveTo>
                  <a:pt x="239773" y="79040"/>
                </a:moveTo>
                <a:cubicBezTo>
                  <a:pt x="274598" y="45703"/>
                  <a:pt x="316121" y="28141"/>
                  <a:pt x="356749" y="29927"/>
                </a:cubicBezTo>
                <a:cubicBezTo>
                  <a:pt x="408095" y="32160"/>
                  <a:pt x="447088" y="65349"/>
                  <a:pt x="465696" y="84845"/>
                </a:cubicBezTo>
                <a:cubicBezTo>
                  <a:pt x="469566" y="88863"/>
                  <a:pt x="475221" y="90351"/>
                  <a:pt x="480579" y="88863"/>
                </a:cubicBezTo>
                <a:cubicBezTo>
                  <a:pt x="488616" y="86631"/>
                  <a:pt x="495611" y="86482"/>
                  <a:pt x="501266" y="88566"/>
                </a:cubicBezTo>
                <a:cubicBezTo>
                  <a:pt x="529693" y="98834"/>
                  <a:pt x="537729" y="165659"/>
                  <a:pt x="536092" y="207923"/>
                </a:cubicBezTo>
                <a:cubicBezTo>
                  <a:pt x="535645" y="219681"/>
                  <a:pt x="534008" y="231439"/>
                  <a:pt x="531776" y="243047"/>
                </a:cubicBezTo>
                <a:cubicBezTo>
                  <a:pt x="528353" y="241707"/>
                  <a:pt x="524781" y="240517"/>
                  <a:pt x="521209" y="239773"/>
                </a:cubicBezTo>
                <a:lnTo>
                  <a:pt x="521209" y="231140"/>
                </a:lnTo>
                <a:lnTo>
                  <a:pt x="521209" y="230843"/>
                </a:lnTo>
                <a:lnTo>
                  <a:pt x="521209" y="230545"/>
                </a:lnTo>
                <a:cubicBezTo>
                  <a:pt x="520316" y="209858"/>
                  <a:pt x="514512" y="189469"/>
                  <a:pt x="504391" y="171609"/>
                </a:cubicBezTo>
                <a:cubicBezTo>
                  <a:pt x="489509" y="145118"/>
                  <a:pt x="468821" y="129640"/>
                  <a:pt x="454088" y="121306"/>
                </a:cubicBezTo>
                <a:cubicBezTo>
                  <a:pt x="448135" y="117883"/>
                  <a:pt x="440694" y="119073"/>
                  <a:pt x="435931" y="124134"/>
                </a:cubicBezTo>
                <a:cubicBezTo>
                  <a:pt x="415244" y="146160"/>
                  <a:pt x="392772" y="159704"/>
                  <a:pt x="369405" y="164318"/>
                </a:cubicBezTo>
                <a:cubicBezTo>
                  <a:pt x="351694" y="167890"/>
                  <a:pt x="337555" y="165508"/>
                  <a:pt x="322524" y="163127"/>
                </a:cubicBezTo>
                <a:cubicBezTo>
                  <a:pt x="304665" y="160299"/>
                  <a:pt x="286210" y="157323"/>
                  <a:pt x="263588" y="164764"/>
                </a:cubicBezTo>
                <a:cubicBezTo>
                  <a:pt x="236948" y="173396"/>
                  <a:pt x="214177" y="193191"/>
                  <a:pt x="195871" y="223552"/>
                </a:cubicBezTo>
                <a:cubicBezTo>
                  <a:pt x="195722" y="223849"/>
                  <a:pt x="195722" y="224296"/>
                  <a:pt x="195573" y="224593"/>
                </a:cubicBezTo>
                <a:cubicBezTo>
                  <a:pt x="195127" y="225486"/>
                  <a:pt x="194829" y="226379"/>
                  <a:pt x="194680" y="227272"/>
                </a:cubicBezTo>
                <a:cubicBezTo>
                  <a:pt x="194383" y="228314"/>
                  <a:pt x="194085" y="229207"/>
                  <a:pt x="194085" y="230249"/>
                </a:cubicBezTo>
                <a:cubicBezTo>
                  <a:pt x="194085" y="230547"/>
                  <a:pt x="193936" y="230844"/>
                  <a:pt x="193936" y="231291"/>
                </a:cubicBezTo>
                <a:lnTo>
                  <a:pt x="193936" y="239923"/>
                </a:lnTo>
                <a:cubicBezTo>
                  <a:pt x="190067" y="240667"/>
                  <a:pt x="186346" y="242006"/>
                  <a:pt x="182625" y="243495"/>
                </a:cubicBezTo>
                <a:cubicBezTo>
                  <a:pt x="180393" y="232184"/>
                  <a:pt x="179053" y="220576"/>
                  <a:pt x="179053" y="208669"/>
                </a:cubicBezTo>
                <a:cubicBezTo>
                  <a:pt x="179053" y="164765"/>
                  <a:pt x="202419" y="115205"/>
                  <a:pt x="240072" y="79186"/>
                </a:cubicBezTo>
                <a:close/>
                <a:moveTo>
                  <a:pt x="163870" y="312698"/>
                </a:moveTo>
                <a:cubicBezTo>
                  <a:pt x="163870" y="293351"/>
                  <a:pt x="176372" y="276979"/>
                  <a:pt x="193636" y="270729"/>
                </a:cubicBezTo>
                <a:lnTo>
                  <a:pt x="193636" y="354519"/>
                </a:lnTo>
                <a:cubicBezTo>
                  <a:pt x="176372" y="348418"/>
                  <a:pt x="163870" y="332046"/>
                  <a:pt x="163870" y="312550"/>
                </a:cubicBezTo>
                <a:close/>
                <a:moveTo>
                  <a:pt x="223401" y="235456"/>
                </a:moveTo>
                <a:cubicBezTo>
                  <a:pt x="237540" y="213281"/>
                  <a:pt x="254060" y="198844"/>
                  <a:pt x="272664" y="192891"/>
                </a:cubicBezTo>
                <a:cubicBezTo>
                  <a:pt x="288588" y="187682"/>
                  <a:pt x="301387" y="189765"/>
                  <a:pt x="317759" y="192444"/>
                </a:cubicBezTo>
                <a:cubicBezTo>
                  <a:pt x="333832" y="194974"/>
                  <a:pt x="352138" y="197951"/>
                  <a:pt x="375057" y="193337"/>
                </a:cubicBezTo>
                <a:cubicBezTo>
                  <a:pt x="401251" y="188128"/>
                  <a:pt x="425957" y="174584"/>
                  <a:pt x="448728" y="153004"/>
                </a:cubicBezTo>
                <a:cubicBezTo>
                  <a:pt x="458550" y="159999"/>
                  <a:pt x="469712" y="170715"/>
                  <a:pt x="478345" y="185895"/>
                </a:cubicBezTo>
                <a:cubicBezTo>
                  <a:pt x="488167" y="203308"/>
                  <a:pt x="490846" y="220275"/>
                  <a:pt x="491293" y="231436"/>
                </a:cubicBezTo>
                <a:lnTo>
                  <a:pt x="491293" y="357195"/>
                </a:lnTo>
                <a:cubicBezTo>
                  <a:pt x="491293" y="431014"/>
                  <a:pt x="431166" y="491135"/>
                  <a:pt x="357352" y="491135"/>
                </a:cubicBezTo>
                <a:cubicBezTo>
                  <a:pt x="283538" y="491135"/>
                  <a:pt x="223412" y="431009"/>
                  <a:pt x="223412" y="357195"/>
                </a:cubicBezTo>
                <a:lnTo>
                  <a:pt x="223412" y="235303"/>
                </a:lnTo>
                <a:close/>
                <a:moveTo>
                  <a:pt x="684773" y="848475"/>
                </a:moveTo>
                <a:cubicBezTo>
                  <a:pt x="684773" y="856661"/>
                  <a:pt x="678076" y="863358"/>
                  <a:pt x="669890" y="863358"/>
                </a:cubicBezTo>
                <a:lnTo>
                  <a:pt x="610359" y="863358"/>
                </a:lnTo>
                <a:lnTo>
                  <a:pt x="610359" y="744296"/>
                </a:lnTo>
                <a:cubicBezTo>
                  <a:pt x="610359" y="736110"/>
                  <a:pt x="603662" y="729413"/>
                  <a:pt x="595476" y="729413"/>
                </a:cubicBezTo>
                <a:cubicBezTo>
                  <a:pt x="587291" y="729413"/>
                  <a:pt x="580594" y="736110"/>
                  <a:pt x="580594" y="744296"/>
                </a:cubicBezTo>
                <a:lnTo>
                  <a:pt x="580594" y="863358"/>
                </a:lnTo>
                <a:lnTo>
                  <a:pt x="134109" y="863358"/>
                </a:lnTo>
                <a:lnTo>
                  <a:pt x="134109" y="744296"/>
                </a:lnTo>
                <a:cubicBezTo>
                  <a:pt x="134109" y="736110"/>
                  <a:pt x="127412" y="729413"/>
                  <a:pt x="119226" y="729413"/>
                </a:cubicBezTo>
                <a:cubicBezTo>
                  <a:pt x="111041" y="729413"/>
                  <a:pt x="104344" y="736110"/>
                  <a:pt x="104344" y="744296"/>
                </a:cubicBezTo>
                <a:lnTo>
                  <a:pt x="104344" y="863358"/>
                </a:lnTo>
                <a:lnTo>
                  <a:pt x="44812" y="863358"/>
                </a:lnTo>
                <a:cubicBezTo>
                  <a:pt x="36627" y="863358"/>
                  <a:pt x="29929" y="856661"/>
                  <a:pt x="29929" y="848475"/>
                </a:cubicBezTo>
                <a:lnTo>
                  <a:pt x="29929" y="690122"/>
                </a:lnTo>
                <a:cubicBezTo>
                  <a:pt x="29929" y="647707"/>
                  <a:pt x="55230" y="609904"/>
                  <a:pt x="94520" y="593682"/>
                </a:cubicBezTo>
                <a:lnTo>
                  <a:pt x="245434" y="531621"/>
                </a:lnTo>
                <a:cubicBezTo>
                  <a:pt x="261955" y="577460"/>
                  <a:pt x="305859" y="610350"/>
                  <a:pt x="357353" y="610350"/>
                </a:cubicBezTo>
                <a:cubicBezTo>
                  <a:pt x="408847" y="610350"/>
                  <a:pt x="452603" y="577460"/>
                  <a:pt x="469272" y="531621"/>
                </a:cubicBezTo>
                <a:lnTo>
                  <a:pt x="620329" y="593830"/>
                </a:lnTo>
                <a:cubicBezTo>
                  <a:pt x="659471" y="609904"/>
                  <a:pt x="684771" y="647706"/>
                  <a:pt x="684771" y="689976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8550F1-C93A-4CB5-A5CD-BEC0DA5D49D0}"/>
              </a:ext>
            </a:extLst>
          </p:cNvPr>
          <p:cNvSpPr txBox="1"/>
          <p:nvPr/>
        </p:nvSpPr>
        <p:spPr bwMode="auto">
          <a:xfrm>
            <a:off x="1813105" y="3210738"/>
            <a:ext cx="542632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</a:rPr>
              <a:t>User</a:t>
            </a:r>
            <a:endParaRPr lang="en-DE" sz="1400" b="1" dirty="0">
              <a:solidFill>
                <a:schemeClr val="accent5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01FB59-3493-409F-AD1A-CC0C3694D3BA}"/>
              </a:ext>
            </a:extLst>
          </p:cNvPr>
          <p:cNvSpPr txBox="1"/>
          <p:nvPr/>
        </p:nvSpPr>
        <p:spPr bwMode="auto">
          <a:xfrm>
            <a:off x="4311197" y="1651685"/>
            <a:ext cx="1117401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</a:rPr>
              <a:t>Developer</a:t>
            </a:r>
            <a:endParaRPr lang="en-DE" sz="1400" b="1" dirty="0">
              <a:solidFill>
                <a:schemeClr val="accent5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C2F86F-602F-46CE-AC66-FA7950BF7466}"/>
              </a:ext>
            </a:extLst>
          </p:cNvPr>
          <p:cNvSpPr/>
          <p:nvPr/>
        </p:nvSpPr>
        <p:spPr bwMode="auto">
          <a:xfrm>
            <a:off x="1409831" y="1355733"/>
            <a:ext cx="1402129" cy="4169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Create Semantic Model</a:t>
            </a:r>
            <a:endParaRPr lang="en-DE" sz="1400" dirty="0">
              <a:solidFill>
                <a:schemeClr val="accent5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3EEBC07-4F1B-4F0B-973E-3E5D4B868D5A}"/>
              </a:ext>
            </a:extLst>
          </p:cNvPr>
          <p:cNvSpPr/>
          <p:nvPr/>
        </p:nvSpPr>
        <p:spPr bwMode="auto">
          <a:xfrm>
            <a:off x="1409831" y="1999325"/>
            <a:ext cx="1402129" cy="41694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Create Dataset Entry</a:t>
            </a:r>
            <a:endParaRPr lang="en-DE" sz="1400" dirty="0">
              <a:solidFill>
                <a:schemeClr val="accent5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AF8F1E-5D59-4EA4-8A2A-51CCEB0AEC4F}"/>
              </a:ext>
            </a:extLst>
          </p:cNvPr>
          <p:cNvSpPr/>
          <p:nvPr/>
        </p:nvSpPr>
        <p:spPr bwMode="auto">
          <a:xfrm>
            <a:off x="4073977" y="1999325"/>
            <a:ext cx="1402129" cy="41694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Discovery &amp; Identification</a:t>
            </a:r>
            <a:endParaRPr lang="en-DE" sz="1400" dirty="0">
              <a:solidFill>
                <a:schemeClr val="accent5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26F079-33DC-4669-AAA9-83821A84B2EC}"/>
              </a:ext>
            </a:extLst>
          </p:cNvPr>
          <p:cNvSpPr/>
          <p:nvPr/>
        </p:nvSpPr>
        <p:spPr bwMode="auto">
          <a:xfrm>
            <a:off x="4073976" y="2599369"/>
            <a:ext cx="1402129" cy="3960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Retrieval Info</a:t>
            </a:r>
            <a:endParaRPr lang="en-DE" sz="1400" dirty="0">
              <a:solidFill>
                <a:schemeClr val="accent5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06D0357-E7B7-479B-A799-8F47087A1214}"/>
              </a:ext>
            </a:extLst>
          </p:cNvPr>
          <p:cNvSpPr/>
          <p:nvPr/>
        </p:nvSpPr>
        <p:spPr bwMode="auto">
          <a:xfrm>
            <a:off x="4073975" y="3192731"/>
            <a:ext cx="1402129" cy="39715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Load Datasets</a:t>
            </a:r>
            <a:endParaRPr lang="en-DE" sz="1400" dirty="0">
              <a:solidFill>
                <a:schemeClr val="accent5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847F7C3-EACF-40F2-8E7E-8F8661E5F92A}"/>
              </a:ext>
            </a:extLst>
          </p:cNvPr>
          <p:cNvSpPr/>
          <p:nvPr/>
        </p:nvSpPr>
        <p:spPr bwMode="auto">
          <a:xfrm>
            <a:off x="4073974" y="3764820"/>
            <a:ext cx="1402129" cy="39715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Mapping &amp; Normalization</a:t>
            </a:r>
            <a:endParaRPr lang="en-DE" sz="1400" dirty="0">
              <a:solidFill>
                <a:schemeClr val="accent5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6292191-E1BB-4798-BF96-9CEE2DF3F67D}"/>
              </a:ext>
            </a:extLst>
          </p:cNvPr>
          <p:cNvSpPr/>
          <p:nvPr/>
        </p:nvSpPr>
        <p:spPr bwMode="auto">
          <a:xfrm>
            <a:off x="4073973" y="4333821"/>
            <a:ext cx="1402129" cy="35071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Unified Data</a:t>
            </a:r>
            <a:endParaRPr lang="en-DE" sz="1400" dirty="0">
              <a:solidFill>
                <a:schemeClr val="accent5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50C568-FCB6-4770-A708-9D3053A91A9E}"/>
              </a:ext>
            </a:extLst>
          </p:cNvPr>
          <p:cNvSpPr/>
          <p:nvPr/>
        </p:nvSpPr>
        <p:spPr bwMode="auto">
          <a:xfrm>
            <a:off x="6433156" y="4335133"/>
            <a:ext cx="1402129" cy="35139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5"/>
                </a:solidFill>
              </a:rPr>
              <a:t>Visualization</a:t>
            </a:r>
            <a:endParaRPr lang="en-DE" sz="1400" dirty="0">
              <a:solidFill>
                <a:schemeClr val="accent5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F2FDB0-032F-4AC6-96ED-E6C129BFE1C7}"/>
              </a:ext>
            </a:extLst>
          </p:cNvPr>
          <p:cNvSpPr txBox="1"/>
          <p:nvPr/>
        </p:nvSpPr>
        <p:spPr bwMode="auto">
          <a:xfrm>
            <a:off x="6811420" y="3984426"/>
            <a:ext cx="79023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accent5"/>
                </a:solidFill>
              </a:rPr>
              <a:t>Enduser</a:t>
            </a:r>
            <a:endParaRPr lang="en-DE" sz="1400" b="1" dirty="0">
              <a:solidFill>
                <a:schemeClr val="accent5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D46CA87-F0E6-4629-877B-B69370E16348}"/>
              </a:ext>
            </a:extLst>
          </p:cNvPr>
          <p:cNvCxnSpPr>
            <a:cxnSpLocks/>
            <a:stCxn id="31" idx="2"/>
            <a:endCxn id="32" idx="0"/>
          </p:cNvCxnSpPr>
          <p:nvPr/>
        </p:nvCxnSpPr>
        <p:spPr bwMode="auto">
          <a:xfrm>
            <a:off x="2110896" y="1772678"/>
            <a:ext cx="0" cy="226647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5E51218-B794-48C7-BF52-E7D5B6E0277E}"/>
              </a:ext>
            </a:extLst>
          </p:cNvPr>
          <p:cNvCxnSpPr>
            <a:cxnSpLocks/>
            <a:stCxn id="33" idx="2"/>
            <a:endCxn id="34" idx="0"/>
          </p:cNvCxnSpPr>
          <p:nvPr/>
        </p:nvCxnSpPr>
        <p:spPr bwMode="auto">
          <a:xfrm flipH="1">
            <a:off x="4775041" y="2416270"/>
            <a:ext cx="1" cy="183099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80E50EC-5720-4455-9D89-393E56B3A4C7}"/>
              </a:ext>
            </a:extLst>
          </p:cNvPr>
          <p:cNvCxnSpPr>
            <a:cxnSpLocks/>
            <a:stCxn id="34" idx="2"/>
            <a:endCxn id="35" idx="0"/>
          </p:cNvCxnSpPr>
          <p:nvPr/>
        </p:nvCxnSpPr>
        <p:spPr bwMode="auto">
          <a:xfrm flipH="1">
            <a:off x="4775040" y="2995382"/>
            <a:ext cx="1" cy="197349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90CA299-3607-470A-90AA-E7F7EB8CC937}"/>
              </a:ext>
            </a:extLst>
          </p:cNvPr>
          <p:cNvCxnSpPr>
            <a:cxnSpLocks/>
            <a:stCxn id="35" idx="2"/>
            <a:endCxn id="36" idx="0"/>
          </p:cNvCxnSpPr>
          <p:nvPr/>
        </p:nvCxnSpPr>
        <p:spPr bwMode="auto">
          <a:xfrm flipH="1">
            <a:off x="4775039" y="3589881"/>
            <a:ext cx="1" cy="174939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0DA2E04-BC96-4913-BADD-6FF6FE7D6214}"/>
              </a:ext>
            </a:extLst>
          </p:cNvPr>
          <p:cNvCxnSpPr>
            <a:cxnSpLocks/>
            <a:stCxn id="36" idx="2"/>
            <a:endCxn id="37" idx="0"/>
          </p:cNvCxnSpPr>
          <p:nvPr/>
        </p:nvCxnSpPr>
        <p:spPr bwMode="auto">
          <a:xfrm flipH="1">
            <a:off x="4775038" y="4161970"/>
            <a:ext cx="1" cy="17185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F97AE0-F0B5-47AF-A689-4CFF93489AF1}"/>
              </a:ext>
            </a:extLst>
          </p:cNvPr>
          <p:cNvCxnSpPr>
            <a:cxnSpLocks/>
            <a:stCxn id="32" idx="3"/>
            <a:endCxn id="33" idx="1"/>
          </p:cNvCxnSpPr>
          <p:nvPr/>
        </p:nvCxnSpPr>
        <p:spPr bwMode="auto">
          <a:xfrm>
            <a:off x="2811960" y="2207798"/>
            <a:ext cx="1262017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37708C2-4BA4-4CB4-9CC6-36EC403DB22A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 bwMode="auto">
          <a:xfrm>
            <a:off x="5476102" y="4509177"/>
            <a:ext cx="957054" cy="165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88487ED6-395E-4B84-AACE-FAF229F0E583}"/>
              </a:ext>
            </a:extLst>
          </p:cNvPr>
          <p:cNvSpPr/>
          <p:nvPr/>
        </p:nvSpPr>
        <p:spPr bwMode="auto">
          <a:xfrm>
            <a:off x="7685315" y="2004186"/>
            <a:ext cx="1205602" cy="49481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5"/>
                </a:solidFill>
              </a:rPr>
              <a:t>Semantic Data Catalog </a:t>
            </a:r>
            <a:endParaRPr lang="en-DE" sz="1400" b="1" dirty="0">
              <a:solidFill>
                <a:schemeClr val="accent5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9E5F3F6-5181-4434-A7DF-2909D80056CF}"/>
              </a:ext>
            </a:extLst>
          </p:cNvPr>
          <p:cNvSpPr/>
          <p:nvPr/>
        </p:nvSpPr>
        <p:spPr bwMode="auto">
          <a:xfrm>
            <a:off x="7695517" y="1281377"/>
            <a:ext cx="1205601" cy="4948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5"/>
                </a:solidFill>
              </a:rPr>
              <a:t>PLASMA</a:t>
            </a:r>
            <a:endParaRPr lang="en-DE" sz="1400" b="1" dirty="0">
              <a:solidFill>
                <a:schemeClr val="accent5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F3C632C-89C0-40A3-A1EA-9A7102491BD9}"/>
              </a:ext>
            </a:extLst>
          </p:cNvPr>
          <p:cNvSpPr/>
          <p:nvPr/>
        </p:nvSpPr>
        <p:spPr bwMode="auto">
          <a:xfrm>
            <a:off x="7685316" y="2729468"/>
            <a:ext cx="1203078" cy="49481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5"/>
                </a:solidFill>
              </a:rPr>
              <a:t>Application</a:t>
            </a:r>
            <a:endParaRPr lang="en-DE" sz="1400" b="1" dirty="0">
              <a:solidFill>
                <a:schemeClr val="accent5"/>
              </a:solidFill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B261F436-2EE3-4C4D-BBEA-F1A069F33573}"/>
              </a:ext>
            </a:extLst>
          </p:cNvPr>
          <p:cNvSpPr/>
          <p:nvPr/>
        </p:nvSpPr>
        <p:spPr bwMode="auto">
          <a:xfrm>
            <a:off x="6966708" y="3337954"/>
            <a:ext cx="479662" cy="599688"/>
          </a:xfrm>
          <a:custGeom>
            <a:avLst/>
            <a:gdLst>
              <a:gd name="connsiteX0" fmla="*/ 631631 w 714375"/>
              <a:gd name="connsiteY0" fmla="*/ 566310 h 893133"/>
              <a:gd name="connsiteX1" fmla="*/ 475812 w 714375"/>
              <a:gd name="connsiteY1" fmla="*/ 502165 h 893133"/>
              <a:gd name="connsiteX2" fmla="*/ 476407 w 714375"/>
              <a:gd name="connsiteY2" fmla="*/ 491300 h 893133"/>
              <a:gd name="connsiteX3" fmla="*/ 476407 w 714375"/>
              <a:gd name="connsiteY3" fmla="*/ 469422 h 893133"/>
              <a:gd name="connsiteX4" fmla="*/ 518376 w 714375"/>
              <a:gd name="connsiteY4" fmla="*/ 385930 h 893133"/>
              <a:gd name="connsiteX5" fmla="*/ 580586 w 714375"/>
              <a:gd name="connsiteY5" fmla="*/ 312707 h 893133"/>
              <a:gd name="connsiteX6" fmla="*/ 558708 w 714375"/>
              <a:gd name="connsiteY6" fmla="*/ 260171 h 893133"/>
              <a:gd name="connsiteX7" fmla="*/ 565703 w 714375"/>
              <a:gd name="connsiteY7" fmla="*/ 209122 h 893133"/>
              <a:gd name="connsiteX8" fmla="*/ 511231 w 714375"/>
              <a:gd name="connsiteY8" fmla="*/ 60589 h 893133"/>
              <a:gd name="connsiteX9" fmla="*/ 481169 w 714375"/>
              <a:gd name="connsiteY9" fmla="*/ 58208 h 893133"/>
              <a:gd name="connsiteX10" fmla="*/ 357934 w 714375"/>
              <a:gd name="connsiteY10" fmla="*/ 165 h 893133"/>
              <a:gd name="connsiteX11" fmla="*/ 219079 w 714375"/>
              <a:gd name="connsiteY11" fmla="*/ 57463 h 893133"/>
              <a:gd name="connsiteX12" fmla="*/ 148832 w 714375"/>
              <a:gd name="connsiteY12" fmla="*/ 208520 h 893133"/>
              <a:gd name="connsiteX13" fmla="*/ 155529 w 714375"/>
              <a:gd name="connsiteY13" fmla="*/ 260312 h 893133"/>
              <a:gd name="connsiteX14" fmla="*/ 133949 w 714375"/>
              <a:gd name="connsiteY14" fmla="*/ 312700 h 893133"/>
              <a:gd name="connsiteX15" fmla="*/ 196159 w 714375"/>
              <a:gd name="connsiteY15" fmla="*/ 385923 h 893133"/>
              <a:gd name="connsiteX16" fmla="*/ 238128 w 714375"/>
              <a:gd name="connsiteY16" fmla="*/ 469416 h 893133"/>
              <a:gd name="connsiteX17" fmla="*/ 238128 w 714375"/>
              <a:gd name="connsiteY17" fmla="*/ 491294 h 893133"/>
              <a:gd name="connsiteX18" fmla="*/ 238723 w 714375"/>
              <a:gd name="connsiteY18" fmla="*/ 502158 h 893133"/>
              <a:gd name="connsiteX19" fmla="*/ 83047 w 714375"/>
              <a:gd name="connsiteY19" fmla="*/ 566154 h 893133"/>
              <a:gd name="connsiteX20" fmla="*/ 0 w 714375"/>
              <a:gd name="connsiteY20" fmla="*/ 690132 h 893133"/>
              <a:gd name="connsiteX21" fmla="*/ 0 w 714375"/>
              <a:gd name="connsiteY21" fmla="*/ 848485 h 893133"/>
              <a:gd name="connsiteX22" fmla="*/ 44648 w 714375"/>
              <a:gd name="connsiteY22" fmla="*/ 893133 h 893133"/>
              <a:gd name="connsiteX23" fmla="*/ 669727 w 714375"/>
              <a:gd name="connsiteY23" fmla="*/ 893133 h 893133"/>
              <a:gd name="connsiteX24" fmla="*/ 714375 w 714375"/>
              <a:gd name="connsiteY24" fmla="*/ 848485 h 893133"/>
              <a:gd name="connsiteX25" fmla="*/ 714375 w 714375"/>
              <a:gd name="connsiteY25" fmla="*/ 689979 h 893133"/>
              <a:gd name="connsiteX26" fmla="*/ 631478 w 714375"/>
              <a:gd name="connsiteY26" fmla="*/ 566307 h 893133"/>
              <a:gd name="connsiteX27" fmla="*/ 268195 w 714375"/>
              <a:gd name="connsiteY27" fmla="*/ 494425 h 893133"/>
              <a:gd name="connsiteX28" fmla="*/ 357344 w 714375"/>
              <a:gd name="connsiteY28" fmla="*/ 521066 h 893133"/>
              <a:gd name="connsiteX29" fmla="*/ 446492 w 714375"/>
              <a:gd name="connsiteY29" fmla="*/ 494425 h 893133"/>
              <a:gd name="connsiteX30" fmla="*/ 357344 w 714375"/>
              <a:gd name="connsiteY30" fmla="*/ 580597 h 893133"/>
              <a:gd name="connsiteX31" fmla="*/ 268195 w 714375"/>
              <a:gd name="connsiteY31" fmla="*/ 494425 h 893133"/>
              <a:gd name="connsiteX32" fmla="*/ 521056 w 714375"/>
              <a:gd name="connsiteY32" fmla="*/ 354675 h 893133"/>
              <a:gd name="connsiteX33" fmla="*/ 521056 w 714375"/>
              <a:gd name="connsiteY33" fmla="*/ 270884 h 893133"/>
              <a:gd name="connsiteX34" fmla="*/ 550821 w 714375"/>
              <a:gd name="connsiteY34" fmla="*/ 312853 h 893133"/>
              <a:gd name="connsiteX35" fmla="*/ 521056 w 714375"/>
              <a:gd name="connsiteY35" fmla="*/ 354822 h 893133"/>
              <a:gd name="connsiteX36" fmla="*/ 239773 w 714375"/>
              <a:gd name="connsiteY36" fmla="*/ 79040 h 893133"/>
              <a:gd name="connsiteX37" fmla="*/ 356749 w 714375"/>
              <a:gd name="connsiteY37" fmla="*/ 29927 h 893133"/>
              <a:gd name="connsiteX38" fmla="*/ 465696 w 714375"/>
              <a:gd name="connsiteY38" fmla="*/ 84845 h 893133"/>
              <a:gd name="connsiteX39" fmla="*/ 480579 w 714375"/>
              <a:gd name="connsiteY39" fmla="*/ 88863 h 893133"/>
              <a:gd name="connsiteX40" fmla="*/ 501266 w 714375"/>
              <a:gd name="connsiteY40" fmla="*/ 88566 h 893133"/>
              <a:gd name="connsiteX41" fmla="*/ 536092 w 714375"/>
              <a:gd name="connsiteY41" fmla="*/ 207923 h 893133"/>
              <a:gd name="connsiteX42" fmla="*/ 531776 w 714375"/>
              <a:gd name="connsiteY42" fmla="*/ 243047 h 893133"/>
              <a:gd name="connsiteX43" fmla="*/ 521209 w 714375"/>
              <a:gd name="connsiteY43" fmla="*/ 239773 h 893133"/>
              <a:gd name="connsiteX44" fmla="*/ 521209 w 714375"/>
              <a:gd name="connsiteY44" fmla="*/ 231140 h 893133"/>
              <a:gd name="connsiteX45" fmla="*/ 521209 w 714375"/>
              <a:gd name="connsiteY45" fmla="*/ 230843 h 893133"/>
              <a:gd name="connsiteX46" fmla="*/ 521209 w 714375"/>
              <a:gd name="connsiteY46" fmla="*/ 230545 h 893133"/>
              <a:gd name="connsiteX47" fmla="*/ 504391 w 714375"/>
              <a:gd name="connsiteY47" fmla="*/ 171609 h 893133"/>
              <a:gd name="connsiteX48" fmla="*/ 454088 w 714375"/>
              <a:gd name="connsiteY48" fmla="*/ 121306 h 893133"/>
              <a:gd name="connsiteX49" fmla="*/ 435931 w 714375"/>
              <a:gd name="connsiteY49" fmla="*/ 124134 h 893133"/>
              <a:gd name="connsiteX50" fmla="*/ 369405 w 714375"/>
              <a:gd name="connsiteY50" fmla="*/ 164318 h 893133"/>
              <a:gd name="connsiteX51" fmla="*/ 322524 w 714375"/>
              <a:gd name="connsiteY51" fmla="*/ 163127 h 893133"/>
              <a:gd name="connsiteX52" fmla="*/ 263588 w 714375"/>
              <a:gd name="connsiteY52" fmla="*/ 164764 h 893133"/>
              <a:gd name="connsiteX53" fmla="*/ 195871 w 714375"/>
              <a:gd name="connsiteY53" fmla="*/ 223552 h 893133"/>
              <a:gd name="connsiteX54" fmla="*/ 195573 w 714375"/>
              <a:gd name="connsiteY54" fmla="*/ 224593 h 893133"/>
              <a:gd name="connsiteX55" fmla="*/ 194680 w 714375"/>
              <a:gd name="connsiteY55" fmla="*/ 227272 h 893133"/>
              <a:gd name="connsiteX56" fmla="*/ 194085 w 714375"/>
              <a:gd name="connsiteY56" fmla="*/ 230249 h 893133"/>
              <a:gd name="connsiteX57" fmla="*/ 193936 w 714375"/>
              <a:gd name="connsiteY57" fmla="*/ 231291 h 893133"/>
              <a:gd name="connsiteX58" fmla="*/ 193936 w 714375"/>
              <a:gd name="connsiteY58" fmla="*/ 239923 h 893133"/>
              <a:gd name="connsiteX59" fmla="*/ 182625 w 714375"/>
              <a:gd name="connsiteY59" fmla="*/ 243495 h 893133"/>
              <a:gd name="connsiteX60" fmla="*/ 179053 w 714375"/>
              <a:gd name="connsiteY60" fmla="*/ 208669 h 893133"/>
              <a:gd name="connsiteX61" fmla="*/ 240072 w 714375"/>
              <a:gd name="connsiteY61" fmla="*/ 79186 h 893133"/>
              <a:gd name="connsiteX62" fmla="*/ 163870 w 714375"/>
              <a:gd name="connsiteY62" fmla="*/ 312698 h 893133"/>
              <a:gd name="connsiteX63" fmla="*/ 193636 w 714375"/>
              <a:gd name="connsiteY63" fmla="*/ 270729 h 893133"/>
              <a:gd name="connsiteX64" fmla="*/ 193636 w 714375"/>
              <a:gd name="connsiteY64" fmla="*/ 354519 h 893133"/>
              <a:gd name="connsiteX65" fmla="*/ 163870 w 714375"/>
              <a:gd name="connsiteY65" fmla="*/ 312550 h 893133"/>
              <a:gd name="connsiteX66" fmla="*/ 223401 w 714375"/>
              <a:gd name="connsiteY66" fmla="*/ 235456 h 893133"/>
              <a:gd name="connsiteX67" fmla="*/ 272664 w 714375"/>
              <a:gd name="connsiteY67" fmla="*/ 192891 h 893133"/>
              <a:gd name="connsiteX68" fmla="*/ 317759 w 714375"/>
              <a:gd name="connsiteY68" fmla="*/ 192444 h 893133"/>
              <a:gd name="connsiteX69" fmla="*/ 375057 w 714375"/>
              <a:gd name="connsiteY69" fmla="*/ 193337 h 893133"/>
              <a:gd name="connsiteX70" fmla="*/ 448728 w 714375"/>
              <a:gd name="connsiteY70" fmla="*/ 153004 h 893133"/>
              <a:gd name="connsiteX71" fmla="*/ 478345 w 714375"/>
              <a:gd name="connsiteY71" fmla="*/ 185895 h 893133"/>
              <a:gd name="connsiteX72" fmla="*/ 491293 w 714375"/>
              <a:gd name="connsiteY72" fmla="*/ 231436 h 893133"/>
              <a:gd name="connsiteX73" fmla="*/ 491293 w 714375"/>
              <a:gd name="connsiteY73" fmla="*/ 357195 h 893133"/>
              <a:gd name="connsiteX74" fmla="*/ 357352 w 714375"/>
              <a:gd name="connsiteY74" fmla="*/ 491135 h 893133"/>
              <a:gd name="connsiteX75" fmla="*/ 223412 w 714375"/>
              <a:gd name="connsiteY75" fmla="*/ 357195 h 893133"/>
              <a:gd name="connsiteX76" fmla="*/ 223412 w 714375"/>
              <a:gd name="connsiteY76" fmla="*/ 235303 h 893133"/>
              <a:gd name="connsiteX77" fmla="*/ 684773 w 714375"/>
              <a:gd name="connsiteY77" fmla="*/ 848475 h 893133"/>
              <a:gd name="connsiteX78" fmla="*/ 669890 w 714375"/>
              <a:gd name="connsiteY78" fmla="*/ 863358 h 893133"/>
              <a:gd name="connsiteX79" fmla="*/ 610359 w 714375"/>
              <a:gd name="connsiteY79" fmla="*/ 863358 h 893133"/>
              <a:gd name="connsiteX80" fmla="*/ 610359 w 714375"/>
              <a:gd name="connsiteY80" fmla="*/ 744296 h 893133"/>
              <a:gd name="connsiteX81" fmla="*/ 595476 w 714375"/>
              <a:gd name="connsiteY81" fmla="*/ 729413 h 893133"/>
              <a:gd name="connsiteX82" fmla="*/ 580594 w 714375"/>
              <a:gd name="connsiteY82" fmla="*/ 744296 h 893133"/>
              <a:gd name="connsiteX83" fmla="*/ 580594 w 714375"/>
              <a:gd name="connsiteY83" fmla="*/ 863358 h 893133"/>
              <a:gd name="connsiteX84" fmla="*/ 134109 w 714375"/>
              <a:gd name="connsiteY84" fmla="*/ 863358 h 893133"/>
              <a:gd name="connsiteX85" fmla="*/ 134109 w 714375"/>
              <a:gd name="connsiteY85" fmla="*/ 744296 h 893133"/>
              <a:gd name="connsiteX86" fmla="*/ 119226 w 714375"/>
              <a:gd name="connsiteY86" fmla="*/ 729413 h 893133"/>
              <a:gd name="connsiteX87" fmla="*/ 104344 w 714375"/>
              <a:gd name="connsiteY87" fmla="*/ 744296 h 893133"/>
              <a:gd name="connsiteX88" fmla="*/ 104344 w 714375"/>
              <a:gd name="connsiteY88" fmla="*/ 863358 h 893133"/>
              <a:gd name="connsiteX89" fmla="*/ 44812 w 714375"/>
              <a:gd name="connsiteY89" fmla="*/ 863358 h 893133"/>
              <a:gd name="connsiteX90" fmla="*/ 29929 w 714375"/>
              <a:gd name="connsiteY90" fmla="*/ 848475 h 893133"/>
              <a:gd name="connsiteX91" fmla="*/ 29929 w 714375"/>
              <a:gd name="connsiteY91" fmla="*/ 690122 h 893133"/>
              <a:gd name="connsiteX92" fmla="*/ 94520 w 714375"/>
              <a:gd name="connsiteY92" fmla="*/ 593682 h 893133"/>
              <a:gd name="connsiteX93" fmla="*/ 245434 w 714375"/>
              <a:gd name="connsiteY93" fmla="*/ 531621 h 893133"/>
              <a:gd name="connsiteX94" fmla="*/ 357353 w 714375"/>
              <a:gd name="connsiteY94" fmla="*/ 610350 h 893133"/>
              <a:gd name="connsiteX95" fmla="*/ 469272 w 714375"/>
              <a:gd name="connsiteY95" fmla="*/ 531621 h 893133"/>
              <a:gd name="connsiteX96" fmla="*/ 620329 w 714375"/>
              <a:gd name="connsiteY96" fmla="*/ 593830 h 893133"/>
              <a:gd name="connsiteX97" fmla="*/ 684771 w 714375"/>
              <a:gd name="connsiteY97" fmla="*/ 689976 h 89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714375" h="893133">
                <a:moveTo>
                  <a:pt x="631631" y="566310"/>
                </a:moveTo>
                <a:lnTo>
                  <a:pt x="475812" y="502165"/>
                </a:lnTo>
                <a:cubicBezTo>
                  <a:pt x="476110" y="498593"/>
                  <a:pt x="476407" y="495021"/>
                  <a:pt x="476407" y="491300"/>
                </a:cubicBezTo>
                <a:lnTo>
                  <a:pt x="476407" y="469422"/>
                </a:lnTo>
                <a:cubicBezTo>
                  <a:pt x="497838" y="446652"/>
                  <a:pt x="512721" y="417928"/>
                  <a:pt x="518376" y="385930"/>
                </a:cubicBezTo>
                <a:cubicBezTo>
                  <a:pt x="553648" y="380126"/>
                  <a:pt x="580586" y="349616"/>
                  <a:pt x="580586" y="312707"/>
                </a:cubicBezTo>
                <a:cubicBezTo>
                  <a:pt x="580586" y="292169"/>
                  <a:pt x="572252" y="273565"/>
                  <a:pt x="558708" y="260171"/>
                </a:cubicBezTo>
                <a:cubicBezTo>
                  <a:pt x="562577" y="243353"/>
                  <a:pt x="564959" y="226238"/>
                  <a:pt x="565703" y="209122"/>
                </a:cubicBezTo>
                <a:cubicBezTo>
                  <a:pt x="566447" y="187840"/>
                  <a:pt x="567638" y="80982"/>
                  <a:pt x="511231" y="60589"/>
                </a:cubicBezTo>
                <a:cubicBezTo>
                  <a:pt x="502004" y="57315"/>
                  <a:pt x="492033" y="56571"/>
                  <a:pt x="481169" y="58208"/>
                </a:cubicBezTo>
                <a:cubicBezTo>
                  <a:pt x="457653" y="35140"/>
                  <a:pt x="414642" y="2546"/>
                  <a:pt x="357934" y="165"/>
                </a:cubicBezTo>
                <a:cubicBezTo>
                  <a:pt x="309118" y="-2068"/>
                  <a:pt x="259855" y="18471"/>
                  <a:pt x="219079" y="57463"/>
                </a:cubicBezTo>
                <a:cubicBezTo>
                  <a:pt x="175174" y="99582"/>
                  <a:pt x="148832" y="155990"/>
                  <a:pt x="148832" y="208520"/>
                </a:cubicBezTo>
                <a:cubicBezTo>
                  <a:pt x="148832" y="226231"/>
                  <a:pt x="151213" y="243495"/>
                  <a:pt x="155529" y="260312"/>
                </a:cubicBezTo>
                <a:cubicBezTo>
                  <a:pt x="142135" y="273706"/>
                  <a:pt x="133949" y="292311"/>
                  <a:pt x="133949" y="312700"/>
                </a:cubicBezTo>
                <a:cubicBezTo>
                  <a:pt x="133949" y="349609"/>
                  <a:pt x="160887" y="379970"/>
                  <a:pt x="196159" y="385923"/>
                </a:cubicBezTo>
                <a:cubicBezTo>
                  <a:pt x="201814" y="417922"/>
                  <a:pt x="216697" y="446645"/>
                  <a:pt x="238128" y="469416"/>
                </a:cubicBezTo>
                <a:lnTo>
                  <a:pt x="238128" y="491294"/>
                </a:lnTo>
                <a:cubicBezTo>
                  <a:pt x="238128" y="495014"/>
                  <a:pt x="238426" y="498586"/>
                  <a:pt x="238723" y="502158"/>
                </a:cubicBezTo>
                <a:lnTo>
                  <a:pt x="83047" y="566154"/>
                </a:lnTo>
                <a:cubicBezTo>
                  <a:pt x="32594" y="586842"/>
                  <a:pt x="0" y="635508"/>
                  <a:pt x="0" y="690132"/>
                </a:cubicBezTo>
                <a:lnTo>
                  <a:pt x="0" y="848485"/>
                </a:lnTo>
                <a:cubicBezTo>
                  <a:pt x="0" y="873041"/>
                  <a:pt x="20092" y="893133"/>
                  <a:pt x="44648" y="893133"/>
                </a:cubicBezTo>
                <a:lnTo>
                  <a:pt x="669727" y="893133"/>
                </a:lnTo>
                <a:cubicBezTo>
                  <a:pt x="694283" y="893133"/>
                  <a:pt x="714375" y="873041"/>
                  <a:pt x="714375" y="848485"/>
                </a:cubicBezTo>
                <a:lnTo>
                  <a:pt x="714375" y="689979"/>
                </a:lnTo>
                <a:cubicBezTo>
                  <a:pt x="714375" y="635508"/>
                  <a:pt x="681781" y="586995"/>
                  <a:pt x="631478" y="566307"/>
                </a:cubicBezTo>
                <a:close/>
                <a:moveTo>
                  <a:pt x="268195" y="494425"/>
                </a:moveTo>
                <a:cubicBezTo>
                  <a:pt x="293942" y="511243"/>
                  <a:pt x="324452" y="521066"/>
                  <a:pt x="357344" y="521066"/>
                </a:cubicBezTo>
                <a:cubicBezTo>
                  <a:pt x="390235" y="521066"/>
                  <a:pt x="420744" y="511244"/>
                  <a:pt x="446492" y="494425"/>
                </a:cubicBezTo>
                <a:cubicBezTo>
                  <a:pt x="444855" y="542199"/>
                  <a:pt x="405564" y="580597"/>
                  <a:pt x="357344" y="580597"/>
                </a:cubicBezTo>
                <a:cubicBezTo>
                  <a:pt x="309123" y="580597"/>
                  <a:pt x="269833" y="542200"/>
                  <a:pt x="268195" y="494425"/>
                </a:cubicBezTo>
                <a:close/>
                <a:moveTo>
                  <a:pt x="521056" y="354675"/>
                </a:moveTo>
                <a:lnTo>
                  <a:pt x="521056" y="270884"/>
                </a:lnTo>
                <a:cubicBezTo>
                  <a:pt x="538320" y="276986"/>
                  <a:pt x="550821" y="293358"/>
                  <a:pt x="550821" y="312853"/>
                </a:cubicBezTo>
                <a:cubicBezTo>
                  <a:pt x="550821" y="332349"/>
                  <a:pt x="538320" y="348572"/>
                  <a:pt x="521056" y="354822"/>
                </a:cubicBezTo>
                <a:close/>
                <a:moveTo>
                  <a:pt x="239773" y="79040"/>
                </a:moveTo>
                <a:cubicBezTo>
                  <a:pt x="274598" y="45703"/>
                  <a:pt x="316121" y="28141"/>
                  <a:pt x="356749" y="29927"/>
                </a:cubicBezTo>
                <a:cubicBezTo>
                  <a:pt x="408095" y="32160"/>
                  <a:pt x="447088" y="65349"/>
                  <a:pt x="465696" y="84845"/>
                </a:cubicBezTo>
                <a:cubicBezTo>
                  <a:pt x="469566" y="88863"/>
                  <a:pt x="475221" y="90351"/>
                  <a:pt x="480579" y="88863"/>
                </a:cubicBezTo>
                <a:cubicBezTo>
                  <a:pt x="488616" y="86631"/>
                  <a:pt x="495611" y="86482"/>
                  <a:pt x="501266" y="88566"/>
                </a:cubicBezTo>
                <a:cubicBezTo>
                  <a:pt x="529693" y="98834"/>
                  <a:pt x="537729" y="165659"/>
                  <a:pt x="536092" y="207923"/>
                </a:cubicBezTo>
                <a:cubicBezTo>
                  <a:pt x="535645" y="219681"/>
                  <a:pt x="534008" y="231439"/>
                  <a:pt x="531776" y="243047"/>
                </a:cubicBezTo>
                <a:cubicBezTo>
                  <a:pt x="528353" y="241707"/>
                  <a:pt x="524781" y="240517"/>
                  <a:pt x="521209" y="239773"/>
                </a:cubicBezTo>
                <a:lnTo>
                  <a:pt x="521209" y="231140"/>
                </a:lnTo>
                <a:lnTo>
                  <a:pt x="521209" y="230843"/>
                </a:lnTo>
                <a:lnTo>
                  <a:pt x="521209" y="230545"/>
                </a:lnTo>
                <a:cubicBezTo>
                  <a:pt x="520316" y="209858"/>
                  <a:pt x="514512" y="189469"/>
                  <a:pt x="504391" y="171609"/>
                </a:cubicBezTo>
                <a:cubicBezTo>
                  <a:pt x="489509" y="145118"/>
                  <a:pt x="468821" y="129640"/>
                  <a:pt x="454088" y="121306"/>
                </a:cubicBezTo>
                <a:cubicBezTo>
                  <a:pt x="448135" y="117883"/>
                  <a:pt x="440694" y="119073"/>
                  <a:pt x="435931" y="124134"/>
                </a:cubicBezTo>
                <a:cubicBezTo>
                  <a:pt x="415244" y="146160"/>
                  <a:pt x="392772" y="159704"/>
                  <a:pt x="369405" y="164318"/>
                </a:cubicBezTo>
                <a:cubicBezTo>
                  <a:pt x="351694" y="167890"/>
                  <a:pt x="337555" y="165508"/>
                  <a:pt x="322524" y="163127"/>
                </a:cubicBezTo>
                <a:cubicBezTo>
                  <a:pt x="304665" y="160299"/>
                  <a:pt x="286210" y="157323"/>
                  <a:pt x="263588" y="164764"/>
                </a:cubicBezTo>
                <a:cubicBezTo>
                  <a:pt x="236948" y="173396"/>
                  <a:pt x="214177" y="193191"/>
                  <a:pt x="195871" y="223552"/>
                </a:cubicBezTo>
                <a:cubicBezTo>
                  <a:pt x="195722" y="223849"/>
                  <a:pt x="195722" y="224296"/>
                  <a:pt x="195573" y="224593"/>
                </a:cubicBezTo>
                <a:cubicBezTo>
                  <a:pt x="195127" y="225486"/>
                  <a:pt x="194829" y="226379"/>
                  <a:pt x="194680" y="227272"/>
                </a:cubicBezTo>
                <a:cubicBezTo>
                  <a:pt x="194383" y="228314"/>
                  <a:pt x="194085" y="229207"/>
                  <a:pt x="194085" y="230249"/>
                </a:cubicBezTo>
                <a:cubicBezTo>
                  <a:pt x="194085" y="230547"/>
                  <a:pt x="193936" y="230844"/>
                  <a:pt x="193936" y="231291"/>
                </a:cubicBezTo>
                <a:lnTo>
                  <a:pt x="193936" y="239923"/>
                </a:lnTo>
                <a:cubicBezTo>
                  <a:pt x="190067" y="240667"/>
                  <a:pt x="186346" y="242006"/>
                  <a:pt x="182625" y="243495"/>
                </a:cubicBezTo>
                <a:cubicBezTo>
                  <a:pt x="180393" y="232184"/>
                  <a:pt x="179053" y="220576"/>
                  <a:pt x="179053" y="208669"/>
                </a:cubicBezTo>
                <a:cubicBezTo>
                  <a:pt x="179053" y="164765"/>
                  <a:pt x="202419" y="115205"/>
                  <a:pt x="240072" y="79186"/>
                </a:cubicBezTo>
                <a:close/>
                <a:moveTo>
                  <a:pt x="163870" y="312698"/>
                </a:moveTo>
                <a:cubicBezTo>
                  <a:pt x="163870" y="293351"/>
                  <a:pt x="176372" y="276979"/>
                  <a:pt x="193636" y="270729"/>
                </a:cubicBezTo>
                <a:lnTo>
                  <a:pt x="193636" y="354519"/>
                </a:lnTo>
                <a:cubicBezTo>
                  <a:pt x="176372" y="348418"/>
                  <a:pt x="163870" y="332046"/>
                  <a:pt x="163870" y="312550"/>
                </a:cubicBezTo>
                <a:close/>
                <a:moveTo>
                  <a:pt x="223401" y="235456"/>
                </a:moveTo>
                <a:cubicBezTo>
                  <a:pt x="237540" y="213281"/>
                  <a:pt x="254060" y="198844"/>
                  <a:pt x="272664" y="192891"/>
                </a:cubicBezTo>
                <a:cubicBezTo>
                  <a:pt x="288588" y="187682"/>
                  <a:pt x="301387" y="189765"/>
                  <a:pt x="317759" y="192444"/>
                </a:cubicBezTo>
                <a:cubicBezTo>
                  <a:pt x="333832" y="194974"/>
                  <a:pt x="352138" y="197951"/>
                  <a:pt x="375057" y="193337"/>
                </a:cubicBezTo>
                <a:cubicBezTo>
                  <a:pt x="401251" y="188128"/>
                  <a:pt x="425957" y="174584"/>
                  <a:pt x="448728" y="153004"/>
                </a:cubicBezTo>
                <a:cubicBezTo>
                  <a:pt x="458550" y="159999"/>
                  <a:pt x="469712" y="170715"/>
                  <a:pt x="478345" y="185895"/>
                </a:cubicBezTo>
                <a:cubicBezTo>
                  <a:pt x="488167" y="203308"/>
                  <a:pt x="490846" y="220275"/>
                  <a:pt x="491293" y="231436"/>
                </a:cubicBezTo>
                <a:lnTo>
                  <a:pt x="491293" y="357195"/>
                </a:lnTo>
                <a:cubicBezTo>
                  <a:pt x="491293" y="431014"/>
                  <a:pt x="431166" y="491135"/>
                  <a:pt x="357352" y="491135"/>
                </a:cubicBezTo>
                <a:cubicBezTo>
                  <a:pt x="283538" y="491135"/>
                  <a:pt x="223412" y="431009"/>
                  <a:pt x="223412" y="357195"/>
                </a:cubicBezTo>
                <a:lnTo>
                  <a:pt x="223412" y="235303"/>
                </a:lnTo>
                <a:close/>
                <a:moveTo>
                  <a:pt x="684773" y="848475"/>
                </a:moveTo>
                <a:cubicBezTo>
                  <a:pt x="684773" y="856661"/>
                  <a:pt x="678076" y="863358"/>
                  <a:pt x="669890" y="863358"/>
                </a:cubicBezTo>
                <a:lnTo>
                  <a:pt x="610359" y="863358"/>
                </a:lnTo>
                <a:lnTo>
                  <a:pt x="610359" y="744296"/>
                </a:lnTo>
                <a:cubicBezTo>
                  <a:pt x="610359" y="736110"/>
                  <a:pt x="603662" y="729413"/>
                  <a:pt x="595476" y="729413"/>
                </a:cubicBezTo>
                <a:cubicBezTo>
                  <a:pt x="587291" y="729413"/>
                  <a:pt x="580594" y="736110"/>
                  <a:pt x="580594" y="744296"/>
                </a:cubicBezTo>
                <a:lnTo>
                  <a:pt x="580594" y="863358"/>
                </a:lnTo>
                <a:lnTo>
                  <a:pt x="134109" y="863358"/>
                </a:lnTo>
                <a:lnTo>
                  <a:pt x="134109" y="744296"/>
                </a:lnTo>
                <a:cubicBezTo>
                  <a:pt x="134109" y="736110"/>
                  <a:pt x="127412" y="729413"/>
                  <a:pt x="119226" y="729413"/>
                </a:cubicBezTo>
                <a:cubicBezTo>
                  <a:pt x="111041" y="729413"/>
                  <a:pt x="104344" y="736110"/>
                  <a:pt x="104344" y="744296"/>
                </a:cubicBezTo>
                <a:lnTo>
                  <a:pt x="104344" y="863358"/>
                </a:lnTo>
                <a:lnTo>
                  <a:pt x="44812" y="863358"/>
                </a:lnTo>
                <a:cubicBezTo>
                  <a:pt x="36627" y="863358"/>
                  <a:pt x="29929" y="856661"/>
                  <a:pt x="29929" y="848475"/>
                </a:cubicBezTo>
                <a:lnTo>
                  <a:pt x="29929" y="690122"/>
                </a:lnTo>
                <a:cubicBezTo>
                  <a:pt x="29929" y="647707"/>
                  <a:pt x="55230" y="609904"/>
                  <a:pt x="94520" y="593682"/>
                </a:cubicBezTo>
                <a:lnTo>
                  <a:pt x="245434" y="531621"/>
                </a:lnTo>
                <a:cubicBezTo>
                  <a:pt x="261955" y="577460"/>
                  <a:pt x="305859" y="610350"/>
                  <a:pt x="357353" y="610350"/>
                </a:cubicBezTo>
                <a:cubicBezTo>
                  <a:pt x="408847" y="610350"/>
                  <a:pt x="452603" y="577460"/>
                  <a:pt x="469272" y="531621"/>
                </a:cubicBezTo>
                <a:lnTo>
                  <a:pt x="620329" y="593830"/>
                </a:lnTo>
                <a:cubicBezTo>
                  <a:pt x="659471" y="609904"/>
                  <a:pt x="684771" y="647706"/>
                  <a:pt x="684771" y="689976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E93CA7A-50D4-43B4-989C-43D95048672A}"/>
              </a:ext>
            </a:extLst>
          </p:cNvPr>
          <p:cNvCxnSpPr>
            <a:cxnSpLocks/>
          </p:cNvCxnSpPr>
          <p:nvPr/>
        </p:nvCxnSpPr>
        <p:spPr bwMode="auto">
          <a:xfrm>
            <a:off x="3464680" y="1199798"/>
            <a:ext cx="0" cy="3479031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7B291D4-6C14-4A5F-9EC3-FD507B3B541E}"/>
              </a:ext>
            </a:extLst>
          </p:cNvPr>
          <p:cNvCxnSpPr>
            <a:cxnSpLocks/>
          </p:cNvCxnSpPr>
          <p:nvPr/>
        </p:nvCxnSpPr>
        <p:spPr bwMode="auto">
          <a:xfrm>
            <a:off x="5974295" y="1199798"/>
            <a:ext cx="0" cy="3479031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 Placeholder 3">
            <a:extLst>
              <a:ext uri="{FF2B5EF4-FFF2-40B4-BE49-F238E27FC236}">
                <a16:creationId xmlns:a16="http://schemas.microsoft.com/office/drawing/2014/main" id="{4E6FFF61-1E50-4410-9EC8-D503A197CADF}"/>
              </a:ext>
            </a:extLst>
          </p:cNvPr>
          <p:cNvSpPr txBox="1">
            <a:spLocks/>
          </p:cNvSpPr>
          <p:nvPr/>
        </p:nvSpPr>
        <p:spPr>
          <a:xfrm>
            <a:off x="1587500" y="4767264"/>
            <a:ext cx="3432108" cy="1643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15A24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15A24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15A24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15A24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Smart City Urban Heat Monitoring using a Solid-based Dataspace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4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7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0E6-85A9-C1D4-2DD7-49F8CFFA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Smart City Urban Heat Monitoring</a:t>
            </a:r>
            <a:endParaRPr lang="en-L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22811-D02F-799F-CFEC-507349CBE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16000"/>
            <a:ext cx="4606739" cy="3616325"/>
          </a:xfrm>
        </p:spPr>
        <p:txBody>
          <a:bodyPr anchor="ctr">
            <a:noAutofit/>
          </a:bodyPr>
          <a:lstStyle/>
          <a:p>
            <a:pPr marL="0" indent="0">
              <a:buNone/>
              <a:defRPr/>
            </a:pPr>
            <a:r>
              <a:rPr lang="en-US" sz="1800" b="1" dirty="0">
                <a:solidFill>
                  <a:schemeClr val="accent5"/>
                </a:solidFill>
              </a:rPr>
              <a:t>Test Setup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/>
              <a:t>3 Community Solid Server (CSS)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/>
              <a:t>Semantic Data Catalog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US" sz="1800" dirty="0"/>
          </a:p>
          <a:p>
            <a:pPr marL="0" indent="0">
              <a:buNone/>
              <a:defRPr/>
            </a:pPr>
            <a:r>
              <a:rPr lang="en-US" sz="1800" b="1" dirty="0">
                <a:solidFill>
                  <a:schemeClr val="accent5"/>
                </a:solidFill>
              </a:rPr>
              <a:t>Datasets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/>
              <a:t>Geospatial dataset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/>
              <a:t>Heterogeneous temperature datasets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4D16F-D87A-4CC4-D71B-74823916F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3432108" cy="164386"/>
          </a:xfrm>
        </p:spPr>
        <p:txBody>
          <a:bodyPr/>
          <a:lstStyle/>
          <a:p>
            <a:r>
              <a:rPr lang="en-US" dirty="0"/>
              <a:t>Smart City Urban Heat Monitoring using a Solid-based Dataspace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B3C939-83CD-4AAE-9DAE-A7C4722C6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7168"/>
          <a:stretch/>
        </p:blipFill>
        <p:spPr bwMode="auto">
          <a:xfrm>
            <a:off x="5533385" y="1046836"/>
            <a:ext cx="3610615" cy="33721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A4CD1E-BBFB-4F54-BE5B-3973CB409D29}"/>
              </a:ext>
            </a:extLst>
          </p:cNvPr>
          <p:cNvSpPr txBox="1"/>
          <p:nvPr/>
        </p:nvSpPr>
        <p:spPr bwMode="auto">
          <a:xfrm>
            <a:off x="5533385" y="4385881"/>
            <a:ext cx="372418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800" dirty="0"/>
              <a:t>Hölken, F., Paulus, A., Meisen, T., &amp; Pomp, A. (2025). Smart city urban heat monitoring using a Solid-based dataspace. In Proceedings of the Third International Workshop on Semantics in Dataspaces (SDS 2025), </a:t>
            </a:r>
            <a:r>
              <a:rPr lang="en-US" sz="800" dirty="0" err="1"/>
              <a:t>Portorož</a:t>
            </a:r>
            <a:r>
              <a:rPr lang="en-US" sz="800" dirty="0"/>
              <a:t>, Slovenia.</a:t>
            </a:r>
            <a:endParaRPr lang="en-DE" sz="800" dirty="0"/>
          </a:p>
        </p:txBody>
      </p:sp>
    </p:spTree>
    <p:extLst>
      <p:ext uri="{BB962C8B-B14F-4D97-AF65-F5344CB8AC3E}">
        <p14:creationId xmlns:p14="http://schemas.microsoft.com/office/powerpoint/2010/main" val="1183966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0E6-85A9-C1D4-2DD7-49F8CFFA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Smart City Urban Heat Monitoring</a:t>
            </a:r>
            <a:endParaRPr lang="en-L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4D16F-D87A-4CC4-D71B-74823916F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3432108" cy="164386"/>
          </a:xfrm>
        </p:spPr>
        <p:txBody>
          <a:bodyPr/>
          <a:lstStyle/>
          <a:p>
            <a:r>
              <a:rPr lang="en-US" dirty="0"/>
              <a:t>Smart City Urban Heat Monitoring using a Solid-based Dataspace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B1E799-F9CB-46A6-A849-37855B5FB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37855" y="1027972"/>
            <a:ext cx="7468291" cy="36298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EDFE19-AA18-4C3E-B454-1AD634FAEF3B}"/>
              </a:ext>
            </a:extLst>
          </p:cNvPr>
          <p:cNvSpPr/>
          <p:nvPr/>
        </p:nvSpPr>
        <p:spPr bwMode="auto">
          <a:xfrm>
            <a:off x="837854" y="4016829"/>
            <a:ext cx="1143346" cy="651756"/>
          </a:xfrm>
          <a:prstGeom prst="rect">
            <a:avLst/>
          </a:prstGeom>
          <a:noFill/>
          <a:ln w="38100">
            <a:solidFill>
              <a:srgbClr val="F15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F15A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5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19753E-6 L 0.31076 -0.249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8" y="-1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28 -0.27161 L 0.69045 -0.050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104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045 -0.05062 L 0.70625 -0.514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2321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625 -0.51482 L 0.34583 -0.592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2" grpId="4" animBg="1"/>
      <p:bldP spid="12" grpId="5" animBg="1"/>
      <p:bldP spid="12" grpId="6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0E6-85A9-C1D4-2DD7-49F8CFFA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Limitations &amp; Future Work</a:t>
            </a:r>
            <a:endParaRPr lang="en-L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22811-D02F-799F-CFEC-507349CBE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16000"/>
            <a:ext cx="4606739" cy="3616325"/>
          </a:xfrm>
        </p:spPr>
        <p:txBody>
          <a:bodyPr anchor="ctr">
            <a:noAutofit/>
          </a:bodyPr>
          <a:lstStyle/>
          <a:p>
            <a:pPr marL="0" indent="0">
              <a:buNone/>
              <a:defRPr/>
            </a:pPr>
            <a:r>
              <a:rPr lang="de-DE" sz="1800" b="1" dirty="0" err="1"/>
              <a:t>Limitations</a:t>
            </a:r>
            <a:endParaRPr lang="de-DE" sz="1800" b="1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/>
              <a:t>Batch </a:t>
            </a:r>
            <a:r>
              <a:rPr lang="de-DE" sz="1800" dirty="0" err="1"/>
              <a:t>data</a:t>
            </a:r>
            <a:endParaRPr lang="de-DE" sz="1800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/>
              <a:t>Public </a:t>
            </a:r>
            <a:r>
              <a:rPr lang="de-DE" sz="1800" dirty="0" err="1"/>
              <a:t>datasets</a:t>
            </a:r>
            <a:endParaRPr lang="de-DE" sz="1800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/>
              <a:t>Manual </a:t>
            </a:r>
            <a:r>
              <a:rPr lang="de-DE" sz="1800" dirty="0" err="1"/>
              <a:t>discovery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relevant </a:t>
            </a:r>
            <a:r>
              <a:rPr lang="de-DE" sz="1800" dirty="0" err="1"/>
              <a:t>data</a:t>
            </a:r>
            <a:endParaRPr lang="de-DE" sz="1800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/>
              <a:t>Manual </a:t>
            </a:r>
            <a:r>
              <a:rPr lang="de-DE" sz="1800" dirty="0" err="1"/>
              <a:t>identification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relevant </a:t>
            </a:r>
            <a:r>
              <a:rPr lang="de-DE" sz="1800" dirty="0" err="1"/>
              <a:t>data</a:t>
            </a:r>
            <a:endParaRPr lang="de-DE" sz="1800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/>
              <a:t>Manual </a:t>
            </a:r>
            <a:r>
              <a:rPr lang="de-DE" sz="1800" dirty="0" err="1"/>
              <a:t>schema</a:t>
            </a:r>
            <a:r>
              <a:rPr lang="de-DE" sz="1800" dirty="0"/>
              <a:t> </a:t>
            </a:r>
            <a:r>
              <a:rPr lang="de-DE" sz="1800" dirty="0" err="1"/>
              <a:t>alignment</a:t>
            </a:r>
            <a:endParaRPr lang="de-DE" sz="1800" dirty="0"/>
          </a:p>
          <a:p>
            <a:pPr>
              <a:defRPr/>
            </a:pPr>
            <a:endParaRPr lang="de-DE" sz="1800" dirty="0"/>
          </a:p>
          <a:p>
            <a:pPr marL="0" indent="0">
              <a:buNone/>
              <a:defRPr/>
            </a:pPr>
            <a:r>
              <a:rPr lang="de-DE" sz="1800" b="1" dirty="0"/>
              <a:t>Future Work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 err="1"/>
              <a:t>Build</a:t>
            </a:r>
            <a:r>
              <a:rPr lang="de-DE" sz="1800" dirty="0"/>
              <a:t> </a:t>
            </a:r>
            <a:r>
              <a:rPr lang="de-DE" sz="1800" dirty="0" err="1"/>
              <a:t>scalable</a:t>
            </a:r>
            <a:r>
              <a:rPr lang="de-DE" sz="1800" dirty="0"/>
              <a:t>, real-</a:t>
            </a:r>
            <a:r>
              <a:rPr lang="de-DE" sz="1800" dirty="0" err="1"/>
              <a:t>world</a:t>
            </a:r>
            <a:r>
              <a:rPr lang="de-DE" sz="1800" dirty="0"/>
              <a:t> </a:t>
            </a:r>
            <a:r>
              <a:rPr lang="de-DE" sz="1800" dirty="0" err="1"/>
              <a:t>solution</a:t>
            </a:r>
            <a:r>
              <a:rPr lang="de-DE" sz="1800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4D16F-D87A-4CC4-D71B-74823916F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3432108" cy="164386"/>
          </a:xfrm>
        </p:spPr>
        <p:txBody>
          <a:bodyPr/>
          <a:lstStyle/>
          <a:p>
            <a:r>
              <a:rPr lang="en-US" dirty="0"/>
              <a:t>Smart City Urban Heat Monitoring using a Solid-based Dataspace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A53882-4CF6-457E-AF00-F69DF176B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82406" y="1016000"/>
            <a:ext cx="3361593" cy="3361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CC4CFD-5D00-46B9-8EE9-CAF0652D93D0}"/>
              </a:ext>
            </a:extLst>
          </p:cNvPr>
          <p:cNvSpPr txBox="1"/>
          <p:nvPr/>
        </p:nvSpPr>
        <p:spPr bwMode="auto">
          <a:xfrm>
            <a:off x="7700495" y="4254482"/>
            <a:ext cx="1544012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000" dirty="0"/>
              <a:t>Generated by DALL·E 3</a:t>
            </a:r>
            <a:endParaRPr lang="en-DE" sz="1000" dirty="0"/>
          </a:p>
        </p:txBody>
      </p:sp>
    </p:spTree>
    <p:extLst>
      <p:ext uri="{BB962C8B-B14F-4D97-AF65-F5344CB8AC3E}">
        <p14:creationId xmlns:p14="http://schemas.microsoft.com/office/powerpoint/2010/main" val="98111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0E6-85A9-C1D4-2DD7-49F8CFFA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Conclusion</a:t>
            </a:r>
            <a:endParaRPr lang="en-L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22811-D02F-799F-CFEC-507349CBE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16000"/>
            <a:ext cx="5405558" cy="3616325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/>
              <a:t>Demonstrated minimal Solid-based dataspace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/>
              <a:t>Utilized by Urban Heat Island App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/>
              <a:t>Integrated heterogeneous data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/>
              <a:t>Enabled decentralized, privacy data access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/>
              <a:t>Showcased feasibility through a working prototype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800" dirty="0"/>
              <a:t>Foundation for participatory urban data ecosystems</a:t>
            </a:r>
            <a:endParaRPr lang="de-DE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4D16F-D87A-4CC4-D71B-74823916F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3432108" cy="164386"/>
          </a:xfrm>
        </p:spPr>
        <p:txBody>
          <a:bodyPr/>
          <a:lstStyle/>
          <a:p>
            <a:r>
              <a:rPr lang="en-US" dirty="0"/>
              <a:t>Smart City Urban Heat Monitoring using a Solid-based Dataspace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AD6B24-91AE-4208-9488-2CA5DC481CDF}"/>
              </a:ext>
            </a:extLst>
          </p:cNvPr>
          <p:cNvGrpSpPr/>
          <p:nvPr/>
        </p:nvGrpSpPr>
        <p:grpSpPr>
          <a:xfrm>
            <a:off x="6077350" y="1448011"/>
            <a:ext cx="2816550" cy="2776224"/>
            <a:chOff x="8292593" y="2096668"/>
            <a:chExt cx="2816550" cy="2776224"/>
          </a:xfrm>
          <a:solidFill>
            <a:schemeClr val="accent5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0D2B31D-5535-404A-A0CF-2C9C927987F4}"/>
                </a:ext>
              </a:extLst>
            </p:cNvPr>
            <p:cNvSpPr/>
            <p:nvPr/>
          </p:nvSpPr>
          <p:spPr>
            <a:xfrm>
              <a:off x="9798888" y="2692271"/>
              <a:ext cx="49654" cy="49718"/>
            </a:xfrm>
            <a:custGeom>
              <a:avLst/>
              <a:gdLst>
                <a:gd name="connsiteX0" fmla="*/ 49655 w 49654"/>
                <a:gd name="connsiteY0" fmla="*/ 24859 h 49718"/>
                <a:gd name="connsiteX1" fmla="*/ 0 w 49654"/>
                <a:gd name="connsiteY1" fmla="*/ 24859 h 49718"/>
                <a:gd name="connsiteX2" fmla="*/ 49655 w 49654"/>
                <a:gd name="connsiteY2" fmla="*/ 24859 h 4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54" h="49718">
                  <a:moveTo>
                    <a:pt x="49655" y="24859"/>
                  </a:moveTo>
                  <a:cubicBezTo>
                    <a:pt x="49655" y="58005"/>
                    <a:pt x="0" y="58005"/>
                    <a:pt x="0" y="24859"/>
                  </a:cubicBezTo>
                  <a:cubicBezTo>
                    <a:pt x="0" y="-8286"/>
                    <a:pt x="49655" y="-8286"/>
                    <a:pt x="49655" y="24859"/>
                  </a:cubicBezTo>
                </a:path>
              </a:pathLst>
            </a:custGeom>
            <a:grpFill/>
            <a:ln w="317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BBC6CC5-9E24-4507-B376-06A98FEC84D1}"/>
                </a:ext>
              </a:extLst>
            </p:cNvPr>
            <p:cNvSpPr/>
            <p:nvPr/>
          </p:nvSpPr>
          <p:spPr>
            <a:xfrm>
              <a:off x="9798888" y="2973326"/>
              <a:ext cx="49654" cy="49718"/>
            </a:xfrm>
            <a:custGeom>
              <a:avLst/>
              <a:gdLst>
                <a:gd name="connsiteX0" fmla="*/ 49655 w 49654"/>
                <a:gd name="connsiteY0" fmla="*/ 24859 h 49718"/>
                <a:gd name="connsiteX1" fmla="*/ 0 w 49654"/>
                <a:gd name="connsiteY1" fmla="*/ 24859 h 49718"/>
                <a:gd name="connsiteX2" fmla="*/ 49655 w 49654"/>
                <a:gd name="connsiteY2" fmla="*/ 24859 h 4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54" h="49718">
                  <a:moveTo>
                    <a:pt x="49655" y="24859"/>
                  </a:moveTo>
                  <a:cubicBezTo>
                    <a:pt x="49655" y="58005"/>
                    <a:pt x="0" y="58005"/>
                    <a:pt x="0" y="24859"/>
                  </a:cubicBezTo>
                  <a:cubicBezTo>
                    <a:pt x="0" y="-8286"/>
                    <a:pt x="49655" y="-8286"/>
                    <a:pt x="49655" y="24859"/>
                  </a:cubicBezTo>
                </a:path>
              </a:pathLst>
            </a:custGeom>
            <a:grpFill/>
            <a:ln w="317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1FEBC95-B142-4A4E-A72C-3284341E5A77}"/>
                </a:ext>
              </a:extLst>
            </p:cNvPr>
            <p:cNvSpPr/>
            <p:nvPr/>
          </p:nvSpPr>
          <p:spPr>
            <a:xfrm>
              <a:off x="9798888" y="3254350"/>
              <a:ext cx="49654" cy="49718"/>
            </a:xfrm>
            <a:custGeom>
              <a:avLst/>
              <a:gdLst>
                <a:gd name="connsiteX0" fmla="*/ 49655 w 49654"/>
                <a:gd name="connsiteY0" fmla="*/ 24859 h 49718"/>
                <a:gd name="connsiteX1" fmla="*/ 0 w 49654"/>
                <a:gd name="connsiteY1" fmla="*/ 24859 h 49718"/>
                <a:gd name="connsiteX2" fmla="*/ 49655 w 49654"/>
                <a:gd name="connsiteY2" fmla="*/ 24859 h 4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54" h="49718">
                  <a:moveTo>
                    <a:pt x="49655" y="24859"/>
                  </a:moveTo>
                  <a:cubicBezTo>
                    <a:pt x="49655" y="58005"/>
                    <a:pt x="0" y="58005"/>
                    <a:pt x="0" y="24859"/>
                  </a:cubicBezTo>
                  <a:cubicBezTo>
                    <a:pt x="0" y="-8286"/>
                    <a:pt x="49655" y="-8286"/>
                    <a:pt x="49655" y="24859"/>
                  </a:cubicBezTo>
                </a:path>
              </a:pathLst>
            </a:custGeom>
            <a:grpFill/>
            <a:ln w="317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AD3E42-FC1A-47C1-8108-358B55C45FD6}"/>
                </a:ext>
              </a:extLst>
            </p:cNvPr>
            <p:cNvSpPr/>
            <p:nvPr/>
          </p:nvSpPr>
          <p:spPr>
            <a:xfrm>
              <a:off x="9798888" y="3535786"/>
              <a:ext cx="49654" cy="49625"/>
            </a:xfrm>
            <a:custGeom>
              <a:avLst/>
              <a:gdLst>
                <a:gd name="connsiteX0" fmla="*/ 49655 w 49654"/>
                <a:gd name="connsiteY0" fmla="*/ 24859 h 49625"/>
                <a:gd name="connsiteX1" fmla="*/ 0 w 49654"/>
                <a:gd name="connsiteY1" fmla="*/ 24859 h 49625"/>
                <a:gd name="connsiteX2" fmla="*/ 49655 w 49654"/>
                <a:gd name="connsiteY2" fmla="*/ 24859 h 4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54" h="49625">
                  <a:moveTo>
                    <a:pt x="49655" y="24859"/>
                  </a:moveTo>
                  <a:cubicBezTo>
                    <a:pt x="49655" y="57881"/>
                    <a:pt x="0" y="57881"/>
                    <a:pt x="0" y="24859"/>
                  </a:cubicBezTo>
                  <a:cubicBezTo>
                    <a:pt x="0" y="-8286"/>
                    <a:pt x="49655" y="-8286"/>
                    <a:pt x="49655" y="24859"/>
                  </a:cubicBezTo>
                </a:path>
              </a:pathLst>
            </a:custGeom>
            <a:grpFill/>
            <a:ln w="317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704C603-4F84-44C9-BA04-0616DF1BE00F}"/>
                </a:ext>
              </a:extLst>
            </p:cNvPr>
            <p:cNvSpPr/>
            <p:nvPr/>
          </p:nvSpPr>
          <p:spPr>
            <a:xfrm>
              <a:off x="8292593" y="2096668"/>
              <a:ext cx="2816550" cy="2776224"/>
            </a:xfrm>
            <a:custGeom>
              <a:avLst/>
              <a:gdLst>
                <a:gd name="connsiteX0" fmla="*/ 2732765 w 2816550"/>
                <a:gd name="connsiteY0" fmla="*/ 1927000 h 2776224"/>
                <a:gd name="connsiteX1" fmla="*/ 2668215 w 2816550"/>
                <a:gd name="connsiteY1" fmla="*/ 1927000 h 2776224"/>
                <a:gd name="connsiteX2" fmla="*/ 2668215 w 2816550"/>
                <a:gd name="connsiteY2" fmla="*/ 316177 h 2776224"/>
                <a:gd name="connsiteX3" fmla="*/ 2731402 w 2816550"/>
                <a:gd name="connsiteY3" fmla="*/ 316177 h 2776224"/>
                <a:gd name="connsiteX4" fmla="*/ 2815442 w 2816550"/>
                <a:gd name="connsiteY4" fmla="*/ 232137 h 2776224"/>
                <a:gd name="connsiteX5" fmla="*/ 2815442 w 2816550"/>
                <a:gd name="connsiteY5" fmla="*/ 84787 h 2776224"/>
                <a:gd name="connsiteX6" fmla="*/ 2731402 w 2816550"/>
                <a:gd name="connsiteY6" fmla="*/ 0 h 2776224"/>
                <a:gd name="connsiteX7" fmla="*/ 85403 w 2816550"/>
                <a:gd name="connsiteY7" fmla="*/ 124 h 2776224"/>
                <a:gd name="connsiteX8" fmla="*/ 1363 w 2816550"/>
                <a:gd name="connsiteY8" fmla="*/ 84911 h 2776224"/>
                <a:gd name="connsiteX9" fmla="*/ 1363 w 2816550"/>
                <a:gd name="connsiteY9" fmla="*/ 232262 h 2776224"/>
                <a:gd name="connsiteX10" fmla="*/ 85403 w 2816550"/>
                <a:gd name="connsiteY10" fmla="*/ 316302 h 2776224"/>
                <a:gd name="connsiteX11" fmla="*/ 148590 w 2816550"/>
                <a:gd name="connsiteY11" fmla="*/ 316302 h 2776224"/>
                <a:gd name="connsiteX12" fmla="*/ 148590 w 2816550"/>
                <a:gd name="connsiteY12" fmla="*/ 1927125 h 2776224"/>
                <a:gd name="connsiteX13" fmla="*/ 84040 w 2816550"/>
                <a:gd name="connsiteY13" fmla="*/ 1927125 h 2776224"/>
                <a:gd name="connsiteX14" fmla="*/ 0 w 2816550"/>
                <a:gd name="connsiteY14" fmla="*/ 2011911 h 2776224"/>
                <a:gd name="connsiteX15" fmla="*/ 0 w 2816550"/>
                <a:gd name="connsiteY15" fmla="*/ 2159262 h 2776224"/>
                <a:gd name="connsiteX16" fmla="*/ 84040 w 2816550"/>
                <a:gd name="connsiteY16" fmla="*/ 2243302 h 2776224"/>
                <a:gd name="connsiteX17" fmla="*/ 1159193 w 2816550"/>
                <a:gd name="connsiteY17" fmla="*/ 2243302 h 2776224"/>
                <a:gd name="connsiteX18" fmla="*/ 1383634 w 2816550"/>
                <a:gd name="connsiteY18" fmla="*/ 2467743 h 2776224"/>
                <a:gd name="connsiteX19" fmla="*/ 1383634 w 2816550"/>
                <a:gd name="connsiteY19" fmla="*/ 2751397 h 2776224"/>
                <a:gd name="connsiteX20" fmla="*/ 1408461 w 2816550"/>
                <a:gd name="connsiteY20" fmla="*/ 2776225 h 2776224"/>
                <a:gd name="connsiteX21" fmla="*/ 1433289 w 2816550"/>
                <a:gd name="connsiteY21" fmla="*/ 2751397 h 2776224"/>
                <a:gd name="connsiteX22" fmla="*/ 1433289 w 2816550"/>
                <a:gd name="connsiteY22" fmla="*/ 2467743 h 2776224"/>
                <a:gd name="connsiteX23" fmla="*/ 1657357 w 2816550"/>
                <a:gd name="connsiteY23" fmla="*/ 2243302 h 2776224"/>
                <a:gd name="connsiteX24" fmla="*/ 2732511 w 2816550"/>
                <a:gd name="connsiteY24" fmla="*/ 2243302 h 2776224"/>
                <a:gd name="connsiteX25" fmla="*/ 2816551 w 2816550"/>
                <a:gd name="connsiteY25" fmla="*/ 2159262 h 2776224"/>
                <a:gd name="connsiteX26" fmla="*/ 2816551 w 2816550"/>
                <a:gd name="connsiteY26" fmla="*/ 2011911 h 2776224"/>
                <a:gd name="connsiteX27" fmla="*/ 2732511 w 2816550"/>
                <a:gd name="connsiteY27" fmla="*/ 1927125 h 2776224"/>
                <a:gd name="connsiteX28" fmla="*/ 85400 w 2816550"/>
                <a:gd name="connsiteY28" fmla="*/ 266538 h 2776224"/>
                <a:gd name="connsiteX29" fmla="*/ 51015 w 2816550"/>
                <a:gd name="connsiteY29" fmla="*/ 232153 h 2776224"/>
                <a:gd name="connsiteX30" fmla="*/ 51015 w 2816550"/>
                <a:gd name="connsiteY30" fmla="*/ 84803 h 2776224"/>
                <a:gd name="connsiteX31" fmla="*/ 85400 w 2816550"/>
                <a:gd name="connsiteY31" fmla="*/ 49671 h 2776224"/>
                <a:gd name="connsiteX32" fmla="*/ 2731653 w 2816550"/>
                <a:gd name="connsiteY32" fmla="*/ 49671 h 2776224"/>
                <a:gd name="connsiteX33" fmla="*/ 2766038 w 2816550"/>
                <a:gd name="connsiteY33" fmla="*/ 84803 h 2776224"/>
                <a:gd name="connsiteX34" fmla="*/ 2766038 w 2816550"/>
                <a:gd name="connsiteY34" fmla="*/ 232153 h 2776224"/>
                <a:gd name="connsiteX35" fmla="*/ 2731653 w 2816550"/>
                <a:gd name="connsiteY35" fmla="*/ 266538 h 2776224"/>
                <a:gd name="connsiteX36" fmla="*/ 2618805 w 2816550"/>
                <a:gd name="connsiteY36" fmla="*/ 316193 h 2776224"/>
                <a:gd name="connsiteX37" fmla="*/ 2618805 w 2816550"/>
                <a:gd name="connsiteY37" fmla="*/ 1927016 h 2776224"/>
                <a:gd name="connsiteX38" fmla="*/ 198375 w 2816550"/>
                <a:gd name="connsiteY38" fmla="*/ 1927016 h 2776224"/>
                <a:gd name="connsiteX39" fmla="*/ 198375 w 2816550"/>
                <a:gd name="connsiteY39" fmla="*/ 316193 h 2776224"/>
                <a:gd name="connsiteX40" fmla="*/ 1408971 w 2816550"/>
                <a:gd name="connsiteY40" fmla="*/ 2418958 h 2776224"/>
                <a:gd name="connsiteX41" fmla="*/ 1408599 w 2816550"/>
                <a:gd name="connsiteY41" fmla="*/ 2418958 h 2776224"/>
                <a:gd name="connsiteX42" fmla="*/ 1209607 w 2816550"/>
                <a:gd name="connsiteY42" fmla="*/ 2242806 h 2776224"/>
                <a:gd name="connsiteX43" fmla="*/ 1607832 w 2816550"/>
                <a:gd name="connsiteY43" fmla="*/ 2242806 h 2776224"/>
                <a:gd name="connsiteX44" fmla="*/ 1408841 w 2816550"/>
                <a:gd name="connsiteY44" fmla="*/ 2418958 h 2776224"/>
                <a:gd name="connsiteX45" fmla="*/ 2767532 w 2816550"/>
                <a:gd name="connsiteY45" fmla="*/ 2158766 h 2776224"/>
                <a:gd name="connsiteX46" fmla="*/ 2733146 w 2816550"/>
                <a:gd name="connsiteY46" fmla="*/ 2193151 h 2776224"/>
                <a:gd name="connsiteX47" fmla="*/ 84415 w 2816550"/>
                <a:gd name="connsiteY47" fmla="*/ 2193151 h 2776224"/>
                <a:gd name="connsiteX48" fmla="*/ 50030 w 2816550"/>
                <a:gd name="connsiteY48" fmla="*/ 2158766 h 2776224"/>
                <a:gd name="connsiteX49" fmla="*/ 50030 w 2816550"/>
                <a:gd name="connsiteY49" fmla="*/ 2011415 h 2776224"/>
                <a:gd name="connsiteX50" fmla="*/ 84415 w 2816550"/>
                <a:gd name="connsiteY50" fmla="*/ 1976283 h 2776224"/>
                <a:gd name="connsiteX51" fmla="*/ 2733019 w 2816550"/>
                <a:gd name="connsiteY51" fmla="*/ 1976283 h 2776224"/>
                <a:gd name="connsiteX52" fmla="*/ 2767404 w 2816550"/>
                <a:gd name="connsiteY52" fmla="*/ 2011415 h 2776224"/>
                <a:gd name="connsiteX53" fmla="*/ 2767404 w 2816550"/>
                <a:gd name="connsiteY53" fmla="*/ 2158766 h 277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816550" h="2776224">
                  <a:moveTo>
                    <a:pt x="2732765" y="1927000"/>
                  </a:moveTo>
                  <a:lnTo>
                    <a:pt x="2668215" y="1927000"/>
                  </a:lnTo>
                  <a:lnTo>
                    <a:pt x="2668215" y="316177"/>
                  </a:lnTo>
                  <a:lnTo>
                    <a:pt x="2731402" y="316177"/>
                  </a:lnTo>
                  <a:cubicBezTo>
                    <a:pt x="2777704" y="316177"/>
                    <a:pt x="2815442" y="278440"/>
                    <a:pt x="2815442" y="232137"/>
                  </a:cubicBezTo>
                  <a:lnTo>
                    <a:pt x="2815442" y="84787"/>
                  </a:lnTo>
                  <a:cubicBezTo>
                    <a:pt x="2815442" y="38110"/>
                    <a:pt x="2777704" y="0"/>
                    <a:pt x="2731402" y="0"/>
                  </a:cubicBezTo>
                  <a:lnTo>
                    <a:pt x="85403" y="124"/>
                  </a:lnTo>
                  <a:cubicBezTo>
                    <a:pt x="39101" y="124"/>
                    <a:pt x="1363" y="38234"/>
                    <a:pt x="1363" y="84911"/>
                  </a:cubicBezTo>
                  <a:lnTo>
                    <a:pt x="1363" y="232262"/>
                  </a:lnTo>
                  <a:cubicBezTo>
                    <a:pt x="1363" y="278564"/>
                    <a:pt x="39101" y="316302"/>
                    <a:pt x="85403" y="316302"/>
                  </a:cubicBezTo>
                  <a:lnTo>
                    <a:pt x="148590" y="316302"/>
                  </a:lnTo>
                  <a:lnTo>
                    <a:pt x="148590" y="1927125"/>
                  </a:lnTo>
                  <a:lnTo>
                    <a:pt x="84040" y="1927125"/>
                  </a:lnTo>
                  <a:cubicBezTo>
                    <a:pt x="37738" y="1927125"/>
                    <a:pt x="0" y="1965234"/>
                    <a:pt x="0" y="2011911"/>
                  </a:cubicBezTo>
                  <a:lnTo>
                    <a:pt x="0" y="2159262"/>
                  </a:lnTo>
                  <a:cubicBezTo>
                    <a:pt x="0" y="2205564"/>
                    <a:pt x="37738" y="2243302"/>
                    <a:pt x="84040" y="2243302"/>
                  </a:cubicBezTo>
                  <a:lnTo>
                    <a:pt x="1159193" y="2243302"/>
                  </a:lnTo>
                  <a:cubicBezTo>
                    <a:pt x="1170738" y="2361854"/>
                    <a:pt x="1265082" y="2456197"/>
                    <a:pt x="1383634" y="2467743"/>
                  </a:cubicBezTo>
                  <a:lnTo>
                    <a:pt x="1383634" y="2751397"/>
                  </a:lnTo>
                  <a:cubicBezTo>
                    <a:pt x="1383634" y="2764928"/>
                    <a:pt x="1394930" y="2776225"/>
                    <a:pt x="1408461" y="2776225"/>
                  </a:cubicBezTo>
                  <a:cubicBezTo>
                    <a:pt x="1421992" y="2776225"/>
                    <a:pt x="1433289" y="2764928"/>
                    <a:pt x="1433289" y="2751397"/>
                  </a:cubicBezTo>
                  <a:lnTo>
                    <a:pt x="1433289" y="2467743"/>
                  </a:lnTo>
                  <a:cubicBezTo>
                    <a:pt x="1551469" y="2455825"/>
                    <a:pt x="1645812" y="2361479"/>
                    <a:pt x="1657357" y="2243302"/>
                  </a:cubicBezTo>
                  <a:lnTo>
                    <a:pt x="2732511" y="2243302"/>
                  </a:lnTo>
                  <a:cubicBezTo>
                    <a:pt x="2778813" y="2243302"/>
                    <a:pt x="2816551" y="2205564"/>
                    <a:pt x="2816551" y="2159262"/>
                  </a:cubicBezTo>
                  <a:lnTo>
                    <a:pt x="2816551" y="2011911"/>
                  </a:lnTo>
                  <a:cubicBezTo>
                    <a:pt x="2816551" y="1965234"/>
                    <a:pt x="2778813" y="1927125"/>
                    <a:pt x="2732511" y="1927125"/>
                  </a:cubicBezTo>
                  <a:close/>
                  <a:moveTo>
                    <a:pt x="85400" y="266538"/>
                  </a:moveTo>
                  <a:cubicBezTo>
                    <a:pt x="66159" y="266538"/>
                    <a:pt x="51015" y="251021"/>
                    <a:pt x="51015" y="232153"/>
                  </a:cubicBezTo>
                  <a:lnTo>
                    <a:pt x="51015" y="84803"/>
                  </a:lnTo>
                  <a:cubicBezTo>
                    <a:pt x="51015" y="65313"/>
                    <a:pt x="66284" y="49671"/>
                    <a:pt x="85400" y="49671"/>
                  </a:cubicBezTo>
                  <a:lnTo>
                    <a:pt x="2731653" y="49671"/>
                  </a:lnTo>
                  <a:cubicBezTo>
                    <a:pt x="2751142" y="49671"/>
                    <a:pt x="2766038" y="64940"/>
                    <a:pt x="2766038" y="84803"/>
                  </a:cubicBezTo>
                  <a:lnTo>
                    <a:pt x="2766038" y="232153"/>
                  </a:lnTo>
                  <a:cubicBezTo>
                    <a:pt x="2766038" y="251395"/>
                    <a:pt x="2750521" y="266538"/>
                    <a:pt x="2731653" y="266538"/>
                  </a:cubicBezTo>
                  <a:close/>
                  <a:moveTo>
                    <a:pt x="2618805" y="316193"/>
                  </a:moveTo>
                  <a:lnTo>
                    <a:pt x="2618805" y="1927016"/>
                  </a:lnTo>
                  <a:lnTo>
                    <a:pt x="198375" y="1927016"/>
                  </a:lnTo>
                  <a:lnTo>
                    <a:pt x="198375" y="316193"/>
                  </a:lnTo>
                  <a:close/>
                  <a:moveTo>
                    <a:pt x="1408971" y="2418958"/>
                  </a:moveTo>
                  <a:lnTo>
                    <a:pt x="1408599" y="2418958"/>
                  </a:lnTo>
                  <a:cubicBezTo>
                    <a:pt x="1306683" y="2418958"/>
                    <a:pt x="1221896" y="2341868"/>
                    <a:pt x="1209607" y="2242806"/>
                  </a:cubicBezTo>
                  <a:lnTo>
                    <a:pt x="1607832" y="2242806"/>
                  </a:lnTo>
                  <a:cubicBezTo>
                    <a:pt x="1595543" y="2341744"/>
                    <a:pt x="1511128" y="2418583"/>
                    <a:pt x="1408841" y="2418958"/>
                  </a:cubicBezTo>
                  <a:close/>
                  <a:moveTo>
                    <a:pt x="2767532" y="2158766"/>
                  </a:moveTo>
                  <a:cubicBezTo>
                    <a:pt x="2767532" y="2178007"/>
                    <a:pt x="2752014" y="2193151"/>
                    <a:pt x="2733146" y="2193151"/>
                  </a:cubicBezTo>
                  <a:lnTo>
                    <a:pt x="84415" y="2193151"/>
                  </a:lnTo>
                  <a:cubicBezTo>
                    <a:pt x="65174" y="2193151"/>
                    <a:pt x="50030" y="2177634"/>
                    <a:pt x="50030" y="2158766"/>
                  </a:cubicBezTo>
                  <a:lnTo>
                    <a:pt x="50030" y="2011415"/>
                  </a:lnTo>
                  <a:cubicBezTo>
                    <a:pt x="50030" y="1992174"/>
                    <a:pt x="65547" y="1976283"/>
                    <a:pt x="84415" y="1976283"/>
                  </a:cubicBezTo>
                  <a:lnTo>
                    <a:pt x="2733019" y="1976283"/>
                  </a:lnTo>
                  <a:cubicBezTo>
                    <a:pt x="2752261" y="1976283"/>
                    <a:pt x="2767404" y="1991801"/>
                    <a:pt x="2767404" y="2011415"/>
                  </a:cubicBezTo>
                  <a:lnTo>
                    <a:pt x="2767404" y="2158766"/>
                  </a:lnTo>
                  <a:close/>
                </a:path>
              </a:pathLst>
            </a:custGeom>
            <a:grpFill/>
            <a:ln w="317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6C3B958-ED31-4636-8658-C855C3711C1D}"/>
                </a:ext>
              </a:extLst>
            </p:cNvPr>
            <p:cNvSpPr/>
            <p:nvPr/>
          </p:nvSpPr>
          <p:spPr>
            <a:xfrm>
              <a:off x="8706380" y="2883126"/>
              <a:ext cx="828913" cy="670075"/>
            </a:xfrm>
            <a:custGeom>
              <a:avLst/>
              <a:gdLst>
                <a:gd name="connsiteX0" fmla="*/ 681619 w 828913"/>
                <a:gd name="connsiteY0" fmla="*/ 7169 h 670075"/>
                <a:gd name="connsiteX1" fmla="*/ 646487 w 828913"/>
                <a:gd name="connsiteY1" fmla="*/ 7169 h 670075"/>
                <a:gd name="connsiteX2" fmla="*/ 324341 w 828913"/>
                <a:gd name="connsiteY2" fmla="*/ 329314 h 670075"/>
                <a:gd name="connsiteX3" fmla="*/ 182701 w 828913"/>
                <a:gd name="connsiteY3" fmla="*/ 187675 h 670075"/>
                <a:gd name="connsiteX4" fmla="*/ 147569 w 828913"/>
                <a:gd name="connsiteY4" fmla="*/ 187675 h 670075"/>
                <a:gd name="connsiteX5" fmla="*/ 7169 w 828913"/>
                <a:gd name="connsiteY5" fmla="*/ 328075 h 670075"/>
                <a:gd name="connsiteX6" fmla="*/ 7169 w 828913"/>
                <a:gd name="connsiteY6" fmla="*/ 363207 h 670075"/>
                <a:gd name="connsiteX7" fmla="*/ 306713 w 828913"/>
                <a:gd name="connsiteY7" fmla="*/ 662751 h 670075"/>
                <a:gd name="connsiteX8" fmla="*/ 324216 w 828913"/>
                <a:gd name="connsiteY8" fmla="*/ 670075 h 670075"/>
                <a:gd name="connsiteX9" fmla="*/ 341720 w 828913"/>
                <a:gd name="connsiteY9" fmla="*/ 662751 h 670075"/>
                <a:gd name="connsiteX10" fmla="*/ 821744 w 828913"/>
                <a:gd name="connsiteY10" fmla="*/ 182727 h 670075"/>
                <a:gd name="connsiteX11" fmla="*/ 821744 w 828913"/>
                <a:gd name="connsiteY11" fmla="*/ 147595 h 670075"/>
                <a:gd name="connsiteX12" fmla="*/ 681344 w 828913"/>
                <a:gd name="connsiteY12" fmla="*/ 7194 h 670075"/>
                <a:gd name="connsiteX13" fmla="*/ 324103 w 828913"/>
                <a:gd name="connsiteY13" fmla="*/ 610242 h 670075"/>
                <a:gd name="connsiteX14" fmla="*/ 59566 w 828913"/>
                <a:gd name="connsiteY14" fmla="*/ 345706 h 670075"/>
                <a:gd name="connsiteX15" fmla="*/ 164835 w 828913"/>
                <a:gd name="connsiteY15" fmla="*/ 240438 h 670075"/>
                <a:gd name="connsiteX16" fmla="*/ 306475 w 828913"/>
                <a:gd name="connsiteY16" fmla="*/ 382077 h 670075"/>
                <a:gd name="connsiteX17" fmla="*/ 341607 w 828913"/>
                <a:gd name="connsiteY17" fmla="*/ 382077 h 670075"/>
                <a:gd name="connsiteX18" fmla="*/ 663752 w 828913"/>
                <a:gd name="connsiteY18" fmla="*/ 59932 h 670075"/>
                <a:gd name="connsiteX19" fmla="*/ 769021 w 828913"/>
                <a:gd name="connsiteY19" fmla="*/ 165200 h 670075"/>
                <a:gd name="connsiteX20" fmla="*/ 324112 w 828913"/>
                <a:gd name="connsiteY20" fmla="*/ 610109 h 67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8913" h="670075">
                  <a:moveTo>
                    <a:pt x="681619" y="7169"/>
                  </a:moveTo>
                  <a:cubicBezTo>
                    <a:pt x="672060" y="-2390"/>
                    <a:pt x="656170" y="-2390"/>
                    <a:pt x="646487" y="7169"/>
                  </a:cubicBezTo>
                  <a:lnTo>
                    <a:pt x="324341" y="329314"/>
                  </a:lnTo>
                  <a:lnTo>
                    <a:pt x="182701" y="187675"/>
                  </a:lnTo>
                  <a:cubicBezTo>
                    <a:pt x="173391" y="178364"/>
                    <a:pt x="156881" y="178364"/>
                    <a:pt x="147569" y="187675"/>
                  </a:cubicBezTo>
                  <a:lnTo>
                    <a:pt x="7169" y="328075"/>
                  </a:lnTo>
                  <a:cubicBezTo>
                    <a:pt x="-2390" y="337634"/>
                    <a:pt x="-2390" y="353523"/>
                    <a:pt x="7169" y="363207"/>
                  </a:cubicBezTo>
                  <a:lnTo>
                    <a:pt x="306713" y="662751"/>
                  </a:lnTo>
                  <a:cubicBezTo>
                    <a:pt x="311306" y="667344"/>
                    <a:pt x="317637" y="670075"/>
                    <a:pt x="324216" y="670075"/>
                  </a:cubicBezTo>
                  <a:cubicBezTo>
                    <a:pt x="330796" y="670075"/>
                    <a:pt x="337127" y="667468"/>
                    <a:pt x="341720" y="662751"/>
                  </a:cubicBezTo>
                  <a:lnTo>
                    <a:pt x="821744" y="182727"/>
                  </a:lnTo>
                  <a:cubicBezTo>
                    <a:pt x="831303" y="173168"/>
                    <a:pt x="831303" y="157279"/>
                    <a:pt x="821744" y="147595"/>
                  </a:cubicBezTo>
                  <a:lnTo>
                    <a:pt x="681344" y="7194"/>
                  </a:lnTo>
                  <a:close/>
                  <a:moveTo>
                    <a:pt x="324103" y="610242"/>
                  </a:moveTo>
                  <a:lnTo>
                    <a:pt x="59566" y="345706"/>
                  </a:lnTo>
                  <a:lnTo>
                    <a:pt x="164835" y="240438"/>
                  </a:lnTo>
                  <a:lnTo>
                    <a:pt x="306475" y="382077"/>
                  </a:lnTo>
                  <a:cubicBezTo>
                    <a:pt x="316033" y="391636"/>
                    <a:pt x="331923" y="391636"/>
                    <a:pt x="341607" y="382077"/>
                  </a:cubicBezTo>
                  <a:lnTo>
                    <a:pt x="663752" y="59932"/>
                  </a:lnTo>
                  <a:lnTo>
                    <a:pt x="769021" y="165200"/>
                  </a:lnTo>
                  <a:lnTo>
                    <a:pt x="324112" y="610109"/>
                  </a:lnTo>
                  <a:close/>
                </a:path>
              </a:pathLst>
            </a:custGeom>
            <a:grpFill/>
            <a:ln w="317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E75DF48-AC3E-42B8-86D5-2684385A1F6B}"/>
                </a:ext>
              </a:extLst>
            </p:cNvPr>
            <p:cNvSpPr/>
            <p:nvPr/>
          </p:nvSpPr>
          <p:spPr>
            <a:xfrm>
              <a:off x="9937548" y="2683000"/>
              <a:ext cx="714665" cy="49654"/>
            </a:xfrm>
            <a:custGeom>
              <a:avLst/>
              <a:gdLst>
                <a:gd name="connsiteX0" fmla="*/ 689839 w 714665"/>
                <a:gd name="connsiteY0" fmla="*/ 0 h 49654"/>
                <a:gd name="connsiteX1" fmla="*/ 24827 w 714665"/>
                <a:gd name="connsiteY1" fmla="*/ 0 h 49654"/>
                <a:gd name="connsiteX2" fmla="*/ 0 w 714665"/>
                <a:gd name="connsiteY2" fmla="*/ 24827 h 49654"/>
                <a:gd name="connsiteX3" fmla="*/ 24827 w 714665"/>
                <a:gd name="connsiteY3" fmla="*/ 49655 h 49654"/>
                <a:gd name="connsiteX4" fmla="*/ 689839 w 714665"/>
                <a:gd name="connsiteY4" fmla="*/ 49655 h 49654"/>
                <a:gd name="connsiteX5" fmla="*/ 714666 w 714665"/>
                <a:gd name="connsiteY5" fmla="*/ 24827 h 49654"/>
                <a:gd name="connsiteX6" fmla="*/ 689839 w 714665"/>
                <a:gd name="connsiteY6" fmla="*/ 0 h 4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665" h="49654">
                  <a:moveTo>
                    <a:pt x="689839" y="0"/>
                  </a:moveTo>
                  <a:lnTo>
                    <a:pt x="24827" y="0"/>
                  </a:lnTo>
                  <a:cubicBezTo>
                    <a:pt x="11297" y="0"/>
                    <a:pt x="0" y="11297"/>
                    <a:pt x="0" y="24827"/>
                  </a:cubicBezTo>
                  <a:cubicBezTo>
                    <a:pt x="0" y="38358"/>
                    <a:pt x="11297" y="49655"/>
                    <a:pt x="24827" y="49655"/>
                  </a:cubicBezTo>
                  <a:lnTo>
                    <a:pt x="689839" y="49655"/>
                  </a:lnTo>
                  <a:cubicBezTo>
                    <a:pt x="703369" y="49655"/>
                    <a:pt x="714666" y="38358"/>
                    <a:pt x="714666" y="24827"/>
                  </a:cubicBezTo>
                  <a:cubicBezTo>
                    <a:pt x="714666" y="11297"/>
                    <a:pt x="703369" y="0"/>
                    <a:pt x="689839" y="0"/>
                  </a:cubicBezTo>
                  <a:close/>
                </a:path>
              </a:pathLst>
            </a:custGeom>
            <a:grpFill/>
            <a:ln w="317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A315E4-0CC9-43FD-B5D3-8DC0AFAEEEB4}"/>
                </a:ext>
              </a:extLst>
            </p:cNvPr>
            <p:cNvSpPr/>
            <p:nvPr/>
          </p:nvSpPr>
          <p:spPr>
            <a:xfrm>
              <a:off x="9937548" y="2832950"/>
              <a:ext cx="485983" cy="49654"/>
            </a:xfrm>
            <a:custGeom>
              <a:avLst/>
              <a:gdLst>
                <a:gd name="connsiteX0" fmla="*/ 24827 w 485983"/>
                <a:gd name="connsiteY0" fmla="*/ 49655 h 49654"/>
                <a:gd name="connsiteX1" fmla="*/ 461156 w 485983"/>
                <a:gd name="connsiteY1" fmla="*/ 49655 h 49654"/>
                <a:gd name="connsiteX2" fmla="*/ 485983 w 485983"/>
                <a:gd name="connsiteY2" fmla="*/ 24827 h 49654"/>
                <a:gd name="connsiteX3" fmla="*/ 461156 w 485983"/>
                <a:gd name="connsiteY3" fmla="*/ 0 h 49654"/>
                <a:gd name="connsiteX4" fmla="*/ 24827 w 485983"/>
                <a:gd name="connsiteY4" fmla="*/ 0 h 49654"/>
                <a:gd name="connsiteX5" fmla="*/ 0 w 485983"/>
                <a:gd name="connsiteY5" fmla="*/ 24827 h 49654"/>
                <a:gd name="connsiteX6" fmla="*/ 24827 w 485983"/>
                <a:gd name="connsiteY6" fmla="*/ 49655 h 4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983" h="49654">
                  <a:moveTo>
                    <a:pt x="24827" y="49655"/>
                  </a:moveTo>
                  <a:lnTo>
                    <a:pt x="461156" y="49655"/>
                  </a:lnTo>
                  <a:cubicBezTo>
                    <a:pt x="474687" y="49655"/>
                    <a:pt x="485983" y="38358"/>
                    <a:pt x="485983" y="24827"/>
                  </a:cubicBezTo>
                  <a:cubicBezTo>
                    <a:pt x="485983" y="11297"/>
                    <a:pt x="474687" y="0"/>
                    <a:pt x="461156" y="0"/>
                  </a:cubicBezTo>
                  <a:lnTo>
                    <a:pt x="24827" y="0"/>
                  </a:lnTo>
                  <a:cubicBezTo>
                    <a:pt x="11297" y="0"/>
                    <a:pt x="0" y="11297"/>
                    <a:pt x="0" y="24827"/>
                  </a:cubicBezTo>
                  <a:cubicBezTo>
                    <a:pt x="0" y="38358"/>
                    <a:pt x="11297" y="49655"/>
                    <a:pt x="24827" y="49655"/>
                  </a:cubicBezTo>
                  <a:close/>
                </a:path>
              </a:pathLst>
            </a:custGeom>
            <a:grpFill/>
            <a:ln w="317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0007EAE-4F91-44AF-827B-1F5EB7D6CEEA}"/>
                </a:ext>
              </a:extLst>
            </p:cNvPr>
            <p:cNvSpPr/>
            <p:nvPr/>
          </p:nvSpPr>
          <p:spPr>
            <a:xfrm>
              <a:off x="9937548" y="2973334"/>
              <a:ext cx="714665" cy="49654"/>
            </a:xfrm>
            <a:custGeom>
              <a:avLst/>
              <a:gdLst>
                <a:gd name="connsiteX0" fmla="*/ 689839 w 714665"/>
                <a:gd name="connsiteY0" fmla="*/ 0 h 49654"/>
                <a:gd name="connsiteX1" fmla="*/ 24827 w 714665"/>
                <a:gd name="connsiteY1" fmla="*/ 0 h 49654"/>
                <a:gd name="connsiteX2" fmla="*/ 0 w 714665"/>
                <a:gd name="connsiteY2" fmla="*/ 24827 h 49654"/>
                <a:gd name="connsiteX3" fmla="*/ 24827 w 714665"/>
                <a:gd name="connsiteY3" fmla="*/ 49655 h 49654"/>
                <a:gd name="connsiteX4" fmla="*/ 689839 w 714665"/>
                <a:gd name="connsiteY4" fmla="*/ 49655 h 49654"/>
                <a:gd name="connsiteX5" fmla="*/ 714666 w 714665"/>
                <a:gd name="connsiteY5" fmla="*/ 24827 h 49654"/>
                <a:gd name="connsiteX6" fmla="*/ 689839 w 714665"/>
                <a:gd name="connsiteY6" fmla="*/ 0 h 4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665" h="49654">
                  <a:moveTo>
                    <a:pt x="689839" y="0"/>
                  </a:moveTo>
                  <a:lnTo>
                    <a:pt x="24827" y="0"/>
                  </a:lnTo>
                  <a:cubicBezTo>
                    <a:pt x="11297" y="0"/>
                    <a:pt x="0" y="11297"/>
                    <a:pt x="0" y="24827"/>
                  </a:cubicBezTo>
                  <a:cubicBezTo>
                    <a:pt x="0" y="38358"/>
                    <a:pt x="11297" y="49655"/>
                    <a:pt x="24827" y="49655"/>
                  </a:cubicBezTo>
                  <a:lnTo>
                    <a:pt x="689839" y="49655"/>
                  </a:lnTo>
                  <a:cubicBezTo>
                    <a:pt x="703369" y="49655"/>
                    <a:pt x="714666" y="38358"/>
                    <a:pt x="714666" y="24827"/>
                  </a:cubicBezTo>
                  <a:cubicBezTo>
                    <a:pt x="714666" y="11297"/>
                    <a:pt x="703369" y="0"/>
                    <a:pt x="689839" y="0"/>
                  </a:cubicBezTo>
                  <a:close/>
                </a:path>
              </a:pathLst>
            </a:custGeom>
            <a:grpFill/>
            <a:ln w="317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DB1AADA-0577-4EA4-9F81-1D47CA13C2AB}"/>
                </a:ext>
              </a:extLst>
            </p:cNvPr>
            <p:cNvSpPr/>
            <p:nvPr/>
          </p:nvSpPr>
          <p:spPr>
            <a:xfrm>
              <a:off x="9937548" y="3122935"/>
              <a:ext cx="485983" cy="49654"/>
            </a:xfrm>
            <a:custGeom>
              <a:avLst/>
              <a:gdLst>
                <a:gd name="connsiteX0" fmla="*/ 24827 w 485983"/>
                <a:gd name="connsiteY0" fmla="*/ 49655 h 49654"/>
                <a:gd name="connsiteX1" fmla="*/ 461156 w 485983"/>
                <a:gd name="connsiteY1" fmla="*/ 49655 h 49654"/>
                <a:gd name="connsiteX2" fmla="*/ 485983 w 485983"/>
                <a:gd name="connsiteY2" fmla="*/ 24827 h 49654"/>
                <a:gd name="connsiteX3" fmla="*/ 461156 w 485983"/>
                <a:gd name="connsiteY3" fmla="*/ 0 h 49654"/>
                <a:gd name="connsiteX4" fmla="*/ 24827 w 485983"/>
                <a:gd name="connsiteY4" fmla="*/ 0 h 49654"/>
                <a:gd name="connsiteX5" fmla="*/ 0 w 485983"/>
                <a:gd name="connsiteY5" fmla="*/ 24827 h 49654"/>
                <a:gd name="connsiteX6" fmla="*/ 24827 w 485983"/>
                <a:gd name="connsiteY6" fmla="*/ 49655 h 4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983" h="49654">
                  <a:moveTo>
                    <a:pt x="24827" y="49655"/>
                  </a:moveTo>
                  <a:lnTo>
                    <a:pt x="461156" y="49655"/>
                  </a:lnTo>
                  <a:cubicBezTo>
                    <a:pt x="474687" y="49655"/>
                    <a:pt x="485983" y="38358"/>
                    <a:pt x="485983" y="24827"/>
                  </a:cubicBezTo>
                  <a:cubicBezTo>
                    <a:pt x="485983" y="11297"/>
                    <a:pt x="474687" y="0"/>
                    <a:pt x="461156" y="0"/>
                  </a:cubicBezTo>
                  <a:lnTo>
                    <a:pt x="24827" y="0"/>
                  </a:lnTo>
                  <a:cubicBezTo>
                    <a:pt x="11297" y="0"/>
                    <a:pt x="0" y="11297"/>
                    <a:pt x="0" y="24827"/>
                  </a:cubicBezTo>
                  <a:cubicBezTo>
                    <a:pt x="0" y="38358"/>
                    <a:pt x="11297" y="49655"/>
                    <a:pt x="24827" y="49655"/>
                  </a:cubicBezTo>
                  <a:close/>
                </a:path>
              </a:pathLst>
            </a:custGeom>
            <a:grpFill/>
            <a:ln w="317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3AB8F9C-A2EB-442F-A906-460AE0D34843}"/>
                </a:ext>
              </a:extLst>
            </p:cNvPr>
            <p:cNvSpPr/>
            <p:nvPr/>
          </p:nvSpPr>
          <p:spPr>
            <a:xfrm>
              <a:off x="9937548" y="3263701"/>
              <a:ext cx="714665" cy="49654"/>
            </a:xfrm>
            <a:custGeom>
              <a:avLst/>
              <a:gdLst>
                <a:gd name="connsiteX0" fmla="*/ 689839 w 714665"/>
                <a:gd name="connsiteY0" fmla="*/ 0 h 49654"/>
                <a:gd name="connsiteX1" fmla="*/ 24827 w 714665"/>
                <a:gd name="connsiteY1" fmla="*/ 0 h 49654"/>
                <a:gd name="connsiteX2" fmla="*/ 0 w 714665"/>
                <a:gd name="connsiteY2" fmla="*/ 24827 h 49654"/>
                <a:gd name="connsiteX3" fmla="*/ 24827 w 714665"/>
                <a:gd name="connsiteY3" fmla="*/ 49655 h 49654"/>
                <a:gd name="connsiteX4" fmla="*/ 689839 w 714665"/>
                <a:gd name="connsiteY4" fmla="*/ 49655 h 49654"/>
                <a:gd name="connsiteX5" fmla="*/ 714666 w 714665"/>
                <a:gd name="connsiteY5" fmla="*/ 24827 h 49654"/>
                <a:gd name="connsiteX6" fmla="*/ 689839 w 714665"/>
                <a:gd name="connsiteY6" fmla="*/ 0 h 4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665" h="49654">
                  <a:moveTo>
                    <a:pt x="689839" y="0"/>
                  </a:moveTo>
                  <a:lnTo>
                    <a:pt x="24827" y="0"/>
                  </a:lnTo>
                  <a:cubicBezTo>
                    <a:pt x="11297" y="0"/>
                    <a:pt x="0" y="11297"/>
                    <a:pt x="0" y="24827"/>
                  </a:cubicBezTo>
                  <a:cubicBezTo>
                    <a:pt x="0" y="38358"/>
                    <a:pt x="11297" y="49655"/>
                    <a:pt x="24827" y="49655"/>
                  </a:cubicBezTo>
                  <a:lnTo>
                    <a:pt x="689839" y="49655"/>
                  </a:lnTo>
                  <a:cubicBezTo>
                    <a:pt x="703369" y="49655"/>
                    <a:pt x="714666" y="38358"/>
                    <a:pt x="714666" y="24827"/>
                  </a:cubicBezTo>
                  <a:cubicBezTo>
                    <a:pt x="714666" y="11297"/>
                    <a:pt x="703369" y="0"/>
                    <a:pt x="689839" y="0"/>
                  </a:cubicBezTo>
                  <a:close/>
                </a:path>
              </a:pathLst>
            </a:custGeom>
            <a:grpFill/>
            <a:ln w="317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FA20E1-8250-4389-8BCD-E3E5FDE1DB28}"/>
                </a:ext>
              </a:extLst>
            </p:cNvPr>
            <p:cNvSpPr/>
            <p:nvPr/>
          </p:nvSpPr>
          <p:spPr>
            <a:xfrm>
              <a:off x="9937548" y="3413269"/>
              <a:ext cx="485983" cy="49654"/>
            </a:xfrm>
            <a:custGeom>
              <a:avLst/>
              <a:gdLst>
                <a:gd name="connsiteX0" fmla="*/ 24827 w 485983"/>
                <a:gd name="connsiteY0" fmla="*/ 49655 h 49654"/>
                <a:gd name="connsiteX1" fmla="*/ 461156 w 485983"/>
                <a:gd name="connsiteY1" fmla="*/ 49655 h 49654"/>
                <a:gd name="connsiteX2" fmla="*/ 485983 w 485983"/>
                <a:gd name="connsiteY2" fmla="*/ 24827 h 49654"/>
                <a:gd name="connsiteX3" fmla="*/ 461156 w 485983"/>
                <a:gd name="connsiteY3" fmla="*/ 0 h 49654"/>
                <a:gd name="connsiteX4" fmla="*/ 24827 w 485983"/>
                <a:gd name="connsiteY4" fmla="*/ 0 h 49654"/>
                <a:gd name="connsiteX5" fmla="*/ 0 w 485983"/>
                <a:gd name="connsiteY5" fmla="*/ 24827 h 49654"/>
                <a:gd name="connsiteX6" fmla="*/ 24827 w 485983"/>
                <a:gd name="connsiteY6" fmla="*/ 49655 h 4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983" h="49654">
                  <a:moveTo>
                    <a:pt x="24827" y="49655"/>
                  </a:moveTo>
                  <a:lnTo>
                    <a:pt x="461156" y="49655"/>
                  </a:lnTo>
                  <a:cubicBezTo>
                    <a:pt x="474687" y="49655"/>
                    <a:pt x="485983" y="38358"/>
                    <a:pt x="485983" y="24827"/>
                  </a:cubicBezTo>
                  <a:cubicBezTo>
                    <a:pt x="485983" y="11297"/>
                    <a:pt x="474687" y="0"/>
                    <a:pt x="461156" y="0"/>
                  </a:cubicBezTo>
                  <a:lnTo>
                    <a:pt x="24827" y="0"/>
                  </a:lnTo>
                  <a:cubicBezTo>
                    <a:pt x="11297" y="0"/>
                    <a:pt x="0" y="11297"/>
                    <a:pt x="0" y="24827"/>
                  </a:cubicBezTo>
                  <a:cubicBezTo>
                    <a:pt x="0" y="38358"/>
                    <a:pt x="11297" y="49655"/>
                    <a:pt x="24827" y="49655"/>
                  </a:cubicBezTo>
                  <a:close/>
                </a:path>
              </a:pathLst>
            </a:custGeom>
            <a:grpFill/>
            <a:ln w="317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618D559-D6D9-4702-84EE-AA0C06ED1F2A}"/>
                </a:ext>
              </a:extLst>
            </p:cNvPr>
            <p:cNvSpPr/>
            <p:nvPr/>
          </p:nvSpPr>
          <p:spPr>
            <a:xfrm>
              <a:off x="9937548" y="3553940"/>
              <a:ext cx="714665" cy="49654"/>
            </a:xfrm>
            <a:custGeom>
              <a:avLst/>
              <a:gdLst>
                <a:gd name="connsiteX0" fmla="*/ 689839 w 714665"/>
                <a:gd name="connsiteY0" fmla="*/ 0 h 49654"/>
                <a:gd name="connsiteX1" fmla="*/ 24827 w 714665"/>
                <a:gd name="connsiteY1" fmla="*/ 0 h 49654"/>
                <a:gd name="connsiteX2" fmla="*/ 0 w 714665"/>
                <a:gd name="connsiteY2" fmla="*/ 24827 h 49654"/>
                <a:gd name="connsiteX3" fmla="*/ 24827 w 714665"/>
                <a:gd name="connsiteY3" fmla="*/ 49655 h 49654"/>
                <a:gd name="connsiteX4" fmla="*/ 689839 w 714665"/>
                <a:gd name="connsiteY4" fmla="*/ 49655 h 49654"/>
                <a:gd name="connsiteX5" fmla="*/ 714666 w 714665"/>
                <a:gd name="connsiteY5" fmla="*/ 24827 h 49654"/>
                <a:gd name="connsiteX6" fmla="*/ 689839 w 714665"/>
                <a:gd name="connsiteY6" fmla="*/ 0 h 4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665" h="49654">
                  <a:moveTo>
                    <a:pt x="689839" y="0"/>
                  </a:moveTo>
                  <a:lnTo>
                    <a:pt x="24827" y="0"/>
                  </a:lnTo>
                  <a:cubicBezTo>
                    <a:pt x="11297" y="0"/>
                    <a:pt x="0" y="11297"/>
                    <a:pt x="0" y="24827"/>
                  </a:cubicBezTo>
                  <a:cubicBezTo>
                    <a:pt x="0" y="38358"/>
                    <a:pt x="11297" y="49655"/>
                    <a:pt x="24827" y="49655"/>
                  </a:cubicBezTo>
                  <a:lnTo>
                    <a:pt x="689839" y="49655"/>
                  </a:lnTo>
                  <a:cubicBezTo>
                    <a:pt x="703369" y="49655"/>
                    <a:pt x="714666" y="38358"/>
                    <a:pt x="714666" y="24827"/>
                  </a:cubicBezTo>
                  <a:cubicBezTo>
                    <a:pt x="714666" y="11297"/>
                    <a:pt x="703369" y="0"/>
                    <a:pt x="689839" y="0"/>
                  </a:cubicBezTo>
                  <a:close/>
                </a:path>
              </a:pathLst>
            </a:custGeom>
            <a:grpFill/>
            <a:ln w="317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6ECB3C8-41EF-4AEC-9CD9-34119EDA1D2C}"/>
                </a:ext>
              </a:extLst>
            </p:cNvPr>
            <p:cNvSpPr/>
            <p:nvPr/>
          </p:nvSpPr>
          <p:spPr>
            <a:xfrm>
              <a:off x="9937548" y="3703652"/>
              <a:ext cx="485983" cy="49654"/>
            </a:xfrm>
            <a:custGeom>
              <a:avLst/>
              <a:gdLst>
                <a:gd name="connsiteX0" fmla="*/ 461156 w 485983"/>
                <a:gd name="connsiteY0" fmla="*/ 0 h 49654"/>
                <a:gd name="connsiteX1" fmla="*/ 24827 w 485983"/>
                <a:gd name="connsiteY1" fmla="*/ 0 h 49654"/>
                <a:gd name="connsiteX2" fmla="*/ 0 w 485983"/>
                <a:gd name="connsiteY2" fmla="*/ 24827 h 49654"/>
                <a:gd name="connsiteX3" fmla="*/ 24827 w 485983"/>
                <a:gd name="connsiteY3" fmla="*/ 49655 h 49654"/>
                <a:gd name="connsiteX4" fmla="*/ 461156 w 485983"/>
                <a:gd name="connsiteY4" fmla="*/ 49655 h 49654"/>
                <a:gd name="connsiteX5" fmla="*/ 485983 w 485983"/>
                <a:gd name="connsiteY5" fmla="*/ 24827 h 49654"/>
                <a:gd name="connsiteX6" fmla="*/ 461156 w 485983"/>
                <a:gd name="connsiteY6" fmla="*/ 0 h 4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983" h="49654">
                  <a:moveTo>
                    <a:pt x="461156" y="0"/>
                  </a:moveTo>
                  <a:lnTo>
                    <a:pt x="24827" y="0"/>
                  </a:lnTo>
                  <a:cubicBezTo>
                    <a:pt x="11297" y="0"/>
                    <a:pt x="0" y="11297"/>
                    <a:pt x="0" y="24827"/>
                  </a:cubicBezTo>
                  <a:cubicBezTo>
                    <a:pt x="0" y="38358"/>
                    <a:pt x="11297" y="49655"/>
                    <a:pt x="24827" y="49655"/>
                  </a:cubicBezTo>
                  <a:lnTo>
                    <a:pt x="461156" y="49655"/>
                  </a:lnTo>
                  <a:cubicBezTo>
                    <a:pt x="474687" y="49655"/>
                    <a:pt x="485983" y="38358"/>
                    <a:pt x="485983" y="24827"/>
                  </a:cubicBezTo>
                  <a:cubicBezTo>
                    <a:pt x="485983" y="11297"/>
                    <a:pt x="474687" y="0"/>
                    <a:pt x="461156" y="0"/>
                  </a:cubicBezTo>
                  <a:close/>
                </a:path>
              </a:pathLst>
            </a:custGeom>
            <a:grpFill/>
            <a:ln w="317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3423947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1EA3A-8807-0FA5-1132-CF598B63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488" y="1406014"/>
            <a:ext cx="4757257" cy="686257"/>
          </a:xfrm>
        </p:spPr>
        <p:txBody>
          <a:bodyPr/>
          <a:lstStyle/>
          <a:p>
            <a:r>
              <a:rPr lang="en-US" sz="3000" dirty="0"/>
              <a:t>Thank you for your attention!</a:t>
            </a:r>
            <a:endParaRPr lang="en-LU" sz="3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400E6-697D-6858-5DE3-DCE23506DD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8488" y="2092271"/>
            <a:ext cx="6624584" cy="427126"/>
          </a:xfrm>
        </p:spPr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91E6C-36B9-4EC9-95CA-1A8F5AB82D67}"/>
              </a:ext>
            </a:extLst>
          </p:cNvPr>
          <p:cNvSpPr txBox="1"/>
          <p:nvPr/>
        </p:nvSpPr>
        <p:spPr>
          <a:xfrm>
            <a:off x="1868488" y="271215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Contact: </a:t>
            </a:r>
            <a:r>
              <a:rPr lang="en-US" sz="2200" dirty="0">
                <a:solidFill>
                  <a:schemeClr val="tx2"/>
                </a:solidFill>
              </a:rPr>
              <a:t>hoelken@uni-wuppertal.de</a:t>
            </a:r>
            <a:endParaRPr lang="en-LU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21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E4342-3EE0-7893-2533-82AD3719C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C95DC-FC05-0AA8-FD00-D4BDE5F0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1850"/>
            <a:ext cx="7886700" cy="574448"/>
          </a:xfrm>
        </p:spPr>
        <p:txBody>
          <a:bodyPr anchor="ctr">
            <a:normAutofit/>
          </a:bodyPr>
          <a:lstStyle/>
          <a:p>
            <a:r>
              <a:rPr lang="en-US" dirty="0"/>
              <a:t>Why Health Data Space ?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6161C1-D29E-5997-ED3A-C7200006FF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anchor="b">
            <a:normAutofit/>
          </a:bodyPr>
          <a:lstStyle/>
          <a:p>
            <a:r>
              <a:rPr lang="en-US"/>
              <a:t>Flemish Health Data Space Implementation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3AE28B-0CAC-8160-23CB-254FEAD90A8C}"/>
              </a:ext>
            </a:extLst>
          </p:cNvPr>
          <p:cNvSpPr txBox="1">
            <a:spLocks/>
          </p:cNvSpPr>
          <p:nvPr/>
        </p:nvSpPr>
        <p:spPr>
          <a:xfrm>
            <a:off x="562681" y="439009"/>
            <a:ext cx="3859740" cy="439181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>
            <a:lvl1pPr algn="l" defTabSz="411480" rtl="0" eaLnBrk="1" latinLnBrk="0" hangingPunct="1">
              <a:spcBef>
                <a:spcPct val="0"/>
              </a:spcBef>
              <a:buNone/>
              <a:defRPr sz="2400" b="0" i="0" kern="1200" cap="none" baseline="0">
                <a:solidFill>
                  <a:schemeClr val="tx2"/>
                </a:solidFill>
                <a:latin typeface="Gill Sans MT" panose="020B0502020104020203" pitchFamily="34" charset="77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n-US" sz="6000" dirty="0">
                <a:solidFill>
                  <a:srgbClr val="F15A24"/>
                </a:solidFill>
              </a:rPr>
              <a:t>Flemish Health Data Space</a:t>
            </a:r>
            <a:endParaRPr lang="en-GB" sz="6000" dirty="0">
              <a:solidFill>
                <a:srgbClr val="F15A24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FD0DFCC-6FF8-B4C1-8B46-181AA96B7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2421" y="786298"/>
            <a:ext cx="3732862" cy="373286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80369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E97EF-2EFF-8C25-F8AE-201E95D39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C0414-A653-39FF-4D7B-F538469D7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</p:spPr>
        <p:txBody>
          <a:bodyPr anchor="ctr">
            <a:normAutofit/>
          </a:bodyPr>
          <a:lstStyle/>
          <a:p>
            <a:r>
              <a:rPr lang="en-US" dirty="0"/>
              <a:t>Why Health Data Space ? - Project goals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B3A5A32-5D6F-7375-8FC8-5975E592DF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anchor="b">
            <a:normAutofit/>
          </a:bodyPr>
          <a:lstStyle/>
          <a:p>
            <a:r>
              <a:rPr lang="en-US" dirty="0"/>
              <a:t>Flemish Health Data Space Implementation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73C9A301-8172-A07E-9A77-26BA245D66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000013"/>
          <a:ext cx="7886700" cy="3616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754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5627F-30DA-81C2-BD4A-A14C20670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45BF7-6046-D6AB-4B58-B2B6426A4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defRPr cap="all"/>
            </a:pPr>
            <a:r>
              <a:rPr lang="en-US" dirty="0"/>
              <a:t>Technical Implementations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A7751-88E7-7821-7B64-8AA88AF7E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Flemish Health Data Space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639870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60625-DA07-5197-9ED9-63CF16FC1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9882C-C365-1F3F-BAAA-36B35EB02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</p:spPr>
        <p:txBody>
          <a:bodyPr anchor="ctr">
            <a:normAutofit/>
          </a:bodyPr>
          <a:lstStyle/>
          <a:p>
            <a:r>
              <a:rPr lang="en-US" dirty="0"/>
              <a:t>Technical Implementations – Design</a:t>
            </a:r>
          </a:p>
        </p:txBody>
      </p:sp>
      <p:pic>
        <p:nvPicPr>
          <p:cNvPr id="3" name="Picture 2" descr="A diagram of data sharing&#10;&#10;Description automatically generated">
            <a:extLst>
              <a:ext uri="{FF2B5EF4-FFF2-40B4-BE49-F238E27FC236}">
                <a16:creationId xmlns:a16="http://schemas.microsoft.com/office/drawing/2014/main" id="{6442E3BA-6B46-58F7-97BE-65A1D3E67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103" y="1016000"/>
            <a:ext cx="5147793" cy="3616325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2C4EC1-92C7-1903-9586-5BC551C586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anchor="b">
            <a:normAutofit/>
          </a:bodyPr>
          <a:lstStyle/>
          <a:p>
            <a:r>
              <a:rPr lang="en-US"/>
              <a:t>Flemish Health Data Space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642457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07A49-2460-77AD-3A7F-A3E3A175D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0D3C-F29A-D4CB-E3BF-640F32506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</p:spPr>
        <p:txBody>
          <a:bodyPr anchor="ctr">
            <a:normAutofit/>
          </a:bodyPr>
          <a:lstStyle/>
          <a:p>
            <a:r>
              <a:rPr lang="en-US" dirty="0"/>
              <a:t>Technical Implementations – Design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A6C95D-29B2-E9F6-7720-4BA9ACEF14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anchor="b">
            <a:normAutofit/>
          </a:bodyPr>
          <a:lstStyle/>
          <a:p>
            <a:r>
              <a:rPr lang="en-US"/>
              <a:t>Flemish Health Data Space Implementation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F9C94E-59C4-A12C-306D-73265F084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671" y="972571"/>
            <a:ext cx="6223558" cy="353187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653999-E06B-AF1B-A456-115CA4392400}"/>
              </a:ext>
            </a:extLst>
          </p:cNvPr>
          <p:cNvSpPr/>
          <p:nvPr/>
        </p:nvSpPr>
        <p:spPr>
          <a:xfrm>
            <a:off x="4572000" y="3309257"/>
            <a:ext cx="1881052" cy="1283834"/>
          </a:xfrm>
          <a:prstGeom prst="rect">
            <a:avLst/>
          </a:prstGeom>
          <a:noFill/>
          <a:ln w="63500">
            <a:solidFill>
              <a:srgbClr val="F15A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7DB52-C284-2C47-AB4C-112DDB198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16FCF-CC71-ED76-6902-6C805E3B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</p:spPr>
        <p:txBody>
          <a:bodyPr anchor="ctr">
            <a:normAutofit/>
          </a:bodyPr>
          <a:lstStyle/>
          <a:p>
            <a:r>
              <a:rPr lang="en-US" dirty="0"/>
              <a:t>Technical Implementations – Vocabulary hub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C168A4-6CE3-E1D1-C50A-A09780AAB7D5}"/>
              </a:ext>
            </a:extLst>
          </p:cNvPr>
          <p:cNvSpPr txBox="1">
            <a:spLocks/>
          </p:cNvSpPr>
          <p:nvPr/>
        </p:nvSpPr>
        <p:spPr>
          <a:xfrm>
            <a:off x="628650" y="1016000"/>
            <a:ext cx="5387340" cy="3616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 panose="020B0502020104020203" pitchFamily="34" charset="77"/>
                <a:ea typeface="+mn-ea"/>
                <a:cs typeface="Gill Sans" panose="020B0502020104020203" pitchFamily="34" charset="-79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SzPct val="100000"/>
              <a:buNone/>
            </a:pPr>
            <a:endParaRPr lang="en-US" sz="1200" kern="12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lvl="1" indent="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SzPct val="100000"/>
              <a:buNone/>
            </a:pPr>
            <a:endParaRPr lang="en-US" sz="12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1" indent="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None/>
            </a:pPr>
            <a:endParaRPr lang="en-US" sz="12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1C86A88-48B1-9FF1-8BED-47D066A01E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500" y="4767264"/>
            <a:ext cx="2774950" cy="164386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Flemish Health Data Space Implementation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13C7BE-03C7-5636-4307-E18EB541E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898" y="4301643"/>
            <a:ext cx="3072592" cy="484310"/>
          </a:xfrm>
          <a:prstGeom prst="rect">
            <a:avLst/>
          </a:prstGeom>
        </p:spPr>
      </p:pic>
      <p:pic>
        <p:nvPicPr>
          <p:cNvPr id="7" name="Picture 4" descr="“What has a FHIR repository ever done for us?”">
            <a:extLst>
              <a:ext uri="{FF2B5EF4-FFF2-40B4-BE49-F238E27FC236}">
                <a16:creationId xmlns:a16="http://schemas.microsoft.com/office/drawing/2014/main" id="{EBBFB83E-F435-F3FA-51F9-D0415F4A6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41" y="1807254"/>
            <a:ext cx="2191235" cy="136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inked Data Event Streams explained in 8 minutes | by Samuel Van Ackere |  Medium">
            <a:extLst>
              <a:ext uri="{FF2B5EF4-FFF2-40B4-BE49-F238E27FC236}">
                <a16:creationId xmlns:a16="http://schemas.microsoft.com/office/drawing/2014/main" id="{88C4A5D3-BA63-4AB9-7CA2-F24B97478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t="19327" r="13624" b="31017"/>
          <a:stretch>
            <a:fillRect/>
          </a:stretch>
        </p:blipFill>
        <p:spPr bwMode="auto">
          <a:xfrm>
            <a:off x="5753194" y="3394869"/>
            <a:ext cx="2643420" cy="75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gital Square announces three new Global Goods — Digital Square">
            <a:extLst>
              <a:ext uri="{FF2B5EF4-FFF2-40B4-BE49-F238E27FC236}">
                <a16:creationId xmlns:a16="http://schemas.microsoft.com/office/drawing/2014/main" id="{B7569FAD-8BC9-53F8-B67C-0B855CEC0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7" t="25396" r="30868" b="27085"/>
          <a:stretch>
            <a:fillRect/>
          </a:stretch>
        </p:blipFill>
        <p:spPr bwMode="auto">
          <a:xfrm>
            <a:off x="7289490" y="837955"/>
            <a:ext cx="1169382" cy="136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483428-9337-936D-2264-DB428067648A}"/>
              </a:ext>
            </a:extLst>
          </p:cNvPr>
          <p:cNvSpPr txBox="1"/>
          <p:nvPr/>
        </p:nvSpPr>
        <p:spPr>
          <a:xfrm>
            <a:off x="328076" y="963813"/>
            <a:ext cx="5687914" cy="3445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Management platform for data schemas within a data space, offering schema validation and semantic annotations</a:t>
            </a:r>
          </a:p>
          <a:p>
            <a:pPr marL="308610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models - Semantic Interoperability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(Need toolkits to easy barriers)</a:t>
            </a:r>
          </a:p>
          <a:p>
            <a:pPr marL="531495" lvl="2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FIWARE Smart Data Models</a:t>
            </a:r>
          </a:p>
          <a:p>
            <a:pPr marL="531495" lvl="2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Fast Healthcare Interoperability Resources (FHIR) and OMOP (Observational Medical Outcomes Partnership) </a:t>
            </a:r>
          </a:p>
          <a:p>
            <a:pPr marL="994410" lvl="4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readily available data plane supports FHIR or OMOP  implementations</a:t>
            </a:r>
          </a:p>
          <a:p>
            <a:pPr marL="994410" lvl="4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data obtained from the project was aggregated rather than person-centric centric data (privacy protection)</a:t>
            </a:r>
          </a:p>
          <a:p>
            <a:pPr marL="308610" lvl="1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Linked Data Event Stream (LDES) : Flemish Smart Data Space (VSDS)</a:t>
            </a:r>
          </a:p>
          <a:p>
            <a:pPr marL="765810" lvl="4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Converting health data to the LDES format is challenging, especially in identifying the proper data model in the medical care domain</a:t>
            </a:r>
          </a:p>
          <a:p>
            <a:pPr marL="765810" lvl="4" indent="-171450" defTabSz="914400">
              <a:lnSpc>
                <a:spcPct val="90000"/>
              </a:lnSpc>
              <a:spcBef>
                <a:spcPts val="1000"/>
              </a:spcBef>
              <a:buClr>
                <a:srgbClr val="F15A2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Installation of the LDES components</a:t>
            </a:r>
          </a:p>
        </p:txBody>
      </p:sp>
    </p:spTree>
    <p:extLst>
      <p:ext uri="{BB962C8B-B14F-4D97-AF65-F5344CB8AC3E}">
        <p14:creationId xmlns:p14="http://schemas.microsoft.com/office/powerpoint/2010/main" val="314188878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RSE2023_Presentation-2" id="{DA9775EB-FAC1-594C-B775-D48E2963E454}" vid="{B3481B62-461B-594B-8D2F-9AEEA2B0B925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Gre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RSE2023_Presentation-2" id="{DA9775EB-FAC1-594C-B775-D48E2963E454}" vid="{2915585B-38F4-A94E-9D3B-6EEF8714BCBE}"/>
    </a:ext>
  </a:extLst>
</a:theme>
</file>

<file path=ppt/theme/theme3.xml><?xml version="1.0" encoding="utf-8"?>
<a:theme xmlns:a="http://schemas.openxmlformats.org/drawingml/2006/main" name="Last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RSE2023_Presentation-2" id="{DA9775EB-FAC1-594C-B775-D48E2963E454}" vid="{D7894B99-85F8-8542-9965-3C9DA1FEA22F}"/>
    </a:ext>
  </a:extLst>
</a:theme>
</file>

<file path=ppt/theme/theme4.xml><?xml version="1.0" encoding="utf-8"?>
<a:theme xmlns:a="http://schemas.openxmlformats.org/drawingml/2006/main" name="1_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Gre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Last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ustom Design">
  <a:themeElements>
    <a:clrScheme name="Gre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Grunnleggende foiler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elsk" id="{9590665C-7DCB-4A57-9613-66C5DCECD862}" vid="{44923206-AFD3-4E70-B03D-C6CA90A78EEC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500EAE0857554ABAF5D1E0D7358393" ma:contentTypeVersion="18" ma:contentTypeDescription="Create a new document." ma:contentTypeScope="" ma:versionID="77426a4b2dfa88a4b38ef40e1961a455">
  <xsd:schema xmlns:xsd="http://www.w3.org/2001/XMLSchema" xmlns:xs="http://www.w3.org/2001/XMLSchema" xmlns:p="http://schemas.microsoft.com/office/2006/metadata/properties" xmlns:ns2="62cb77ed-5211-499c-a421-328a2af7da45" xmlns:ns3="ae14bd2b-5038-48de-9538-b8c9dc93ef00" targetNamespace="http://schemas.microsoft.com/office/2006/metadata/properties" ma:root="true" ma:fieldsID="94947f317ca74a4ab02f3aa833be0be0" ns2:_="" ns3:_="">
    <xsd:import namespace="62cb77ed-5211-499c-a421-328a2af7da45"/>
    <xsd:import namespace="ae14bd2b-5038-48de-9538-b8c9dc93ef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ENDORSE2023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b77ed-5211-499c-a421-328a2af7da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ENDORSE2023" ma:index="23" nillable="true" ma:displayName="ENDORSE2023" ma:format="Dropdown" ma:internalName="ENDORSE2023">
      <xsd:simpleType>
        <xsd:restriction base="dms:Text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4bd2b-5038-48de-9538-b8c9dc93ef0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NDORSE2023 xmlns="62cb77ed-5211-499c-a421-328a2af7da45" xsi:nil="true"/>
    <lcf76f155ced4ddcb4097134ff3c332f xmlns="62cb77ed-5211-499c-a421-328a2af7da4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E302EE-2666-46BD-81A6-1AFA9A93F34F}">
  <ds:schemaRefs>
    <ds:schemaRef ds:uri="62cb77ed-5211-499c-a421-328a2af7da45"/>
    <ds:schemaRef ds:uri="ae14bd2b-5038-48de-9538-b8c9dc93ef0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2F7E4BA-BFD9-41B3-A35E-45F0F6A16F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E801C7-AB9C-482D-91D6-D7B026F0966B}">
  <ds:schemaRefs>
    <ds:schemaRef ds:uri="http://purl.org/dc/dcmitype/"/>
    <ds:schemaRef ds:uri="ae14bd2b-5038-48de-9538-b8c9dc93ef00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62cb77ed-5211-499c-a421-328a2af7da4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Cover</Template>
  <TotalTime>154</TotalTime>
  <Words>1629</Words>
  <Application>Microsoft Office PowerPoint</Application>
  <PresentationFormat>On-screen Show (16:9)</PresentationFormat>
  <Paragraphs>221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Calibri</vt:lpstr>
      <vt:lpstr>Wingdings</vt:lpstr>
      <vt:lpstr>Cover</vt:lpstr>
      <vt:lpstr>Custom Design</vt:lpstr>
      <vt:lpstr>Last Page</vt:lpstr>
      <vt:lpstr>1_Cover</vt:lpstr>
      <vt:lpstr>1_Custom Design</vt:lpstr>
      <vt:lpstr>1_Last Page</vt:lpstr>
      <vt:lpstr>2_Custom Design</vt:lpstr>
      <vt:lpstr>Grunnleggende foiler</vt:lpstr>
      <vt:lpstr>Xueying Deng, Matthias De Geyter, Bart Matthys, Casper Van Gheluwe,​ David Vermeir, and Matthias Stevens.</vt:lpstr>
      <vt:lpstr>Agenda</vt:lpstr>
      <vt:lpstr>Why Health Data Space?</vt:lpstr>
      <vt:lpstr>Why Health Data Space ?</vt:lpstr>
      <vt:lpstr>Why Health Data Space ? - Project goals</vt:lpstr>
      <vt:lpstr>Technical Implementations</vt:lpstr>
      <vt:lpstr>Technical Implementations – Design</vt:lpstr>
      <vt:lpstr>Technical Implementations – Design</vt:lpstr>
      <vt:lpstr>Technical Implementations – Vocabulary hub</vt:lpstr>
      <vt:lpstr>Technical Implementations – Vocabulary hub</vt:lpstr>
      <vt:lpstr>Technical Implementations – Design</vt:lpstr>
      <vt:lpstr>Technical Implementations – Metadata Broker: Datahub and Data Discovery</vt:lpstr>
      <vt:lpstr>Technical Implementations – Design</vt:lpstr>
      <vt:lpstr>Technical Implementations – Eclipse Dataspace Components (EDC) Connector</vt:lpstr>
      <vt:lpstr>Technical Implementations – Design</vt:lpstr>
      <vt:lpstr>Technical Implementations – Identity Provider: Keycloak</vt:lpstr>
      <vt:lpstr>Technical Implementations – Design</vt:lpstr>
      <vt:lpstr>PowerPoint Presentation</vt:lpstr>
      <vt:lpstr>Technical Implementations – Clearing House (Project Development) </vt:lpstr>
      <vt:lpstr>takeaways</vt:lpstr>
      <vt:lpstr>PowerPoint Presentation</vt:lpstr>
      <vt:lpstr>Agenda</vt:lpstr>
      <vt:lpstr>Useful Links</vt:lpstr>
      <vt:lpstr>THANKS</vt:lpstr>
      <vt:lpstr>PowerPoint Presentation</vt:lpstr>
      <vt:lpstr>Florian Hölken</vt:lpstr>
      <vt:lpstr>Goal &amp; Vision</vt:lpstr>
      <vt:lpstr>Key Requirements</vt:lpstr>
      <vt:lpstr>Dataspace</vt:lpstr>
      <vt:lpstr>Solid</vt:lpstr>
      <vt:lpstr>Solid Apps and Dataspace Apps</vt:lpstr>
      <vt:lpstr>Semantic Data Catalog</vt:lpstr>
      <vt:lpstr>Semantic Models</vt:lpstr>
      <vt:lpstr>General Overview of developing a Dataspace Application using Solid</vt:lpstr>
      <vt:lpstr>Smart City Urban Heat Monitoring</vt:lpstr>
      <vt:lpstr>Smart City Urban Heat Monitoring</vt:lpstr>
      <vt:lpstr>Limitations &amp; Future Work</vt:lpstr>
      <vt:lpstr>Conclusion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CHIAPPARICCI Renato (OP)</dc:creator>
  <cp:lastModifiedBy>MOLNAR Bence (OP-EXT)</cp:lastModifiedBy>
  <cp:revision>3</cp:revision>
  <dcterms:created xsi:type="dcterms:W3CDTF">2024-09-10T09:32:00Z</dcterms:created>
  <dcterms:modified xsi:type="dcterms:W3CDTF">2025-10-28T10:41:21Z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0x0101005C500EAE0857554ABAF5D1E0D7358393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ContentBits">
    <vt:lpwstr>0</vt:lpwstr>
  </property>
  <property fmtid="{D5CDD505-2E9C-101B-9397-08002B2CF9AE}" pid="8" name="MSIP_Label_6bd9ddd1-4d20-43f6-abfa-fc3c07406f94_SetDate">
    <vt:lpwstr>2022-07-20T16:22:54Z</vt:lpwstr>
  </property>
  <property fmtid="{D5CDD505-2E9C-101B-9397-08002B2CF9AE}" pid="9" name="MSIP_Label_6bd9ddd1-4d20-43f6-abfa-fc3c07406f94_ActionId">
    <vt:lpwstr>0e8e67ba-bd66-4d2e-8346-f51307ec5fc8</vt:lpwstr>
  </property>
  <property fmtid="{D5CDD505-2E9C-101B-9397-08002B2CF9AE}" pid="10" name="MediaServiceImageTags">
    <vt:lpwstr/>
  </property>
</Properties>
</file>