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slideLayouts/slideLayout1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7" Type="http://schemas.microsoft.com/office/2020/02/relationships/classificationlabels" Target="docMetadata/LabelInfo.xml"/><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4018" r:id="rId4"/>
    <p:sldMasterId id="2147484020" r:id="rId5"/>
    <p:sldMasterId id="2147484032" r:id="rId6"/>
  </p:sldMasterIdLst>
  <p:notesMasterIdLst>
    <p:notesMasterId r:id="rId17"/>
  </p:notesMasterIdLst>
  <p:handoutMasterIdLst>
    <p:handoutMasterId r:id="rId18"/>
  </p:handoutMasterIdLst>
  <p:sldIdLst>
    <p:sldId id="256" r:id="rId7"/>
    <p:sldId id="259" r:id="rId8"/>
    <p:sldId id="268" r:id="rId9"/>
    <p:sldId id="270" r:id="rId10"/>
    <p:sldId id="275" r:id="rId11"/>
    <p:sldId id="277" r:id="rId12"/>
    <p:sldId id="269" r:id="rId13"/>
    <p:sldId id="276" r:id="rId14"/>
    <p:sldId id="274" r:id="rId15"/>
    <p:sldId id="264" r:id="rId16"/>
  </p:sldIdLst>
  <p:sldSz cx="9144000" cy="5143500" type="screen16x9"/>
  <p:notesSz cx="6858000"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60"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EF2A683-F180-1FFF-282E-9A5FCF2CF741}" name="Remes Suvi (VM)" initials="SR" userId="S::suvi.remes@gov.fi::b3730adb-23f2-4901-9f89-1a34bfa9ac1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9300"/>
    <a:srgbClr val="F15A2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699" autoAdjust="0"/>
    <p:restoredTop sz="94651" autoAdjust="0"/>
  </p:normalViewPr>
  <p:slideViewPr>
    <p:cSldViewPr snapToGrid="0" snapToObjects="1">
      <p:cViewPr varScale="1">
        <p:scale>
          <a:sx n="141" d="100"/>
          <a:sy n="141" d="100"/>
        </p:scale>
        <p:origin x="1182" y="114"/>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109" d="100"/>
          <a:sy n="109" d="100"/>
        </p:scale>
        <p:origin x="-4304" y="-104"/>
      </p:cViewPr>
      <p:guideLst>
        <p:guide orient="horz" pos="3127"/>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slide" Target="slides/slide9.xml"/><Relationship Id="rId23" Type="http://schemas.microsoft.com/office/2016/11/relationships/changesInfo" Target="changesInfos/changesInfo1.xml"/><Relationship Id="rId10" Type="http://schemas.openxmlformats.org/officeDocument/2006/relationships/slide" Target="slides/slide4.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kula Riitta (DVV)" userId="f561bd28-b217-4f04-8e3b-03748c3fbde1" providerId="ADAL" clId="{405DC682-7914-48F7-BE02-6666327BCD51}"/>
    <pc:docChg chg="undo custSel addSld delSld modSld sldOrd modNotesMaster modHandout">
      <pc:chgData name="Alkula Riitta (DVV)" userId="f561bd28-b217-4f04-8e3b-03748c3fbde1" providerId="ADAL" clId="{405DC682-7914-48F7-BE02-6666327BCD51}" dt="2025-08-27T18:28:21.484" v="427" actId="20577"/>
      <pc:docMkLst>
        <pc:docMk/>
      </pc:docMkLst>
      <pc:sldChg chg="modSp mod">
        <pc:chgData name="Alkula Riitta (DVV)" userId="f561bd28-b217-4f04-8e3b-03748c3fbde1" providerId="ADAL" clId="{405DC682-7914-48F7-BE02-6666327BCD51}" dt="2025-08-27T18:28:21.484" v="427" actId="20577"/>
        <pc:sldMkLst>
          <pc:docMk/>
          <pc:sldMk cId="1527992980" sldId="268"/>
        </pc:sldMkLst>
        <pc:spChg chg="mod">
          <ac:chgData name="Alkula Riitta (DVV)" userId="f561bd28-b217-4f04-8e3b-03748c3fbde1" providerId="ADAL" clId="{405DC682-7914-48F7-BE02-6666327BCD51}" dt="2025-08-27T18:28:21.484" v="427" actId="20577"/>
          <ac:spMkLst>
            <pc:docMk/>
            <pc:sldMk cId="1527992980" sldId="268"/>
            <ac:spMk id="2" creationId="{8C7F00E6-85A9-C1D4-2DD7-49F8CFFACBCF}"/>
          </ac:spMkLst>
        </pc:spChg>
        <pc:spChg chg="mod">
          <ac:chgData name="Alkula Riitta (DVV)" userId="f561bd28-b217-4f04-8e3b-03748c3fbde1" providerId="ADAL" clId="{405DC682-7914-48F7-BE02-6666327BCD51}" dt="2025-08-27T15:34:13.647" v="98" actId="20577"/>
          <ac:spMkLst>
            <pc:docMk/>
            <pc:sldMk cId="1527992980" sldId="268"/>
            <ac:spMk id="3" creationId="{6CB22811-D02F-799F-CFEC-507349CBE0B5}"/>
          </ac:spMkLst>
        </pc:spChg>
      </pc:sldChg>
      <pc:sldChg chg="modSp mod">
        <pc:chgData name="Alkula Riitta (DVV)" userId="f561bd28-b217-4f04-8e3b-03748c3fbde1" providerId="ADAL" clId="{405DC682-7914-48F7-BE02-6666327BCD51}" dt="2025-08-27T18:27:27.436" v="419" actId="20577"/>
        <pc:sldMkLst>
          <pc:docMk/>
          <pc:sldMk cId="280196954" sldId="269"/>
        </pc:sldMkLst>
        <pc:spChg chg="mod">
          <ac:chgData name="Alkula Riitta (DVV)" userId="f561bd28-b217-4f04-8e3b-03748c3fbde1" providerId="ADAL" clId="{405DC682-7914-48F7-BE02-6666327BCD51}" dt="2025-08-27T18:27:27.436" v="419" actId="20577"/>
          <ac:spMkLst>
            <pc:docMk/>
            <pc:sldMk cId="280196954" sldId="269"/>
            <ac:spMk id="2" creationId="{8C7F00E6-85A9-C1D4-2DD7-49F8CFFACBCF}"/>
          </ac:spMkLst>
        </pc:spChg>
        <pc:spChg chg="mod">
          <ac:chgData name="Alkula Riitta (DVV)" userId="f561bd28-b217-4f04-8e3b-03748c3fbde1" providerId="ADAL" clId="{405DC682-7914-48F7-BE02-6666327BCD51}" dt="2025-08-27T16:05:58.839" v="325" actId="255"/>
          <ac:spMkLst>
            <pc:docMk/>
            <pc:sldMk cId="280196954" sldId="269"/>
            <ac:spMk id="3" creationId="{6CB22811-D02F-799F-CFEC-507349CBE0B5}"/>
          </ac:spMkLst>
        </pc:spChg>
        <pc:spChg chg="mod">
          <ac:chgData name="Alkula Riitta (DVV)" userId="f561bd28-b217-4f04-8e3b-03748c3fbde1" providerId="ADAL" clId="{405DC682-7914-48F7-BE02-6666327BCD51}" dt="2025-08-27T16:02:48.937" v="304" actId="20577"/>
          <ac:spMkLst>
            <pc:docMk/>
            <pc:sldMk cId="280196954" sldId="269"/>
            <ac:spMk id="9" creationId="{8AA70A62-E0EF-49C9-0E00-9F4F1DEFEEF0}"/>
          </ac:spMkLst>
        </pc:spChg>
      </pc:sldChg>
      <pc:sldChg chg="modSp mod">
        <pc:chgData name="Alkula Riitta (DVV)" userId="f561bd28-b217-4f04-8e3b-03748c3fbde1" providerId="ADAL" clId="{405DC682-7914-48F7-BE02-6666327BCD51}" dt="2025-08-27T15:47:37.170" v="185" actId="20577"/>
        <pc:sldMkLst>
          <pc:docMk/>
          <pc:sldMk cId="3330994089" sldId="270"/>
        </pc:sldMkLst>
        <pc:spChg chg="mod">
          <ac:chgData name="Alkula Riitta (DVV)" userId="f561bd28-b217-4f04-8e3b-03748c3fbde1" providerId="ADAL" clId="{405DC682-7914-48F7-BE02-6666327BCD51}" dt="2025-08-27T15:47:37.170" v="185" actId="20577"/>
          <ac:spMkLst>
            <pc:docMk/>
            <pc:sldMk cId="3330994089" sldId="270"/>
            <ac:spMk id="3" creationId="{6CB22811-D02F-799F-CFEC-507349CBE0B5}"/>
          </ac:spMkLst>
        </pc:spChg>
      </pc:sldChg>
      <pc:sldChg chg="modSp mod">
        <pc:chgData name="Alkula Riitta (DVV)" userId="f561bd28-b217-4f04-8e3b-03748c3fbde1" providerId="ADAL" clId="{405DC682-7914-48F7-BE02-6666327BCD51}" dt="2025-08-26T13:44:56.728" v="10" actId="20577"/>
        <pc:sldMkLst>
          <pc:docMk/>
          <pc:sldMk cId="3025131397" sldId="274"/>
        </pc:sldMkLst>
        <pc:spChg chg="mod">
          <ac:chgData name="Alkula Riitta (DVV)" userId="f561bd28-b217-4f04-8e3b-03748c3fbde1" providerId="ADAL" clId="{405DC682-7914-48F7-BE02-6666327BCD51}" dt="2025-08-26T13:44:56.728" v="10" actId="20577"/>
          <ac:spMkLst>
            <pc:docMk/>
            <pc:sldMk cId="3025131397" sldId="274"/>
            <ac:spMk id="3" creationId="{5A816FFB-0406-65E8-34BC-CFC9B9A22EBA}"/>
          </ac:spMkLst>
        </pc:spChg>
      </pc:sldChg>
      <pc:sldChg chg="modSp mod ord">
        <pc:chgData name="Alkula Riitta (DVV)" userId="f561bd28-b217-4f04-8e3b-03748c3fbde1" providerId="ADAL" clId="{405DC682-7914-48F7-BE02-6666327BCD51}" dt="2025-08-27T18:27:04.701" v="413" actId="20577"/>
        <pc:sldMkLst>
          <pc:docMk/>
          <pc:sldMk cId="2940200349" sldId="275"/>
        </pc:sldMkLst>
        <pc:spChg chg="mod">
          <ac:chgData name="Alkula Riitta (DVV)" userId="f561bd28-b217-4f04-8e3b-03748c3fbde1" providerId="ADAL" clId="{405DC682-7914-48F7-BE02-6666327BCD51}" dt="2025-08-27T18:27:04.701" v="413" actId="20577"/>
          <ac:spMkLst>
            <pc:docMk/>
            <pc:sldMk cId="2940200349" sldId="275"/>
            <ac:spMk id="5" creationId="{8D9B6A8A-1E2F-08D9-AD47-767121FF9EC0}"/>
          </ac:spMkLst>
        </pc:spChg>
        <pc:spChg chg="mod">
          <ac:chgData name="Alkula Riitta (DVV)" userId="f561bd28-b217-4f04-8e3b-03748c3fbde1" providerId="ADAL" clId="{405DC682-7914-48F7-BE02-6666327BCD51}" dt="2025-08-27T18:02:53.173" v="399" actId="20577"/>
          <ac:spMkLst>
            <pc:docMk/>
            <pc:sldMk cId="2940200349" sldId="275"/>
            <ac:spMk id="7" creationId="{362B2F7A-378F-223A-86EB-E01384B0B143}"/>
          </ac:spMkLst>
        </pc:spChg>
      </pc:sldChg>
      <pc:sldChg chg="modSp mod">
        <pc:chgData name="Alkula Riitta (DVV)" userId="f561bd28-b217-4f04-8e3b-03748c3fbde1" providerId="ADAL" clId="{405DC682-7914-48F7-BE02-6666327BCD51}" dt="2025-08-27T18:27:40.434" v="423" actId="20577"/>
        <pc:sldMkLst>
          <pc:docMk/>
          <pc:sldMk cId="739362073" sldId="276"/>
        </pc:sldMkLst>
        <pc:spChg chg="mod">
          <ac:chgData name="Alkula Riitta (DVV)" userId="f561bd28-b217-4f04-8e3b-03748c3fbde1" providerId="ADAL" clId="{405DC682-7914-48F7-BE02-6666327BCD51}" dt="2025-08-27T18:27:40.434" v="423" actId="20577"/>
          <ac:spMkLst>
            <pc:docMk/>
            <pc:sldMk cId="739362073" sldId="276"/>
            <ac:spMk id="2" creationId="{27B2E686-3D9D-03D0-3227-A6E6A0EA9AC7}"/>
          </ac:spMkLst>
        </pc:spChg>
        <pc:spChg chg="mod">
          <ac:chgData name="Alkula Riitta (DVV)" userId="f561bd28-b217-4f04-8e3b-03748c3fbde1" providerId="ADAL" clId="{405DC682-7914-48F7-BE02-6666327BCD51}" dt="2025-08-27T18:05:09.847" v="407" actId="20577"/>
          <ac:spMkLst>
            <pc:docMk/>
            <pc:sldMk cId="739362073" sldId="276"/>
            <ac:spMk id="4" creationId="{C4BD594A-3420-EE22-40F5-4486804C49B7}"/>
          </ac:spMkLst>
        </pc:spChg>
      </pc:sldChg>
      <pc:sldChg chg="addSp delSp modSp mod chgLayout">
        <pc:chgData name="Alkula Riitta (DVV)" userId="f561bd28-b217-4f04-8e3b-03748c3fbde1" providerId="ADAL" clId="{405DC682-7914-48F7-BE02-6666327BCD51}" dt="2025-08-27T15:54:27.126" v="295" actId="20577"/>
        <pc:sldMkLst>
          <pc:docMk/>
          <pc:sldMk cId="1003964762" sldId="277"/>
        </pc:sldMkLst>
        <pc:spChg chg="mod ord">
          <ac:chgData name="Alkula Riitta (DVV)" userId="f561bd28-b217-4f04-8e3b-03748c3fbde1" providerId="ADAL" clId="{405DC682-7914-48F7-BE02-6666327BCD51}" dt="2025-08-26T13:58:15.925" v="33" actId="26606"/>
          <ac:spMkLst>
            <pc:docMk/>
            <pc:sldMk cId="1003964762" sldId="277"/>
            <ac:spMk id="25" creationId="{2C4CB714-42B3-DF13-80CF-B5461FAC16CE}"/>
          </ac:spMkLst>
        </pc:spChg>
        <pc:spChg chg="mod ord">
          <ac:chgData name="Alkula Riitta (DVV)" userId="f561bd28-b217-4f04-8e3b-03748c3fbde1" providerId="ADAL" clId="{405DC682-7914-48F7-BE02-6666327BCD51}" dt="2025-08-26T13:58:15.925" v="33" actId="26606"/>
          <ac:spMkLst>
            <pc:docMk/>
            <pc:sldMk cId="1003964762" sldId="277"/>
            <ac:spMk id="27" creationId="{1F39470E-A8CD-1EDF-CDAF-65F1E556FAE6}"/>
          </ac:spMkLst>
        </pc:spChg>
        <pc:spChg chg="mod ord">
          <ac:chgData name="Alkula Riitta (DVV)" userId="f561bd28-b217-4f04-8e3b-03748c3fbde1" providerId="ADAL" clId="{405DC682-7914-48F7-BE02-6666327BCD51}" dt="2025-08-27T15:54:27.126" v="295" actId="20577"/>
          <ac:spMkLst>
            <pc:docMk/>
            <pc:sldMk cId="1003964762" sldId="277"/>
            <ac:spMk id="29" creationId="{FD2305B1-C4B4-3337-79DF-DEB1DB6E2A22}"/>
          </ac:spMkLst>
        </pc:spChg>
        <pc:picChg chg="add mod ord">
          <ac:chgData name="Alkula Riitta (DVV)" userId="f561bd28-b217-4f04-8e3b-03748c3fbde1" providerId="ADAL" clId="{405DC682-7914-48F7-BE02-6666327BCD51}" dt="2025-08-26T13:58:15.925" v="33" actId="26606"/>
          <ac:picMkLst>
            <pc:docMk/>
            <pc:sldMk cId="1003964762" sldId="277"/>
            <ac:picMk id="8" creationId="{8BE433F6-1ACB-965C-01D5-D4F40FC97EA6}"/>
          </ac:picMkLst>
        </pc:picChg>
      </pc:sldChg>
    </pc:docChg>
  </pc:docChgLst>
  <pc:docChgLst>
    <pc:chgData name="WALHAIN Lucy (OP)" userId="4480abb1-5ce2-4c1b-87d5-374f64f5e734" providerId="ADAL" clId="{551084AA-D3AB-48D2-8A74-BE739122AEA9}"/>
    <pc:docChg chg="modSld">
      <pc:chgData name="WALHAIN Lucy (OP)" userId="4480abb1-5ce2-4c1b-87d5-374f64f5e734" providerId="ADAL" clId="{551084AA-D3AB-48D2-8A74-BE739122AEA9}" dt="2025-10-01T06:59:16.025" v="3" actId="6549"/>
      <pc:docMkLst>
        <pc:docMk/>
      </pc:docMkLst>
      <pc:sldChg chg="modSp mod">
        <pc:chgData name="WALHAIN Lucy (OP)" userId="4480abb1-5ce2-4c1b-87d5-374f64f5e734" providerId="ADAL" clId="{551084AA-D3AB-48D2-8A74-BE739122AEA9}" dt="2025-10-01T06:59:16.025" v="3" actId="6549"/>
        <pc:sldMkLst>
          <pc:docMk/>
          <pc:sldMk cId="739362073" sldId="276"/>
        </pc:sldMkLst>
        <pc:spChg chg="mod">
          <ac:chgData name="WALHAIN Lucy (OP)" userId="4480abb1-5ce2-4c1b-87d5-374f64f5e734" providerId="ADAL" clId="{551084AA-D3AB-48D2-8A74-BE739122AEA9}" dt="2025-10-01T06:59:16.025" v="3" actId="6549"/>
          <ac:spMkLst>
            <pc:docMk/>
            <pc:sldMk cId="739362073" sldId="276"/>
            <ac:spMk id="5" creationId="{4A2BE1A8-68CE-BD04-0A8E-951CB3372419}"/>
          </ac:spMkLst>
        </pc:spChg>
      </pc:sldChg>
    </pc:docChg>
  </pc:docChgLst>
  <pc:docChgLst>
    <pc:chgData name="MOLNAR Bence (OP-EXT)" userId="88eeff7a-802d-4848-bceb-f98f6f0d5313" providerId="ADAL" clId="{F90245D4-410F-4770-9214-4E822D34E36F}"/>
    <pc:docChg chg="custSel modSld">
      <pc:chgData name="MOLNAR Bence (OP-EXT)" userId="88eeff7a-802d-4848-bceb-f98f6f0d5313" providerId="ADAL" clId="{F90245D4-410F-4770-9214-4E822D34E36F}" dt="2025-08-28T07:31:47.827" v="5" actId="6549"/>
      <pc:docMkLst>
        <pc:docMk/>
      </pc:docMkLst>
      <pc:sldChg chg="modSp mod">
        <pc:chgData name="MOLNAR Bence (OP-EXT)" userId="88eeff7a-802d-4848-bceb-f98f6f0d5313" providerId="ADAL" clId="{F90245D4-410F-4770-9214-4E822D34E36F}" dt="2025-08-28T07:31:47.827" v="5" actId="6549"/>
        <pc:sldMkLst>
          <pc:docMk/>
          <pc:sldMk cId="1870397542" sldId="264"/>
        </pc:sldMkLst>
        <pc:spChg chg="mod">
          <ac:chgData name="MOLNAR Bence (OP-EXT)" userId="88eeff7a-802d-4848-bceb-f98f6f0d5313" providerId="ADAL" clId="{F90245D4-410F-4770-9214-4E822D34E36F}" dt="2025-08-28T07:31:47.827" v="5" actId="6549"/>
          <ac:spMkLst>
            <pc:docMk/>
            <pc:sldMk cId="1870397542" sldId="264"/>
            <ac:spMk id="3" creationId="{155400E6-697D-6858-5DE3-DCE23506DD52}"/>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63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96332"/>
          </a:xfrm>
          <a:prstGeom prst="rect">
            <a:avLst/>
          </a:prstGeom>
        </p:spPr>
        <p:txBody>
          <a:bodyPr vert="horz" lIns="91440" tIns="45720" rIns="91440" bIns="45720" rtlCol="0"/>
          <a:lstStyle>
            <a:lvl1pPr algn="r">
              <a:defRPr sz="1200"/>
            </a:lvl1pPr>
          </a:lstStyle>
          <a:p>
            <a:fld id="{E7AFE930-651F-344E-8314-180208C21109}" type="datetime1">
              <a:rPr lang="en-US" smtClean="0"/>
              <a:t>10/1/2025</a:t>
            </a:fld>
            <a:endParaRPr lang="en-US"/>
          </a:p>
        </p:txBody>
      </p:sp>
      <p:sp>
        <p:nvSpPr>
          <p:cNvPr id="4" name="Footer Placeholder 3"/>
          <p:cNvSpPr>
            <a:spLocks noGrp="1"/>
          </p:cNvSpPr>
          <p:nvPr>
            <p:ph type="ftr" sz="quarter" idx="2"/>
          </p:nvPr>
        </p:nvSpPr>
        <p:spPr>
          <a:xfrm>
            <a:off x="0" y="9428583"/>
            <a:ext cx="2971800" cy="49633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9428583"/>
            <a:ext cx="2971800" cy="496332"/>
          </a:xfrm>
          <a:prstGeom prst="rect">
            <a:avLst/>
          </a:prstGeom>
        </p:spPr>
        <p:txBody>
          <a:bodyPr vert="horz" lIns="91440" tIns="45720" rIns="91440" bIns="45720" rtlCol="0" anchor="b"/>
          <a:lstStyle>
            <a:lvl1pPr algn="r">
              <a:defRPr sz="1200"/>
            </a:lvl1pPr>
          </a:lstStyle>
          <a:p>
            <a:fld id="{A8F22795-F49E-234E-94D2-EFBA1D25E604}" type="slidenum">
              <a:rPr lang="en-US" smtClean="0"/>
              <a:t>‹#›</a:t>
            </a:fld>
            <a:endParaRPr lang="en-US"/>
          </a:p>
        </p:txBody>
      </p:sp>
    </p:spTree>
    <p:extLst>
      <p:ext uri="{BB962C8B-B14F-4D97-AF65-F5344CB8AC3E}">
        <p14:creationId xmlns:p14="http://schemas.microsoft.com/office/powerpoint/2010/main" val="385064826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63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96332"/>
          </a:xfrm>
          <a:prstGeom prst="rect">
            <a:avLst/>
          </a:prstGeom>
        </p:spPr>
        <p:txBody>
          <a:bodyPr vert="horz" lIns="91440" tIns="45720" rIns="91440" bIns="45720" rtlCol="0"/>
          <a:lstStyle>
            <a:lvl1pPr algn="r">
              <a:defRPr sz="1200"/>
            </a:lvl1pPr>
          </a:lstStyle>
          <a:p>
            <a:fld id="{3D18CB54-21F8-FC40-B512-B346BF09AF08}" type="datetime1">
              <a:rPr lang="en-US" smtClean="0"/>
              <a:t>10/1/2025</a:t>
            </a:fld>
            <a:endParaRPr lang="en-US"/>
          </a:p>
        </p:txBody>
      </p:sp>
      <p:sp>
        <p:nvSpPr>
          <p:cNvPr id="4" name="Slide Image Placeholder 3"/>
          <p:cNvSpPr>
            <a:spLocks noGrp="1" noRot="1" noChangeAspect="1"/>
          </p:cNvSpPr>
          <p:nvPr>
            <p:ph type="sldImg" idx="2"/>
          </p:nvPr>
        </p:nvSpPr>
        <p:spPr>
          <a:xfrm>
            <a:off x="120650" y="744538"/>
            <a:ext cx="6616700"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715153"/>
            <a:ext cx="5486400" cy="4466987"/>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9428583"/>
            <a:ext cx="2971800" cy="49633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9428583"/>
            <a:ext cx="2971800" cy="496332"/>
          </a:xfrm>
          <a:prstGeom prst="rect">
            <a:avLst/>
          </a:prstGeom>
        </p:spPr>
        <p:txBody>
          <a:bodyPr vert="horz" lIns="91440" tIns="45720" rIns="91440" bIns="45720" rtlCol="0" anchor="b"/>
          <a:lstStyle>
            <a:lvl1pPr algn="r">
              <a:defRPr sz="1200"/>
            </a:lvl1pPr>
          </a:lstStyle>
          <a:p>
            <a:fld id="{3CFEB767-81C4-2B41-AC6B-7B72DAF6DCF5}" type="slidenum">
              <a:rPr lang="en-US" smtClean="0"/>
              <a:t>‹#›</a:t>
            </a:fld>
            <a:endParaRPr lang="en-US"/>
          </a:p>
        </p:txBody>
      </p:sp>
    </p:spTree>
    <p:extLst>
      <p:ext uri="{BB962C8B-B14F-4D97-AF65-F5344CB8AC3E}">
        <p14:creationId xmlns:p14="http://schemas.microsoft.com/office/powerpoint/2010/main" val="2561059764"/>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894161-0B77-AD32-5359-00F827B042AF}"/>
              </a:ext>
            </a:extLst>
          </p:cNvPr>
          <p:cNvSpPr>
            <a:spLocks noGrp="1"/>
          </p:cNvSpPr>
          <p:nvPr>
            <p:ph type="ctrTitle" hasCustomPrompt="1"/>
          </p:nvPr>
        </p:nvSpPr>
        <p:spPr>
          <a:xfrm>
            <a:off x="1761067" y="587159"/>
            <a:ext cx="6858000" cy="208492"/>
          </a:xfrm>
          <a:prstGeom prst="rect">
            <a:avLst/>
          </a:prstGeom>
        </p:spPr>
        <p:txBody>
          <a:bodyPr lIns="0" tIns="0" rIns="0" bIns="0" anchor="ctr" anchorCtr="0"/>
          <a:lstStyle>
            <a:lvl1pPr algn="l">
              <a:defRPr sz="1400" b="1">
                <a:solidFill>
                  <a:schemeClr val="bg1"/>
                </a:solidFill>
                <a:latin typeface="Calibri" panose="020F0502020204030204" pitchFamily="34" charset="0"/>
                <a:cs typeface="Calibri" panose="020F0502020204030204" pitchFamily="34" charset="0"/>
              </a:defRPr>
            </a:lvl1pPr>
          </a:lstStyle>
          <a:p>
            <a:r>
              <a:rPr lang="en-GB" dirty="0"/>
              <a:t>Click to edit Name</a:t>
            </a:r>
            <a:endParaRPr lang="en-LU" dirty="0"/>
          </a:p>
        </p:txBody>
      </p:sp>
      <p:sp>
        <p:nvSpPr>
          <p:cNvPr id="11" name="Text Placeholder 10">
            <a:extLst>
              <a:ext uri="{FF2B5EF4-FFF2-40B4-BE49-F238E27FC236}">
                <a16:creationId xmlns:a16="http://schemas.microsoft.com/office/drawing/2014/main" id="{12D3894A-10D7-ACCD-9EA4-7CCC43E5CD32}"/>
              </a:ext>
            </a:extLst>
          </p:cNvPr>
          <p:cNvSpPr>
            <a:spLocks noGrp="1"/>
          </p:cNvSpPr>
          <p:nvPr>
            <p:ph type="body" sz="quarter" idx="10" hasCustomPrompt="1"/>
          </p:nvPr>
        </p:nvSpPr>
        <p:spPr>
          <a:xfrm>
            <a:off x="1760538" y="859779"/>
            <a:ext cx="6858000" cy="208492"/>
          </a:xfrm>
          <a:prstGeom prst="rect">
            <a:avLst/>
          </a:prstGeom>
        </p:spPr>
        <p:txBody>
          <a:bodyPr lIns="0" tIns="0" rIns="0" bIns="0" anchor="ctr" anchorCtr="0"/>
          <a:lstStyle>
            <a:lvl1pPr marL="0" indent="0">
              <a:buNone/>
              <a:defRPr sz="1200">
                <a:solidFill>
                  <a:schemeClr val="bg1"/>
                </a:solidFil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GB" dirty="0"/>
              <a:t>Click to edit info</a:t>
            </a:r>
            <a:endParaRPr lang="en-LU" dirty="0"/>
          </a:p>
        </p:txBody>
      </p:sp>
      <p:sp>
        <p:nvSpPr>
          <p:cNvPr id="13" name="Text Placeholder 12">
            <a:extLst>
              <a:ext uri="{FF2B5EF4-FFF2-40B4-BE49-F238E27FC236}">
                <a16:creationId xmlns:a16="http://schemas.microsoft.com/office/drawing/2014/main" id="{27E2FD9F-8318-6EAD-FA51-B6131C11A51C}"/>
              </a:ext>
            </a:extLst>
          </p:cNvPr>
          <p:cNvSpPr>
            <a:spLocks noGrp="1"/>
          </p:cNvSpPr>
          <p:nvPr>
            <p:ph type="body" sz="quarter" idx="11" hasCustomPrompt="1"/>
          </p:nvPr>
        </p:nvSpPr>
        <p:spPr>
          <a:xfrm>
            <a:off x="1760538" y="1343024"/>
            <a:ext cx="4697927" cy="1672025"/>
          </a:xfrm>
          <a:prstGeom prst="rect">
            <a:avLst/>
          </a:prstGeom>
        </p:spPr>
        <p:txBody>
          <a:bodyPr lIns="0" tIns="0" rIns="0" bIns="0"/>
          <a:lstStyle>
            <a:lvl1pPr marL="0" indent="0">
              <a:lnSpc>
                <a:spcPts val="4200"/>
              </a:lnSpc>
              <a:spcBef>
                <a:spcPts val="0"/>
              </a:spcBef>
              <a:buNone/>
              <a:defRPr sz="4000" b="1" i="0">
                <a:solidFill>
                  <a:schemeClr val="bg1"/>
                </a:solidFill>
                <a:latin typeface="Calibri" panose="020F0502020204030204" pitchFamily="34" charset="0"/>
                <a:cs typeface="Calibri" panose="020F050202020403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CLICK TO EDIT TITLE OF THE PRESENTATION</a:t>
            </a:r>
            <a:endParaRPr lang="en-LU" dirty="0"/>
          </a:p>
        </p:txBody>
      </p:sp>
      <p:sp>
        <p:nvSpPr>
          <p:cNvPr id="15" name="Text Placeholder 14">
            <a:extLst>
              <a:ext uri="{FF2B5EF4-FFF2-40B4-BE49-F238E27FC236}">
                <a16:creationId xmlns:a16="http://schemas.microsoft.com/office/drawing/2014/main" id="{A73ACA66-20AA-037B-99C3-2C5C7E35EA07}"/>
              </a:ext>
            </a:extLst>
          </p:cNvPr>
          <p:cNvSpPr>
            <a:spLocks noGrp="1"/>
          </p:cNvSpPr>
          <p:nvPr>
            <p:ph type="body" sz="quarter" idx="12" hasCustomPrompt="1"/>
          </p:nvPr>
        </p:nvSpPr>
        <p:spPr>
          <a:xfrm>
            <a:off x="1760538" y="3122614"/>
            <a:ext cx="6081712" cy="279614"/>
          </a:xfrm>
          <a:prstGeom prst="rect">
            <a:avLst/>
          </a:prstGeom>
        </p:spPr>
        <p:txBody>
          <a:bodyPr lIns="0" tIns="0" rIns="0" bIns="0"/>
          <a:lstStyle>
            <a:lvl1pPr marL="0" indent="0">
              <a:buNone/>
              <a:defRPr sz="1800">
                <a:solidFill>
                  <a:schemeClr val="bg1"/>
                </a:solidFill>
              </a:defRPr>
            </a:lvl1pPr>
            <a:lvl2pPr marL="457200" indent="0">
              <a:buNone/>
              <a:defRPr sz="1800">
                <a:solidFill>
                  <a:schemeClr val="bg1"/>
                </a:solidFill>
              </a:defRPr>
            </a:lvl2pPr>
            <a:lvl3pPr marL="914400" indent="0">
              <a:buNone/>
              <a:defRPr sz="1800">
                <a:solidFill>
                  <a:schemeClr val="bg1"/>
                </a:solidFill>
              </a:defRPr>
            </a:lvl3pPr>
            <a:lvl4pPr marL="1371600" indent="0">
              <a:buNone/>
              <a:defRPr sz="1800">
                <a:solidFill>
                  <a:schemeClr val="bg1"/>
                </a:solidFill>
              </a:defRPr>
            </a:lvl4pPr>
            <a:lvl5pPr marL="1828800" indent="0">
              <a:buNone/>
              <a:defRPr sz="1800">
                <a:solidFill>
                  <a:schemeClr val="bg1"/>
                </a:solidFill>
              </a:defRPr>
            </a:lvl5pPr>
          </a:lstStyle>
          <a:p>
            <a:pPr lvl="0"/>
            <a:r>
              <a:rPr lang="en-GB" dirty="0"/>
              <a:t>Click to edit subtitle</a:t>
            </a:r>
            <a:endParaRPr lang="en-LU" dirty="0"/>
          </a:p>
        </p:txBody>
      </p:sp>
    </p:spTree>
    <p:extLst>
      <p:ext uri="{BB962C8B-B14F-4D97-AF65-F5344CB8AC3E}">
        <p14:creationId xmlns:p14="http://schemas.microsoft.com/office/powerpoint/2010/main" val="22882102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2459A0-D610-2D91-4597-D3930D0BD902}"/>
              </a:ext>
            </a:extLst>
          </p:cNvPr>
          <p:cNvSpPr>
            <a:spLocks noGrp="1"/>
          </p:cNvSpPr>
          <p:nvPr>
            <p:ph type="title" hasCustomPrompt="1"/>
          </p:nvPr>
        </p:nvSpPr>
        <p:spPr>
          <a:xfrm>
            <a:off x="1868514" y="1297526"/>
            <a:ext cx="3106442" cy="686257"/>
          </a:xfrm>
          <a:prstGeom prst="rect">
            <a:avLst/>
          </a:prstGeom>
        </p:spPr>
        <p:txBody>
          <a:bodyPr/>
          <a:lstStyle>
            <a:lvl1pPr>
              <a:defRPr b="1">
                <a:solidFill>
                  <a:srgbClr val="F15A24"/>
                </a:solidFill>
              </a:defRPr>
            </a:lvl1pPr>
          </a:lstStyle>
          <a:p>
            <a:r>
              <a:rPr lang="en-GB" dirty="0"/>
              <a:t>Thanks!</a:t>
            </a:r>
            <a:endParaRPr lang="en-LU" dirty="0"/>
          </a:p>
        </p:txBody>
      </p:sp>
      <p:sp>
        <p:nvSpPr>
          <p:cNvPr id="4" name="Text Placeholder 3">
            <a:extLst>
              <a:ext uri="{FF2B5EF4-FFF2-40B4-BE49-F238E27FC236}">
                <a16:creationId xmlns:a16="http://schemas.microsoft.com/office/drawing/2014/main" id="{D2547130-F8CE-01F1-72F6-1ECB5F9FA71F}"/>
              </a:ext>
            </a:extLst>
          </p:cNvPr>
          <p:cNvSpPr>
            <a:spLocks noGrp="1"/>
          </p:cNvSpPr>
          <p:nvPr>
            <p:ph type="body" sz="quarter" idx="10" hasCustomPrompt="1"/>
          </p:nvPr>
        </p:nvSpPr>
        <p:spPr>
          <a:xfrm>
            <a:off x="1868488" y="2092271"/>
            <a:ext cx="6624584" cy="898902"/>
          </a:xfrm>
          <a:prstGeom prst="rect">
            <a:avLst/>
          </a:prstGeom>
        </p:spPr>
        <p:txBody>
          <a:bodyPr/>
          <a:lstStyle>
            <a:lvl1pPr marL="0" indent="0">
              <a:buNone/>
              <a:defRPr sz="2400">
                <a:solidFill>
                  <a:schemeClr val="tx1">
                    <a:lumMod val="65000"/>
                    <a:lumOff val="35000"/>
                  </a:schemeClr>
                </a:solidFill>
              </a:defRPr>
            </a:lvl1pPr>
            <a:lvl2pPr marL="457200" indent="0">
              <a:buNone/>
              <a:defRPr sz="2400">
                <a:solidFill>
                  <a:schemeClr val="tx1">
                    <a:lumMod val="65000"/>
                    <a:lumOff val="35000"/>
                  </a:schemeClr>
                </a:solidFill>
              </a:defRPr>
            </a:lvl2pPr>
            <a:lvl3pPr marL="914400" indent="0">
              <a:buNone/>
              <a:defRPr sz="2400">
                <a:solidFill>
                  <a:schemeClr val="tx1">
                    <a:lumMod val="65000"/>
                    <a:lumOff val="35000"/>
                  </a:schemeClr>
                </a:solidFill>
              </a:defRPr>
            </a:lvl3pPr>
            <a:lvl4pPr marL="1371600" indent="0">
              <a:buNone/>
              <a:defRPr sz="2400">
                <a:solidFill>
                  <a:schemeClr val="tx1">
                    <a:lumMod val="65000"/>
                    <a:lumOff val="35000"/>
                  </a:schemeClr>
                </a:solidFill>
              </a:defRPr>
            </a:lvl4pPr>
            <a:lvl5pPr marL="1828800" indent="0">
              <a:buNone/>
              <a:defRPr sz="2400">
                <a:solidFill>
                  <a:schemeClr val="tx1">
                    <a:lumMod val="65000"/>
                    <a:lumOff val="35000"/>
                  </a:schemeClr>
                </a:solidFill>
              </a:defRPr>
            </a:lvl5pPr>
          </a:lstStyle>
          <a:p>
            <a:pPr lvl="0"/>
            <a:r>
              <a:rPr lang="en-GB" dirty="0"/>
              <a:t>Click to add info</a:t>
            </a:r>
            <a:endParaRPr lang="en-LU" dirty="0"/>
          </a:p>
        </p:txBody>
      </p:sp>
    </p:spTree>
    <p:extLst>
      <p:ext uri="{BB962C8B-B14F-4D97-AF65-F5344CB8AC3E}">
        <p14:creationId xmlns:p14="http://schemas.microsoft.com/office/powerpoint/2010/main" val="1908630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5B9C2F-5D28-A54A-50E0-A4833437E7E1}"/>
              </a:ext>
            </a:extLst>
          </p:cNvPr>
          <p:cNvSpPr>
            <a:spLocks noGrp="1"/>
          </p:cNvSpPr>
          <p:nvPr>
            <p:ph type="ctrTitle"/>
          </p:nvPr>
        </p:nvSpPr>
        <p:spPr>
          <a:xfrm>
            <a:off x="683811" y="1908311"/>
            <a:ext cx="7831537" cy="1241425"/>
          </a:xfrm>
        </p:spPr>
        <p:txBody>
          <a:bodyPr anchor="b"/>
          <a:lstStyle>
            <a:lvl1pPr algn="l">
              <a:defRPr sz="3600"/>
            </a:lvl1pPr>
          </a:lstStyle>
          <a:p>
            <a:r>
              <a:rPr lang="en-GB" dirty="0"/>
              <a:t>Click to edit Master title style</a:t>
            </a:r>
            <a:endParaRPr lang="en-LU" dirty="0"/>
          </a:p>
        </p:txBody>
      </p:sp>
      <p:sp>
        <p:nvSpPr>
          <p:cNvPr id="3" name="Subtitle 2">
            <a:extLst>
              <a:ext uri="{FF2B5EF4-FFF2-40B4-BE49-F238E27FC236}">
                <a16:creationId xmlns:a16="http://schemas.microsoft.com/office/drawing/2014/main" id="{ED399031-1086-D01F-D348-6DCC811702BB}"/>
              </a:ext>
            </a:extLst>
          </p:cNvPr>
          <p:cNvSpPr>
            <a:spLocks noGrp="1"/>
          </p:cNvSpPr>
          <p:nvPr>
            <p:ph type="subTitle" idx="1"/>
          </p:nvPr>
        </p:nvSpPr>
        <p:spPr>
          <a:xfrm>
            <a:off x="683812" y="3260035"/>
            <a:ext cx="7831536" cy="683315"/>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endParaRPr lang="en-LU" dirty="0"/>
          </a:p>
        </p:txBody>
      </p:sp>
      <p:sp>
        <p:nvSpPr>
          <p:cNvPr id="6" name="Slide Number Placeholder 5">
            <a:extLst>
              <a:ext uri="{FF2B5EF4-FFF2-40B4-BE49-F238E27FC236}">
                <a16:creationId xmlns:a16="http://schemas.microsoft.com/office/drawing/2014/main" id="{818F2F3C-0F34-8277-D84E-22364585DACF}"/>
              </a:ext>
            </a:extLst>
          </p:cNvPr>
          <p:cNvSpPr>
            <a:spLocks noGrp="1"/>
          </p:cNvSpPr>
          <p:nvPr>
            <p:ph type="sldNum" sz="quarter" idx="12"/>
          </p:nvPr>
        </p:nvSpPr>
        <p:spPr>
          <a:xfrm>
            <a:off x="7688910" y="4767264"/>
            <a:ext cx="826439" cy="164386"/>
          </a:xfrm>
        </p:spPr>
        <p:txBody>
          <a:bodyPr/>
          <a:lstStyle/>
          <a:p>
            <a:fld id="{0F67114D-ED23-2A43-BD26-04D629DC704A}" type="slidenum">
              <a:rPr lang="en-LU" smtClean="0"/>
              <a:t>‹#›</a:t>
            </a:fld>
            <a:endParaRPr lang="en-LU"/>
          </a:p>
        </p:txBody>
      </p:sp>
      <p:sp>
        <p:nvSpPr>
          <p:cNvPr id="7" name="Text Placeholder 6">
            <a:extLst>
              <a:ext uri="{FF2B5EF4-FFF2-40B4-BE49-F238E27FC236}">
                <a16:creationId xmlns:a16="http://schemas.microsoft.com/office/drawing/2014/main" id="{9FCF6E5A-5943-665E-2FE0-9FE8B8549E36}"/>
              </a:ext>
            </a:extLst>
          </p:cNvPr>
          <p:cNvSpPr>
            <a:spLocks noGrp="1"/>
          </p:cNvSpPr>
          <p:nvPr>
            <p:ph type="body" sz="quarter" idx="13" hasCustomPrompt="1"/>
          </p:nvPr>
        </p:nvSpPr>
        <p:spPr>
          <a:xfrm>
            <a:off x="1587500" y="4767264"/>
            <a:ext cx="2774950" cy="164386"/>
          </a:xfrm>
        </p:spPr>
        <p:txBody>
          <a:bodyPr lIns="0" tIns="0" rIns="0" bIns="0" anchor="b" anchorCtr="0">
            <a:noAutofit/>
          </a:bodyPr>
          <a:lstStyle>
            <a:lvl1pPr marL="0" indent="0">
              <a:buNone/>
              <a:defRPr sz="1000">
                <a:solidFill>
                  <a:schemeClr val="tx1">
                    <a:lumMod val="50000"/>
                    <a:lumOff val="50000"/>
                  </a:schemeClr>
                </a:solidFill>
              </a:defRPr>
            </a:lvl1pPr>
            <a:lvl2pPr marL="457200" indent="0">
              <a:buNone/>
              <a:defRPr sz="1000">
                <a:solidFill>
                  <a:schemeClr val="tx1">
                    <a:lumMod val="50000"/>
                    <a:lumOff val="50000"/>
                  </a:schemeClr>
                </a:solidFill>
              </a:defRPr>
            </a:lvl2pPr>
            <a:lvl3pPr marL="914400" indent="0">
              <a:buNone/>
              <a:defRPr sz="1000">
                <a:solidFill>
                  <a:schemeClr val="tx1">
                    <a:lumMod val="50000"/>
                    <a:lumOff val="50000"/>
                  </a:schemeClr>
                </a:solidFill>
              </a:defRPr>
            </a:lvl3pPr>
            <a:lvl4pPr marL="1371600" indent="0">
              <a:buNone/>
              <a:defRPr sz="1000">
                <a:solidFill>
                  <a:schemeClr val="tx1">
                    <a:lumMod val="50000"/>
                    <a:lumOff val="50000"/>
                  </a:schemeClr>
                </a:solidFill>
              </a:defRPr>
            </a:lvl4pPr>
            <a:lvl5pPr marL="1828800" indent="0">
              <a:buNone/>
              <a:defRPr sz="1000">
                <a:solidFill>
                  <a:schemeClr val="tx1">
                    <a:lumMod val="50000"/>
                    <a:lumOff val="50000"/>
                  </a:schemeClr>
                </a:solidFill>
              </a:defRPr>
            </a:lvl5pPr>
          </a:lstStyle>
          <a:p>
            <a:pPr lvl="0"/>
            <a:r>
              <a:rPr lang="en-GB" dirty="0"/>
              <a:t>Insert here the title of the presentation</a:t>
            </a:r>
            <a:endParaRPr lang="en-LU" dirty="0"/>
          </a:p>
        </p:txBody>
      </p:sp>
    </p:spTree>
    <p:extLst>
      <p:ext uri="{BB962C8B-B14F-4D97-AF65-F5344CB8AC3E}">
        <p14:creationId xmlns:p14="http://schemas.microsoft.com/office/powerpoint/2010/main" val="41021549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03D908-A0D1-D5E5-F832-59C5C0FD4EFF}"/>
              </a:ext>
            </a:extLst>
          </p:cNvPr>
          <p:cNvSpPr>
            <a:spLocks noGrp="1"/>
          </p:cNvSpPr>
          <p:nvPr>
            <p:ph type="title"/>
          </p:nvPr>
        </p:nvSpPr>
        <p:spPr/>
        <p:txBody>
          <a:bodyPr/>
          <a:lstStyle>
            <a:lvl1pPr>
              <a:defRPr sz="3200"/>
            </a:lvl1pPr>
          </a:lstStyle>
          <a:p>
            <a:r>
              <a:rPr lang="en-GB" dirty="0"/>
              <a:t>Click to edit Master title style</a:t>
            </a:r>
            <a:endParaRPr lang="en-LU" dirty="0"/>
          </a:p>
        </p:txBody>
      </p:sp>
      <p:sp>
        <p:nvSpPr>
          <p:cNvPr id="3" name="Content Placeholder 2">
            <a:extLst>
              <a:ext uri="{FF2B5EF4-FFF2-40B4-BE49-F238E27FC236}">
                <a16:creationId xmlns:a16="http://schemas.microsoft.com/office/drawing/2014/main" id="{77449DC9-B3EF-48E8-4FB6-A275F9BAFD23}"/>
              </a:ext>
            </a:extLst>
          </p:cNvPr>
          <p:cNvSpPr>
            <a:spLocks noGrp="1"/>
          </p:cNvSpPr>
          <p:nvPr>
            <p:ph idx="1"/>
          </p:nvPr>
        </p:nvSpPr>
        <p:spPr/>
        <p:txBody>
          <a:bodyPr/>
          <a:lstStyle>
            <a:lvl1pPr>
              <a:defRPr sz="2600"/>
            </a:lvl1pPr>
            <a:lvl2pPr>
              <a:defRPr sz="2200"/>
            </a:lvl2pPr>
            <a:lvl3pPr>
              <a:defRPr sz="1800"/>
            </a:lvl3pPr>
          </a:lstStyle>
          <a:p>
            <a:pPr lvl="0"/>
            <a:r>
              <a:rPr lang="en-GB" dirty="0"/>
              <a:t>Click to edit Master text styles</a:t>
            </a:r>
          </a:p>
          <a:p>
            <a:pPr lvl="1"/>
            <a:r>
              <a:rPr lang="en-GB" dirty="0"/>
              <a:t>Second level</a:t>
            </a:r>
          </a:p>
          <a:p>
            <a:pPr lvl="2"/>
            <a:r>
              <a:rPr lang="en-GB" dirty="0"/>
              <a:t>Third level</a:t>
            </a:r>
            <a:endParaRPr lang="en-LU" dirty="0"/>
          </a:p>
        </p:txBody>
      </p:sp>
      <p:sp>
        <p:nvSpPr>
          <p:cNvPr id="6" name="Slide Number Placeholder 5">
            <a:extLst>
              <a:ext uri="{FF2B5EF4-FFF2-40B4-BE49-F238E27FC236}">
                <a16:creationId xmlns:a16="http://schemas.microsoft.com/office/drawing/2014/main" id="{6E50848C-7C5F-FB69-368D-81B60EE2BE03}"/>
              </a:ext>
            </a:extLst>
          </p:cNvPr>
          <p:cNvSpPr>
            <a:spLocks noGrp="1"/>
          </p:cNvSpPr>
          <p:nvPr>
            <p:ph type="sldNum" sz="quarter" idx="12"/>
          </p:nvPr>
        </p:nvSpPr>
        <p:spPr/>
        <p:txBody>
          <a:bodyPr/>
          <a:lstStyle/>
          <a:p>
            <a:fld id="{0F67114D-ED23-2A43-BD26-04D629DC704A}" type="slidenum">
              <a:rPr lang="en-LU" smtClean="0"/>
              <a:t>‹#›</a:t>
            </a:fld>
            <a:endParaRPr lang="en-LU"/>
          </a:p>
        </p:txBody>
      </p:sp>
      <p:sp>
        <p:nvSpPr>
          <p:cNvPr id="4" name="Text Placeholder 6">
            <a:extLst>
              <a:ext uri="{FF2B5EF4-FFF2-40B4-BE49-F238E27FC236}">
                <a16:creationId xmlns:a16="http://schemas.microsoft.com/office/drawing/2014/main" id="{A60C3C1B-EA5B-92F9-967F-4D0BDD453503}"/>
              </a:ext>
            </a:extLst>
          </p:cNvPr>
          <p:cNvSpPr>
            <a:spLocks noGrp="1"/>
          </p:cNvSpPr>
          <p:nvPr>
            <p:ph type="body" sz="quarter" idx="13" hasCustomPrompt="1"/>
          </p:nvPr>
        </p:nvSpPr>
        <p:spPr>
          <a:xfrm>
            <a:off x="1587500" y="4767264"/>
            <a:ext cx="2774950" cy="164386"/>
          </a:xfrm>
        </p:spPr>
        <p:txBody>
          <a:bodyPr lIns="0" tIns="0" rIns="0" bIns="0" anchor="b" anchorCtr="0">
            <a:noAutofit/>
          </a:bodyPr>
          <a:lstStyle>
            <a:lvl1pPr marL="0" indent="0">
              <a:buNone/>
              <a:defRPr sz="1000">
                <a:solidFill>
                  <a:schemeClr val="tx1">
                    <a:lumMod val="50000"/>
                    <a:lumOff val="50000"/>
                  </a:schemeClr>
                </a:solidFill>
              </a:defRPr>
            </a:lvl1pPr>
            <a:lvl2pPr marL="457200" indent="0">
              <a:buNone/>
              <a:defRPr sz="1000">
                <a:solidFill>
                  <a:schemeClr val="tx1">
                    <a:lumMod val="50000"/>
                    <a:lumOff val="50000"/>
                  </a:schemeClr>
                </a:solidFill>
              </a:defRPr>
            </a:lvl2pPr>
            <a:lvl3pPr marL="914400" indent="0">
              <a:buNone/>
              <a:defRPr sz="1000">
                <a:solidFill>
                  <a:schemeClr val="tx1">
                    <a:lumMod val="50000"/>
                    <a:lumOff val="50000"/>
                  </a:schemeClr>
                </a:solidFill>
              </a:defRPr>
            </a:lvl3pPr>
            <a:lvl4pPr marL="1371600" indent="0">
              <a:buNone/>
              <a:defRPr sz="1000">
                <a:solidFill>
                  <a:schemeClr val="tx1">
                    <a:lumMod val="50000"/>
                    <a:lumOff val="50000"/>
                  </a:schemeClr>
                </a:solidFill>
              </a:defRPr>
            </a:lvl4pPr>
            <a:lvl5pPr marL="1828800" indent="0">
              <a:buNone/>
              <a:defRPr sz="1000">
                <a:solidFill>
                  <a:schemeClr val="tx1">
                    <a:lumMod val="50000"/>
                    <a:lumOff val="50000"/>
                  </a:schemeClr>
                </a:solidFill>
              </a:defRPr>
            </a:lvl5pPr>
          </a:lstStyle>
          <a:p>
            <a:pPr lvl="0"/>
            <a:r>
              <a:rPr lang="en-GB" dirty="0"/>
              <a:t>Insert here the title of the presentation</a:t>
            </a:r>
            <a:endParaRPr lang="en-LU" dirty="0"/>
          </a:p>
        </p:txBody>
      </p:sp>
    </p:spTree>
    <p:extLst>
      <p:ext uri="{BB962C8B-B14F-4D97-AF65-F5344CB8AC3E}">
        <p14:creationId xmlns:p14="http://schemas.microsoft.com/office/powerpoint/2010/main" val="30578430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age with photo">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724BB82-A13F-7C3F-1F51-FDFCD1CF6D80}"/>
              </a:ext>
            </a:extLst>
          </p:cNvPr>
          <p:cNvPicPr>
            <a:picLocks noChangeAspect="1"/>
          </p:cNvPicPr>
          <p:nvPr userDrawn="1"/>
        </p:nvPicPr>
        <p:blipFill>
          <a:blip r:embed="rId2"/>
          <a:stretch>
            <a:fillRect/>
          </a:stretch>
        </p:blipFill>
        <p:spPr>
          <a:xfrm rot="10800000">
            <a:off x="0" y="729035"/>
            <a:ext cx="5009322" cy="3185990"/>
          </a:xfrm>
          <a:prstGeom prst="rect">
            <a:avLst/>
          </a:prstGeom>
        </p:spPr>
      </p:pic>
      <p:sp>
        <p:nvSpPr>
          <p:cNvPr id="2" name="Title 1">
            <a:extLst>
              <a:ext uri="{FF2B5EF4-FFF2-40B4-BE49-F238E27FC236}">
                <a16:creationId xmlns:a16="http://schemas.microsoft.com/office/drawing/2014/main" id="{9A3E576D-8368-D988-268C-B7C5FCE5923C}"/>
              </a:ext>
            </a:extLst>
          </p:cNvPr>
          <p:cNvSpPr>
            <a:spLocks noGrp="1"/>
          </p:cNvSpPr>
          <p:nvPr>
            <p:ph type="title" hasCustomPrompt="1"/>
          </p:nvPr>
        </p:nvSpPr>
        <p:spPr>
          <a:xfrm>
            <a:off x="970557" y="934598"/>
            <a:ext cx="3060755" cy="671565"/>
          </a:xfrm>
        </p:spPr>
        <p:txBody>
          <a:bodyPr lIns="0" tIns="0" rIns="0" bIns="0" anchor="t" anchorCtr="0"/>
          <a:lstStyle>
            <a:lvl1pPr>
              <a:defRPr sz="2400">
                <a:solidFill>
                  <a:schemeClr val="bg1"/>
                </a:solidFill>
              </a:defRPr>
            </a:lvl1pPr>
          </a:lstStyle>
          <a:p>
            <a:r>
              <a:rPr lang="en-GB" dirty="0"/>
              <a:t>Click to edit title</a:t>
            </a:r>
            <a:endParaRPr lang="en-LU" dirty="0"/>
          </a:p>
        </p:txBody>
      </p:sp>
      <p:sp>
        <p:nvSpPr>
          <p:cNvPr id="3" name="Slide Number Placeholder 2">
            <a:extLst>
              <a:ext uri="{FF2B5EF4-FFF2-40B4-BE49-F238E27FC236}">
                <a16:creationId xmlns:a16="http://schemas.microsoft.com/office/drawing/2014/main" id="{A74BBEDA-4468-14FF-93EA-3E2BB54E718F}"/>
              </a:ext>
            </a:extLst>
          </p:cNvPr>
          <p:cNvSpPr>
            <a:spLocks noGrp="1"/>
          </p:cNvSpPr>
          <p:nvPr>
            <p:ph type="sldNum" sz="quarter" idx="10"/>
          </p:nvPr>
        </p:nvSpPr>
        <p:spPr/>
        <p:txBody>
          <a:bodyPr/>
          <a:lstStyle/>
          <a:p>
            <a:fld id="{0F67114D-ED23-2A43-BD26-04D629DC704A}" type="slidenum">
              <a:rPr lang="en-LU" smtClean="0"/>
              <a:pPr/>
              <a:t>‹#›</a:t>
            </a:fld>
            <a:endParaRPr lang="en-LU" dirty="0"/>
          </a:p>
        </p:txBody>
      </p:sp>
      <p:sp>
        <p:nvSpPr>
          <p:cNvPr id="8" name="Text Placeholder 6">
            <a:extLst>
              <a:ext uri="{FF2B5EF4-FFF2-40B4-BE49-F238E27FC236}">
                <a16:creationId xmlns:a16="http://schemas.microsoft.com/office/drawing/2014/main" id="{EFAC4E1B-32BD-5181-1D47-FFB86224EA66}"/>
              </a:ext>
            </a:extLst>
          </p:cNvPr>
          <p:cNvSpPr>
            <a:spLocks noGrp="1"/>
          </p:cNvSpPr>
          <p:nvPr>
            <p:ph type="body" sz="quarter" idx="13" hasCustomPrompt="1"/>
          </p:nvPr>
        </p:nvSpPr>
        <p:spPr>
          <a:xfrm>
            <a:off x="1587500" y="4767264"/>
            <a:ext cx="2774950" cy="164386"/>
          </a:xfrm>
        </p:spPr>
        <p:txBody>
          <a:bodyPr lIns="0" tIns="0" rIns="0" bIns="0" anchor="b" anchorCtr="0">
            <a:noAutofit/>
          </a:bodyPr>
          <a:lstStyle>
            <a:lvl1pPr marL="0" indent="0">
              <a:buNone/>
              <a:defRPr sz="1000">
                <a:solidFill>
                  <a:schemeClr val="tx1">
                    <a:lumMod val="50000"/>
                    <a:lumOff val="50000"/>
                  </a:schemeClr>
                </a:solidFill>
              </a:defRPr>
            </a:lvl1pPr>
            <a:lvl2pPr marL="457200" indent="0">
              <a:buNone/>
              <a:defRPr sz="1000">
                <a:solidFill>
                  <a:schemeClr val="tx1">
                    <a:lumMod val="50000"/>
                    <a:lumOff val="50000"/>
                  </a:schemeClr>
                </a:solidFill>
              </a:defRPr>
            </a:lvl2pPr>
            <a:lvl3pPr marL="914400" indent="0">
              <a:buNone/>
              <a:defRPr sz="1000">
                <a:solidFill>
                  <a:schemeClr val="tx1">
                    <a:lumMod val="50000"/>
                    <a:lumOff val="50000"/>
                  </a:schemeClr>
                </a:solidFill>
              </a:defRPr>
            </a:lvl3pPr>
            <a:lvl4pPr marL="1371600" indent="0">
              <a:buNone/>
              <a:defRPr sz="1000">
                <a:solidFill>
                  <a:schemeClr val="tx1">
                    <a:lumMod val="50000"/>
                    <a:lumOff val="50000"/>
                  </a:schemeClr>
                </a:solidFill>
              </a:defRPr>
            </a:lvl4pPr>
            <a:lvl5pPr marL="1828800" indent="0">
              <a:buNone/>
              <a:defRPr sz="1000">
                <a:solidFill>
                  <a:schemeClr val="tx1">
                    <a:lumMod val="50000"/>
                    <a:lumOff val="50000"/>
                  </a:schemeClr>
                </a:solidFill>
              </a:defRPr>
            </a:lvl5pPr>
          </a:lstStyle>
          <a:p>
            <a:pPr lvl="0"/>
            <a:r>
              <a:rPr lang="en-GB" dirty="0"/>
              <a:t>Insert here the title of the presentation</a:t>
            </a:r>
            <a:endParaRPr lang="en-LU" dirty="0"/>
          </a:p>
        </p:txBody>
      </p:sp>
      <p:sp>
        <p:nvSpPr>
          <p:cNvPr id="14" name="Text Placeholder 13">
            <a:extLst>
              <a:ext uri="{FF2B5EF4-FFF2-40B4-BE49-F238E27FC236}">
                <a16:creationId xmlns:a16="http://schemas.microsoft.com/office/drawing/2014/main" id="{9D792AD8-EA3B-99E0-A0F9-4ADA0647C12D}"/>
              </a:ext>
            </a:extLst>
          </p:cNvPr>
          <p:cNvSpPr>
            <a:spLocks noGrp="1"/>
          </p:cNvSpPr>
          <p:nvPr>
            <p:ph type="body" sz="quarter" idx="14" hasCustomPrompt="1"/>
          </p:nvPr>
        </p:nvSpPr>
        <p:spPr>
          <a:xfrm>
            <a:off x="969963" y="1717482"/>
            <a:ext cx="3060700" cy="1828993"/>
          </a:xfrm>
        </p:spPr>
        <p:txBody>
          <a:bodyPr lIns="0" tIns="0" rIns="0" bIns="0">
            <a:normAutofit/>
          </a:bodyPr>
          <a:lstStyle>
            <a:lvl1pPr marL="0" indent="0">
              <a:buNone/>
              <a:defRPr sz="1400">
                <a:solidFill>
                  <a:schemeClr val="bg1"/>
                </a:solidFill>
              </a:defRPr>
            </a:lvl1pPr>
            <a:lvl2pPr marL="457200" indent="0">
              <a:buNone/>
              <a:defRPr sz="1400">
                <a:solidFill>
                  <a:schemeClr val="bg1"/>
                </a:solidFill>
              </a:defRPr>
            </a:lvl2pPr>
            <a:lvl3pPr marL="914400" indent="0">
              <a:buNone/>
              <a:defRPr sz="14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GB" dirty="0"/>
              <a:t>Click to edit text or caption</a:t>
            </a:r>
            <a:endParaRPr lang="en-LU" dirty="0"/>
          </a:p>
        </p:txBody>
      </p:sp>
      <p:sp>
        <p:nvSpPr>
          <p:cNvPr id="18" name="Picture Placeholder 15">
            <a:extLst>
              <a:ext uri="{FF2B5EF4-FFF2-40B4-BE49-F238E27FC236}">
                <a16:creationId xmlns:a16="http://schemas.microsoft.com/office/drawing/2014/main" id="{5F0DC51F-A68F-E5E7-EA43-BCC3669E729E}"/>
              </a:ext>
            </a:extLst>
          </p:cNvPr>
          <p:cNvSpPr>
            <a:spLocks noGrp="1"/>
          </p:cNvSpPr>
          <p:nvPr>
            <p:ph type="pic" sz="quarter" idx="16"/>
          </p:nvPr>
        </p:nvSpPr>
        <p:spPr>
          <a:xfrm>
            <a:off x="4572000" y="728783"/>
            <a:ext cx="4572000" cy="3185991"/>
          </a:xfrm>
          <a:solidFill>
            <a:schemeClr val="bg2"/>
          </a:solidFill>
        </p:spPr>
        <p:txBody>
          <a:bodyPr/>
          <a:lstStyle>
            <a:lvl1pPr marL="0" indent="0">
              <a:buNone/>
              <a:defRPr>
                <a:solidFill>
                  <a:schemeClr val="bg1">
                    <a:lumMod val="85000"/>
                  </a:schemeClr>
                </a:solidFill>
              </a:defRPr>
            </a:lvl1pPr>
          </a:lstStyle>
          <a:p>
            <a:endParaRPr lang="en-LU" dirty="0"/>
          </a:p>
        </p:txBody>
      </p:sp>
    </p:spTree>
    <p:extLst>
      <p:ext uri="{BB962C8B-B14F-4D97-AF65-F5344CB8AC3E}">
        <p14:creationId xmlns:p14="http://schemas.microsoft.com/office/powerpoint/2010/main" val="21742248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 Gra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E576D-8368-D988-268C-B7C5FCE5923C}"/>
              </a:ext>
            </a:extLst>
          </p:cNvPr>
          <p:cNvSpPr>
            <a:spLocks noGrp="1"/>
          </p:cNvSpPr>
          <p:nvPr>
            <p:ph type="title" hasCustomPrompt="1"/>
          </p:nvPr>
        </p:nvSpPr>
        <p:spPr>
          <a:xfrm>
            <a:off x="709200" y="934598"/>
            <a:ext cx="3060755" cy="671565"/>
          </a:xfrm>
        </p:spPr>
        <p:txBody>
          <a:bodyPr lIns="0" tIns="0" rIns="0" bIns="0" anchor="t" anchorCtr="0"/>
          <a:lstStyle>
            <a:lvl1pPr>
              <a:defRPr sz="2400">
                <a:solidFill>
                  <a:srgbClr val="F15A24"/>
                </a:solidFill>
              </a:defRPr>
            </a:lvl1pPr>
          </a:lstStyle>
          <a:p>
            <a:r>
              <a:rPr lang="en-GB" dirty="0"/>
              <a:t>Click to edit title</a:t>
            </a:r>
            <a:endParaRPr lang="en-LU" dirty="0"/>
          </a:p>
        </p:txBody>
      </p:sp>
      <p:sp>
        <p:nvSpPr>
          <p:cNvPr id="3" name="Slide Number Placeholder 2">
            <a:extLst>
              <a:ext uri="{FF2B5EF4-FFF2-40B4-BE49-F238E27FC236}">
                <a16:creationId xmlns:a16="http://schemas.microsoft.com/office/drawing/2014/main" id="{A74BBEDA-4468-14FF-93EA-3E2BB54E718F}"/>
              </a:ext>
            </a:extLst>
          </p:cNvPr>
          <p:cNvSpPr>
            <a:spLocks noGrp="1"/>
          </p:cNvSpPr>
          <p:nvPr>
            <p:ph type="sldNum" sz="quarter" idx="10"/>
          </p:nvPr>
        </p:nvSpPr>
        <p:spPr/>
        <p:txBody>
          <a:bodyPr/>
          <a:lstStyle/>
          <a:p>
            <a:fld id="{0F67114D-ED23-2A43-BD26-04D629DC704A}" type="slidenum">
              <a:rPr lang="en-LU" smtClean="0"/>
              <a:pPr/>
              <a:t>‹#›</a:t>
            </a:fld>
            <a:endParaRPr lang="en-LU" dirty="0"/>
          </a:p>
        </p:txBody>
      </p:sp>
      <p:sp>
        <p:nvSpPr>
          <p:cNvPr id="8" name="Text Placeholder 6">
            <a:extLst>
              <a:ext uri="{FF2B5EF4-FFF2-40B4-BE49-F238E27FC236}">
                <a16:creationId xmlns:a16="http://schemas.microsoft.com/office/drawing/2014/main" id="{EFAC4E1B-32BD-5181-1D47-FFB86224EA66}"/>
              </a:ext>
            </a:extLst>
          </p:cNvPr>
          <p:cNvSpPr>
            <a:spLocks noGrp="1"/>
          </p:cNvSpPr>
          <p:nvPr>
            <p:ph type="body" sz="quarter" idx="13" hasCustomPrompt="1"/>
          </p:nvPr>
        </p:nvSpPr>
        <p:spPr>
          <a:xfrm>
            <a:off x="1587500" y="4767264"/>
            <a:ext cx="2774950" cy="164386"/>
          </a:xfrm>
        </p:spPr>
        <p:txBody>
          <a:bodyPr lIns="0" tIns="0" rIns="0" bIns="0" anchor="b" anchorCtr="0">
            <a:noAutofit/>
          </a:bodyPr>
          <a:lstStyle>
            <a:lvl1pPr marL="0" indent="0">
              <a:buNone/>
              <a:defRPr sz="1000">
                <a:solidFill>
                  <a:schemeClr val="tx1">
                    <a:lumMod val="50000"/>
                    <a:lumOff val="50000"/>
                  </a:schemeClr>
                </a:solidFill>
              </a:defRPr>
            </a:lvl1pPr>
            <a:lvl2pPr marL="457200" indent="0">
              <a:buNone/>
              <a:defRPr sz="1000">
                <a:solidFill>
                  <a:schemeClr val="tx1">
                    <a:lumMod val="50000"/>
                    <a:lumOff val="50000"/>
                  </a:schemeClr>
                </a:solidFill>
              </a:defRPr>
            </a:lvl2pPr>
            <a:lvl3pPr marL="914400" indent="0">
              <a:buNone/>
              <a:defRPr sz="1000">
                <a:solidFill>
                  <a:schemeClr val="tx1">
                    <a:lumMod val="50000"/>
                    <a:lumOff val="50000"/>
                  </a:schemeClr>
                </a:solidFill>
              </a:defRPr>
            </a:lvl3pPr>
            <a:lvl4pPr marL="1371600" indent="0">
              <a:buNone/>
              <a:defRPr sz="1000">
                <a:solidFill>
                  <a:schemeClr val="tx1">
                    <a:lumMod val="50000"/>
                    <a:lumOff val="50000"/>
                  </a:schemeClr>
                </a:solidFill>
              </a:defRPr>
            </a:lvl4pPr>
            <a:lvl5pPr marL="1828800" indent="0">
              <a:buNone/>
              <a:defRPr sz="1000">
                <a:solidFill>
                  <a:schemeClr val="tx1">
                    <a:lumMod val="50000"/>
                    <a:lumOff val="50000"/>
                  </a:schemeClr>
                </a:solidFill>
              </a:defRPr>
            </a:lvl5pPr>
          </a:lstStyle>
          <a:p>
            <a:pPr lvl="0"/>
            <a:r>
              <a:rPr lang="en-GB" dirty="0"/>
              <a:t>Insert here the title of the presentation</a:t>
            </a:r>
            <a:endParaRPr lang="en-LU" dirty="0"/>
          </a:p>
        </p:txBody>
      </p:sp>
      <p:sp>
        <p:nvSpPr>
          <p:cNvPr id="14" name="Text Placeholder 13">
            <a:extLst>
              <a:ext uri="{FF2B5EF4-FFF2-40B4-BE49-F238E27FC236}">
                <a16:creationId xmlns:a16="http://schemas.microsoft.com/office/drawing/2014/main" id="{9D792AD8-EA3B-99E0-A0F9-4ADA0647C12D}"/>
              </a:ext>
            </a:extLst>
          </p:cNvPr>
          <p:cNvSpPr>
            <a:spLocks noGrp="1"/>
          </p:cNvSpPr>
          <p:nvPr>
            <p:ph type="body" sz="quarter" idx="14" hasCustomPrompt="1"/>
          </p:nvPr>
        </p:nvSpPr>
        <p:spPr>
          <a:xfrm>
            <a:off x="709200" y="1717482"/>
            <a:ext cx="3060700" cy="1828993"/>
          </a:xfrm>
        </p:spPr>
        <p:txBody>
          <a:bodyPr lIns="0" tIns="0" rIns="0" bIns="0">
            <a:normAutofit/>
          </a:bodyPr>
          <a:lstStyle>
            <a:lvl1pPr marL="0" indent="0">
              <a:buNone/>
              <a:defRPr sz="1400">
                <a:solidFill>
                  <a:schemeClr val="tx1">
                    <a:lumMod val="65000"/>
                    <a:lumOff val="35000"/>
                  </a:schemeClr>
                </a:solidFill>
              </a:defRPr>
            </a:lvl1pPr>
            <a:lvl2pPr marL="457200" indent="0">
              <a:buNone/>
              <a:defRPr sz="1400">
                <a:solidFill>
                  <a:schemeClr val="bg1"/>
                </a:solidFill>
              </a:defRPr>
            </a:lvl2pPr>
            <a:lvl3pPr marL="914400" indent="0">
              <a:buNone/>
              <a:defRPr sz="14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GB" dirty="0"/>
              <a:t>Click to edit text or caption</a:t>
            </a:r>
            <a:endParaRPr lang="en-LU" dirty="0"/>
          </a:p>
        </p:txBody>
      </p:sp>
      <p:sp>
        <p:nvSpPr>
          <p:cNvPr id="5" name="Rectangle 4">
            <a:extLst>
              <a:ext uri="{FF2B5EF4-FFF2-40B4-BE49-F238E27FC236}">
                <a16:creationId xmlns:a16="http://schemas.microsoft.com/office/drawing/2014/main" id="{7062020E-5DEC-3DC4-EC6C-629CB6E583B1}"/>
              </a:ext>
            </a:extLst>
          </p:cNvPr>
          <p:cNvSpPr/>
          <p:nvPr userDrawn="1"/>
        </p:nvSpPr>
        <p:spPr>
          <a:xfrm>
            <a:off x="4572000" y="0"/>
            <a:ext cx="4572000" cy="51435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U" dirty="0"/>
          </a:p>
        </p:txBody>
      </p:sp>
      <p:sp>
        <p:nvSpPr>
          <p:cNvPr id="11" name="Content Placeholder 10">
            <a:extLst>
              <a:ext uri="{FF2B5EF4-FFF2-40B4-BE49-F238E27FC236}">
                <a16:creationId xmlns:a16="http://schemas.microsoft.com/office/drawing/2014/main" id="{0B0AB515-4280-CF6B-A580-EC2D57DE3459}"/>
              </a:ext>
            </a:extLst>
          </p:cNvPr>
          <p:cNvSpPr>
            <a:spLocks noGrp="1"/>
          </p:cNvSpPr>
          <p:nvPr>
            <p:ph sz="quarter" idx="15"/>
          </p:nvPr>
        </p:nvSpPr>
        <p:spPr>
          <a:xfrm>
            <a:off x="4989761" y="541338"/>
            <a:ext cx="3736478" cy="3760787"/>
          </a:xfrm>
        </p:spPr>
        <p:txBody>
          <a:bodyPr>
            <a:normAutofit/>
          </a:bodyPr>
          <a:lstStyle>
            <a:lvl1pPr>
              <a:buClr>
                <a:schemeClr val="bg1"/>
              </a:buClr>
              <a:defRPr sz="1800">
                <a:solidFill>
                  <a:schemeClr val="bg1"/>
                </a:solidFill>
              </a:defRPr>
            </a:lvl1pPr>
            <a:lvl2pPr>
              <a:buClr>
                <a:schemeClr val="bg1"/>
              </a:buClr>
              <a:defRPr sz="1800">
                <a:solidFill>
                  <a:schemeClr val="bg1"/>
                </a:solidFill>
              </a:defRPr>
            </a:lvl2pPr>
            <a:lvl3pPr>
              <a:buClr>
                <a:schemeClr val="bg1"/>
              </a:buClr>
              <a:defRPr sz="1800">
                <a:solidFill>
                  <a:schemeClr val="bg1"/>
                </a:solidFill>
              </a:defRPr>
            </a:lvl3pPr>
            <a:lvl4pPr>
              <a:buClr>
                <a:schemeClr val="bg1"/>
              </a:buClr>
              <a:defRPr sz="1800">
                <a:solidFill>
                  <a:schemeClr val="bg1"/>
                </a:solidFill>
              </a:defRPr>
            </a:lvl4pPr>
            <a:lvl5pPr>
              <a:buClr>
                <a:schemeClr val="bg1"/>
              </a:buClr>
              <a:defRPr sz="1800">
                <a:solidFill>
                  <a:schemeClr val="bg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LU" dirty="0"/>
          </a:p>
        </p:txBody>
      </p:sp>
    </p:spTree>
    <p:extLst>
      <p:ext uri="{BB962C8B-B14F-4D97-AF65-F5344CB8AC3E}">
        <p14:creationId xmlns:p14="http://schemas.microsoft.com/office/powerpoint/2010/main" val="3388694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14E6B3-010F-DD09-798B-9B0673EA60C8}"/>
              </a:ext>
            </a:extLst>
          </p:cNvPr>
          <p:cNvSpPr>
            <a:spLocks noGrp="1"/>
          </p:cNvSpPr>
          <p:nvPr>
            <p:ph type="title"/>
          </p:nvPr>
        </p:nvSpPr>
        <p:spPr>
          <a:xfrm>
            <a:off x="630238" y="274638"/>
            <a:ext cx="7886700" cy="993775"/>
          </a:xfrm>
        </p:spPr>
        <p:txBody>
          <a:bodyPr/>
          <a:lstStyle/>
          <a:p>
            <a:r>
              <a:rPr lang="en-GB"/>
              <a:t>Click to edit Master title style</a:t>
            </a:r>
            <a:endParaRPr lang="en-LU"/>
          </a:p>
        </p:txBody>
      </p:sp>
      <p:sp>
        <p:nvSpPr>
          <p:cNvPr id="3" name="Text Placeholder 2">
            <a:extLst>
              <a:ext uri="{FF2B5EF4-FFF2-40B4-BE49-F238E27FC236}">
                <a16:creationId xmlns:a16="http://schemas.microsoft.com/office/drawing/2014/main" id="{087117DF-268B-9AE4-0352-80145A0033FD}"/>
              </a:ext>
            </a:extLst>
          </p:cNvPr>
          <p:cNvSpPr>
            <a:spLocks noGrp="1"/>
          </p:cNvSpPr>
          <p:nvPr>
            <p:ph type="body" idx="1"/>
          </p:nvPr>
        </p:nvSpPr>
        <p:spPr>
          <a:xfrm>
            <a:off x="630238" y="1260475"/>
            <a:ext cx="3868737" cy="619125"/>
          </a:xfrm>
        </p:spPr>
        <p:txBody>
          <a:bodyPr anchor="t" anchorCtr="0">
            <a:normAutofit/>
          </a:bodyPr>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4" name="Content Placeholder 3">
            <a:extLst>
              <a:ext uri="{FF2B5EF4-FFF2-40B4-BE49-F238E27FC236}">
                <a16:creationId xmlns:a16="http://schemas.microsoft.com/office/drawing/2014/main" id="{26F62ABD-3F34-1C44-9C58-FB1CDDBE921B}"/>
              </a:ext>
            </a:extLst>
          </p:cNvPr>
          <p:cNvSpPr>
            <a:spLocks noGrp="1"/>
          </p:cNvSpPr>
          <p:nvPr>
            <p:ph sz="half" idx="2"/>
          </p:nvPr>
        </p:nvSpPr>
        <p:spPr>
          <a:xfrm>
            <a:off x="630238" y="1879600"/>
            <a:ext cx="3868737" cy="2762250"/>
          </a:xfrm>
        </p:spPr>
        <p:txBody>
          <a:bodyPr/>
          <a:lstStyle>
            <a:lvl1pPr>
              <a:defRPr sz="2200"/>
            </a:lvl1pPr>
            <a:lvl2pPr>
              <a:defRPr sz="2000"/>
            </a:lvl2pPr>
          </a:lstStyle>
          <a:p>
            <a:pPr lvl="0"/>
            <a:r>
              <a:rPr lang="en-GB" dirty="0"/>
              <a:t>Click to edit Master text styles</a:t>
            </a:r>
          </a:p>
          <a:p>
            <a:pPr lvl="1"/>
            <a:r>
              <a:rPr lang="en-GB" dirty="0"/>
              <a:t>Second level</a:t>
            </a:r>
            <a:endParaRPr lang="en-LU" dirty="0"/>
          </a:p>
        </p:txBody>
      </p:sp>
      <p:sp>
        <p:nvSpPr>
          <p:cNvPr id="5" name="Text Placeholder 4">
            <a:extLst>
              <a:ext uri="{FF2B5EF4-FFF2-40B4-BE49-F238E27FC236}">
                <a16:creationId xmlns:a16="http://schemas.microsoft.com/office/drawing/2014/main" id="{074F218A-A2C8-FE06-A78F-A116E25F84A4}"/>
              </a:ext>
            </a:extLst>
          </p:cNvPr>
          <p:cNvSpPr>
            <a:spLocks noGrp="1"/>
          </p:cNvSpPr>
          <p:nvPr>
            <p:ph type="body" sz="quarter" idx="3"/>
          </p:nvPr>
        </p:nvSpPr>
        <p:spPr>
          <a:xfrm>
            <a:off x="4629150" y="1260475"/>
            <a:ext cx="3887788" cy="619125"/>
          </a:xfrm>
        </p:spPr>
        <p:txBody>
          <a:bodyPr anchor="t" anchorCtr="0">
            <a:normAutofit/>
          </a:bodyPr>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6" name="Content Placeholder 5">
            <a:extLst>
              <a:ext uri="{FF2B5EF4-FFF2-40B4-BE49-F238E27FC236}">
                <a16:creationId xmlns:a16="http://schemas.microsoft.com/office/drawing/2014/main" id="{6EC5BB12-4435-AB55-4224-FBBB266FC933}"/>
              </a:ext>
            </a:extLst>
          </p:cNvPr>
          <p:cNvSpPr>
            <a:spLocks noGrp="1"/>
          </p:cNvSpPr>
          <p:nvPr>
            <p:ph sz="quarter" idx="4"/>
          </p:nvPr>
        </p:nvSpPr>
        <p:spPr>
          <a:xfrm>
            <a:off x="4629150" y="1879600"/>
            <a:ext cx="3887788" cy="2762250"/>
          </a:xfrm>
        </p:spPr>
        <p:txBody>
          <a:bodyPr/>
          <a:lstStyle/>
          <a:p>
            <a:pPr lvl="0"/>
            <a:r>
              <a:rPr lang="en-GB" dirty="0"/>
              <a:t>Click to edit Master text styles</a:t>
            </a:r>
          </a:p>
          <a:p>
            <a:pPr lvl="1"/>
            <a:r>
              <a:rPr lang="en-GB" dirty="0"/>
              <a:t>Second level</a:t>
            </a:r>
            <a:endParaRPr lang="en-LU" dirty="0"/>
          </a:p>
        </p:txBody>
      </p:sp>
      <p:sp>
        <p:nvSpPr>
          <p:cNvPr id="9" name="Slide Number Placeholder 8">
            <a:extLst>
              <a:ext uri="{FF2B5EF4-FFF2-40B4-BE49-F238E27FC236}">
                <a16:creationId xmlns:a16="http://schemas.microsoft.com/office/drawing/2014/main" id="{6B341713-18F8-9368-1AB9-6B756B2A9F42}"/>
              </a:ext>
            </a:extLst>
          </p:cNvPr>
          <p:cNvSpPr>
            <a:spLocks noGrp="1"/>
          </p:cNvSpPr>
          <p:nvPr>
            <p:ph type="sldNum" sz="quarter" idx="12"/>
          </p:nvPr>
        </p:nvSpPr>
        <p:spPr/>
        <p:txBody>
          <a:bodyPr/>
          <a:lstStyle/>
          <a:p>
            <a:fld id="{0F67114D-ED23-2A43-BD26-04D629DC704A}" type="slidenum">
              <a:rPr lang="en-LU" smtClean="0"/>
              <a:t>‹#›</a:t>
            </a:fld>
            <a:endParaRPr lang="en-LU"/>
          </a:p>
        </p:txBody>
      </p:sp>
      <p:sp>
        <p:nvSpPr>
          <p:cNvPr id="7" name="Text Placeholder 6">
            <a:extLst>
              <a:ext uri="{FF2B5EF4-FFF2-40B4-BE49-F238E27FC236}">
                <a16:creationId xmlns:a16="http://schemas.microsoft.com/office/drawing/2014/main" id="{DD5BB221-3826-6CD1-A8B0-57351E17A488}"/>
              </a:ext>
            </a:extLst>
          </p:cNvPr>
          <p:cNvSpPr>
            <a:spLocks noGrp="1"/>
          </p:cNvSpPr>
          <p:nvPr>
            <p:ph type="body" sz="quarter" idx="13" hasCustomPrompt="1"/>
          </p:nvPr>
        </p:nvSpPr>
        <p:spPr>
          <a:xfrm>
            <a:off x="1587500" y="4767264"/>
            <a:ext cx="2774950" cy="164386"/>
          </a:xfrm>
        </p:spPr>
        <p:txBody>
          <a:bodyPr lIns="0" tIns="0" rIns="0" bIns="0" anchor="b" anchorCtr="0">
            <a:noAutofit/>
          </a:bodyPr>
          <a:lstStyle>
            <a:lvl1pPr marL="0" indent="0">
              <a:buNone/>
              <a:defRPr sz="1000">
                <a:solidFill>
                  <a:schemeClr val="tx1">
                    <a:lumMod val="50000"/>
                    <a:lumOff val="50000"/>
                  </a:schemeClr>
                </a:solidFill>
              </a:defRPr>
            </a:lvl1pPr>
            <a:lvl2pPr marL="457200" indent="0">
              <a:buNone/>
              <a:defRPr sz="1000">
                <a:solidFill>
                  <a:schemeClr val="tx1">
                    <a:lumMod val="50000"/>
                    <a:lumOff val="50000"/>
                  </a:schemeClr>
                </a:solidFill>
              </a:defRPr>
            </a:lvl2pPr>
            <a:lvl3pPr marL="914400" indent="0">
              <a:buNone/>
              <a:defRPr sz="1000">
                <a:solidFill>
                  <a:schemeClr val="tx1">
                    <a:lumMod val="50000"/>
                    <a:lumOff val="50000"/>
                  </a:schemeClr>
                </a:solidFill>
              </a:defRPr>
            </a:lvl3pPr>
            <a:lvl4pPr marL="1371600" indent="0">
              <a:buNone/>
              <a:defRPr sz="1000">
                <a:solidFill>
                  <a:schemeClr val="tx1">
                    <a:lumMod val="50000"/>
                    <a:lumOff val="50000"/>
                  </a:schemeClr>
                </a:solidFill>
              </a:defRPr>
            </a:lvl4pPr>
            <a:lvl5pPr marL="1828800" indent="0">
              <a:buNone/>
              <a:defRPr sz="1000">
                <a:solidFill>
                  <a:schemeClr val="tx1">
                    <a:lumMod val="50000"/>
                    <a:lumOff val="50000"/>
                  </a:schemeClr>
                </a:solidFill>
              </a:defRPr>
            </a:lvl5pPr>
          </a:lstStyle>
          <a:p>
            <a:pPr lvl="0"/>
            <a:r>
              <a:rPr lang="en-GB" dirty="0"/>
              <a:t>Insert here the title of the presentation</a:t>
            </a:r>
            <a:endParaRPr lang="en-LU" dirty="0"/>
          </a:p>
        </p:txBody>
      </p:sp>
    </p:spTree>
    <p:extLst>
      <p:ext uri="{BB962C8B-B14F-4D97-AF65-F5344CB8AC3E}">
        <p14:creationId xmlns:p14="http://schemas.microsoft.com/office/powerpoint/2010/main" val="34540537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0658DA-9633-A419-9175-69A438A66412}"/>
              </a:ext>
            </a:extLst>
          </p:cNvPr>
          <p:cNvSpPr>
            <a:spLocks noGrp="1"/>
          </p:cNvSpPr>
          <p:nvPr>
            <p:ph type="title"/>
          </p:nvPr>
        </p:nvSpPr>
        <p:spPr/>
        <p:txBody>
          <a:bodyPr/>
          <a:lstStyle>
            <a:lvl1pPr>
              <a:defRPr sz="3200"/>
            </a:lvl1pPr>
          </a:lstStyle>
          <a:p>
            <a:r>
              <a:rPr lang="en-GB" dirty="0"/>
              <a:t>Click to edit Master title style</a:t>
            </a:r>
            <a:endParaRPr lang="en-LU" dirty="0"/>
          </a:p>
        </p:txBody>
      </p:sp>
      <p:sp>
        <p:nvSpPr>
          <p:cNvPr id="5" name="Slide Number Placeholder 4">
            <a:extLst>
              <a:ext uri="{FF2B5EF4-FFF2-40B4-BE49-F238E27FC236}">
                <a16:creationId xmlns:a16="http://schemas.microsoft.com/office/drawing/2014/main" id="{931CEF16-2079-7A62-2E14-200A49084970}"/>
              </a:ext>
            </a:extLst>
          </p:cNvPr>
          <p:cNvSpPr>
            <a:spLocks noGrp="1"/>
          </p:cNvSpPr>
          <p:nvPr>
            <p:ph type="sldNum" sz="quarter" idx="12"/>
          </p:nvPr>
        </p:nvSpPr>
        <p:spPr/>
        <p:txBody>
          <a:bodyPr/>
          <a:lstStyle/>
          <a:p>
            <a:fld id="{0F67114D-ED23-2A43-BD26-04D629DC704A}" type="slidenum">
              <a:rPr lang="en-LU" smtClean="0"/>
              <a:t>‹#›</a:t>
            </a:fld>
            <a:endParaRPr lang="en-LU"/>
          </a:p>
        </p:txBody>
      </p:sp>
      <p:sp>
        <p:nvSpPr>
          <p:cNvPr id="3" name="Text Placeholder 6">
            <a:extLst>
              <a:ext uri="{FF2B5EF4-FFF2-40B4-BE49-F238E27FC236}">
                <a16:creationId xmlns:a16="http://schemas.microsoft.com/office/drawing/2014/main" id="{8AC1479A-A4F1-508A-C419-807EB18CB66C}"/>
              </a:ext>
            </a:extLst>
          </p:cNvPr>
          <p:cNvSpPr>
            <a:spLocks noGrp="1"/>
          </p:cNvSpPr>
          <p:nvPr>
            <p:ph type="body" sz="quarter" idx="13" hasCustomPrompt="1"/>
          </p:nvPr>
        </p:nvSpPr>
        <p:spPr>
          <a:xfrm>
            <a:off x="1587500" y="4767264"/>
            <a:ext cx="2774950" cy="164386"/>
          </a:xfrm>
        </p:spPr>
        <p:txBody>
          <a:bodyPr lIns="0" tIns="0" rIns="0" bIns="0" anchor="b" anchorCtr="0">
            <a:noAutofit/>
          </a:bodyPr>
          <a:lstStyle>
            <a:lvl1pPr marL="0" indent="0">
              <a:buNone/>
              <a:defRPr sz="1000">
                <a:solidFill>
                  <a:schemeClr val="tx1">
                    <a:lumMod val="50000"/>
                    <a:lumOff val="50000"/>
                  </a:schemeClr>
                </a:solidFill>
              </a:defRPr>
            </a:lvl1pPr>
            <a:lvl2pPr marL="457200" indent="0">
              <a:buNone/>
              <a:defRPr sz="1000">
                <a:solidFill>
                  <a:schemeClr val="tx1">
                    <a:lumMod val="50000"/>
                    <a:lumOff val="50000"/>
                  </a:schemeClr>
                </a:solidFill>
              </a:defRPr>
            </a:lvl2pPr>
            <a:lvl3pPr marL="914400" indent="0">
              <a:buNone/>
              <a:defRPr sz="1000">
                <a:solidFill>
                  <a:schemeClr val="tx1">
                    <a:lumMod val="50000"/>
                    <a:lumOff val="50000"/>
                  </a:schemeClr>
                </a:solidFill>
              </a:defRPr>
            </a:lvl3pPr>
            <a:lvl4pPr marL="1371600" indent="0">
              <a:buNone/>
              <a:defRPr sz="1000">
                <a:solidFill>
                  <a:schemeClr val="tx1">
                    <a:lumMod val="50000"/>
                    <a:lumOff val="50000"/>
                  </a:schemeClr>
                </a:solidFill>
              </a:defRPr>
            </a:lvl4pPr>
            <a:lvl5pPr marL="1828800" indent="0">
              <a:buNone/>
              <a:defRPr sz="1000">
                <a:solidFill>
                  <a:schemeClr val="tx1">
                    <a:lumMod val="50000"/>
                    <a:lumOff val="50000"/>
                  </a:schemeClr>
                </a:solidFill>
              </a:defRPr>
            </a:lvl5pPr>
          </a:lstStyle>
          <a:p>
            <a:pPr lvl="0"/>
            <a:r>
              <a:rPr lang="en-GB" dirty="0"/>
              <a:t>Insert here the title of the presentation</a:t>
            </a:r>
            <a:endParaRPr lang="en-LU" dirty="0"/>
          </a:p>
        </p:txBody>
      </p:sp>
    </p:spTree>
    <p:extLst>
      <p:ext uri="{BB962C8B-B14F-4D97-AF65-F5344CB8AC3E}">
        <p14:creationId xmlns:p14="http://schemas.microsoft.com/office/powerpoint/2010/main" val="22633971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B408A63-3242-929F-9BCE-7C365F84C01A}"/>
              </a:ext>
            </a:extLst>
          </p:cNvPr>
          <p:cNvSpPr>
            <a:spLocks noGrp="1"/>
          </p:cNvSpPr>
          <p:nvPr>
            <p:ph type="sldNum" sz="quarter" idx="12"/>
          </p:nvPr>
        </p:nvSpPr>
        <p:spPr/>
        <p:txBody>
          <a:bodyPr/>
          <a:lstStyle/>
          <a:p>
            <a:fld id="{0F67114D-ED23-2A43-BD26-04D629DC704A}" type="slidenum">
              <a:rPr lang="en-LU" smtClean="0"/>
              <a:t>‹#›</a:t>
            </a:fld>
            <a:endParaRPr lang="en-LU"/>
          </a:p>
        </p:txBody>
      </p:sp>
      <p:sp>
        <p:nvSpPr>
          <p:cNvPr id="2" name="Text Placeholder 6">
            <a:extLst>
              <a:ext uri="{FF2B5EF4-FFF2-40B4-BE49-F238E27FC236}">
                <a16:creationId xmlns:a16="http://schemas.microsoft.com/office/drawing/2014/main" id="{6084E4B1-50DF-5FA9-B73D-29A37B83EB65}"/>
              </a:ext>
            </a:extLst>
          </p:cNvPr>
          <p:cNvSpPr>
            <a:spLocks noGrp="1"/>
          </p:cNvSpPr>
          <p:nvPr>
            <p:ph type="body" sz="quarter" idx="13" hasCustomPrompt="1"/>
          </p:nvPr>
        </p:nvSpPr>
        <p:spPr>
          <a:xfrm>
            <a:off x="1587500" y="4767264"/>
            <a:ext cx="2774950" cy="164386"/>
          </a:xfrm>
        </p:spPr>
        <p:txBody>
          <a:bodyPr lIns="0" tIns="0" rIns="0" bIns="0" anchor="b" anchorCtr="0">
            <a:noAutofit/>
          </a:bodyPr>
          <a:lstStyle>
            <a:lvl1pPr marL="0" indent="0">
              <a:buNone/>
              <a:defRPr sz="1000">
                <a:solidFill>
                  <a:schemeClr val="tx1">
                    <a:lumMod val="50000"/>
                    <a:lumOff val="50000"/>
                  </a:schemeClr>
                </a:solidFill>
              </a:defRPr>
            </a:lvl1pPr>
            <a:lvl2pPr marL="457200" indent="0">
              <a:buNone/>
              <a:defRPr sz="1000">
                <a:solidFill>
                  <a:schemeClr val="tx1">
                    <a:lumMod val="50000"/>
                    <a:lumOff val="50000"/>
                  </a:schemeClr>
                </a:solidFill>
              </a:defRPr>
            </a:lvl2pPr>
            <a:lvl3pPr marL="914400" indent="0">
              <a:buNone/>
              <a:defRPr sz="1000">
                <a:solidFill>
                  <a:schemeClr val="tx1">
                    <a:lumMod val="50000"/>
                    <a:lumOff val="50000"/>
                  </a:schemeClr>
                </a:solidFill>
              </a:defRPr>
            </a:lvl3pPr>
            <a:lvl4pPr marL="1371600" indent="0">
              <a:buNone/>
              <a:defRPr sz="1000">
                <a:solidFill>
                  <a:schemeClr val="tx1">
                    <a:lumMod val="50000"/>
                    <a:lumOff val="50000"/>
                  </a:schemeClr>
                </a:solidFill>
              </a:defRPr>
            </a:lvl4pPr>
            <a:lvl5pPr marL="1828800" indent="0">
              <a:buNone/>
              <a:defRPr sz="1000">
                <a:solidFill>
                  <a:schemeClr val="tx1">
                    <a:lumMod val="50000"/>
                    <a:lumOff val="50000"/>
                  </a:schemeClr>
                </a:solidFill>
              </a:defRPr>
            </a:lvl5pPr>
          </a:lstStyle>
          <a:p>
            <a:pPr lvl="0"/>
            <a:r>
              <a:rPr lang="en-GB" dirty="0"/>
              <a:t>Insert here the title of the presentation</a:t>
            </a:r>
            <a:endParaRPr lang="en-LU" dirty="0"/>
          </a:p>
        </p:txBody>
      </p:sp>
    </p:spTree>
    <p:extLst>
      <p:ext uri="{BB962C8B-B14F-4D97-AF65-F5344CB8AC3E}">
        <p14:creationId xmlns:p14="http://schemas.microsoft.com/office/powerpoint/2010/main" val="19282450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B513608-4B0D-40BF-A439-7BF3CE825C6E}"/>
              </a:ext>
            </a:extLst>
          </p:cNvPr>
          <p:cNvSpPr>
            <a:spLocks noGrp="1"/>
          </p:cNvSpPr>
          <p:nvPr>
            <p:ph idx="1"/>
          </p:nvPr>
        </p:nvSpPr>
        <p:spPr>
          <a:xfrm>
            <a:off x="4200040" y="741363"/>
            <a:ext cx="4316897" cy="36544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dirty="0"/>
              <a:t>Click to edit Master text styles</a:t>
            </a:r>
          </a:p>
          <a:p>
            <a:pPr lvl="1"/>
            <a:r>
              <a:rPr lang="en-GB" dirty="0"/>
              <a:t>Second level</a:t>
            </a:r>
            <a:endParaRPr lang="en-LU" dirty="0"/>
          </a:p>
        </p:txBody>
      </p:sp>
      <p:sp>
        <p:nvSpPr>
          <p:cNvPr id="7" name="Slide Number Placeholder 6">
            <a:extLst>
              <a:ext uri="{FF2B5EF4-FFF2-40B4-BE49-F238E27FC236}">
                <a16:creationId xmlns:a16="http://schemas.microsoft.com/office/drawing/2014/main" id="{BC024F59-D944-01C5-8E6D-EEE9C6791996}"/>
              </a:ext>
            </a:extLst>
          </p:cNvPr>
          <p:cNvSpPr>
            <a:spLocks noGrp="1"/>
          </p:cNvSpPr>
          <p:nvPr>
            <p:ph type="sldNum" sz="quarter" idx="12"/>
          </p:nvPr>
        </p:nvSpPr>
        <p:spPr/>
        <p:txBody>
          <a:bodyPr/>
          <a:lstStyle/>
          <a:p>
            <a:fld id="{0F67114D-ED23-2A43-BD26-04D629DC704A}" type="slidenum">
              <a:rPr lang="en-LU" smtClean="0"/>
              <a:t>‹#›</a:t>
            </a:fld>
            <a:endParaRPr lang="en-LU"/>
          </a:p>
        </p:txBody>
      </p:sp>
      <p:sp>
        <p:nvSpPr>
          <p:cNvPr id="5" name="Text Placeholder 6">
            <a:extLst>
              <a:ext uri="{FF2B5EF4-FFF2-40B4-BE49-F238E27FC236}">
                <a16:creationId xmlns:a16="http://schemas.microsoft.com/office/drawing/2014/main" id="{3C9509BE-F720-ADCB-B3F1-CF5D9B27B36A}"/>
              </a:ext>
            </a:extLst>
          </p:cNvPr>
          <p:cNvSpPr>
            <a:spLocks noGrp="1"/>
          </p:cNvSpPr>
          <p:nvPr>
            <p:ph type="body" sz="quarter" idx="13" hasCustomPrompt="1"/>
          </p:nvPr>
        </p:nvSpPr>
        <p:spPr>
          <a:xfrm>
            <a:off x="1587500" y="4767264"/>
            <a:ext cx="2774950" cy="164386"/>
          </a:xfrm>
        </p:spPr>
        <p:txBody>
          <a:bodyPr lIns="0" tIns="0" rIns="0" bIns="0" anchor="b" anchorCtr="0">
            <a:noAutofit/>
          </a:bodyPr>
          <a:lstStyle>
            <a:lvl1pPr marL="0" indent="0">
              <a:buNone/>
              <a:defRPr sz="1000">
                <a:solidFill>
                  <a:schemeClr val="tx1">
                    <a:lumMod val="50000"/>
                    <a:lumOff val="50000"/>
                  </a:schemeClr>
                </a:solidFill>
              </a:defRPr>
            </a:lvl1pPr>
            <a:lvl2pPr marL="457200" indent="0">
              <a:buNone/>
              <a:defRPr sz="1000">
                <a:solidFill>
                  <a:schemeClr val="tx1">
                    <a:lumMod val="50000"/>
                    <a:lumOff val="50000"/>
                  </a:schemeClr>
                </a:solidFill>
              </a:defRPr>
            </a:lvl2pPr>
            <a:lvl3pPr marL="914400" indent="0">
              <a:buNone/>
              <a:defRPr sz="1000">
                <a:solidFill>
                  <a:schemeClr val="tx1">
                    <a:lumMod val="50000"/>
                    <a:lumOff val="50000"/>
                  </a:schemeClr>
                </a:solidFill>
              </a:defRPr>
            </a:lvl3pPr>
            <a:lvl4pPr marL="1371600" indent="0">
              <a:buNone/>
              <a:defRPr sz="1000">
                <a:solidFill>
                  <a:schemeClr val="tx1">
                    <a:lumMod val="50000"/>
                    <a:lumOff val="50000"/>
                  </a:schemeClr>
                </a:solidFill>
              </a:defRPr>
            </a:lvl4pPr>
            <a:lvl5pPr marL="1828800" indent="0">
              <a:buNone/>
              <a:defRPr sz="1000">
                <a:solidFill>
                  <a:schemeClr val="tx1">
                    <a:lumMod val="50000"/>
                    <a:lumOff val="50000"/>
                  </a:schemeClr>
                </a:solidFill>
              </a:defRPr>
            </a:lvl5pPr>
          </a:lstStyle>
          <a:p>
            <a:pPr lvl="0"/>
            <a:r>
              <a:rPr lang="en-GB" dirty="0"/>
              <a:t>Insert here the title of the presentation</a:t>
            </a:r>
            <a:endParaRPr lang="en-LU" dirty="0"/>
          </a:p>
        </p:txBody>
      </p:sp>
      <p:sp>
        <p:nvSpPr>
          <p:cNvPr id="8" name="Title 1">
            <a:extLst>
              <a:ext uri="{FF2B5EF4-FFF2-40B4-BE49-F238E27FC236}">
                <a16:creationId xmlns:a16="http://schemas.microsoft.com/office/drawing/2014/main" id="{1FB1D257-B025-B885-922C-97A322BB5254}"/>
              </a:ext>
            </a:extLst>
          </p:cNvPr>
          <p:cNvSpPr>
            <a:spLocks noGrp="1"/>
          </p:cNvSpPr>
          <p:nvPr>
            <p:ph type="title" hasCustomPrompt="1"/>
          </p:nvPr>
        </p:nvSpPr>
        <p:spPr>
          <a:xfrm>
            <a:off x="709200" y="934598"/>
            <a:ext cx="3060755" cy="671565"/>
          </a:xfrm>
        </p:spPr>
        <p:txBody>
          <a:bodyPr lIns="0" tIns="0" rIns="0" bIns="0" anchor="t" anchorCtr="0"/>
          <a:lstStyle>
            <a:lvl1pPr>
              <a:defRPr sz="2400">
                <a:solidFill>
                  <a:srgbClr val="F15A24"/>
                </a:solidFill>
              </a:defRPr>
            </a:lvl1pPr>
          </a:lstStyle>
          <a:p>
            <a:r>
              <a:rPr lang="en-GB" dirty="0"/>
              <a:t>Click to edit title</a:t>
            </a:r>
            <a:endParaRPr lang="en-LU" dirty="0"/>
          </a:p>
        </p:txBody>
      </p:sp>
      <p:sp>
        <p:nvSpPr>
          <p:cNvPr id="9" name="Text Placeholder 13">
            <a:extLst>
              <a:ext uri="{FF2B5EF4-FFF2-40B4-BE49-F238E27FC236}">
                <a16:creationId xmlns:a16="http://schemas.microsoft.com/office/drawing/2014/main" id="{69CB858E-DBBD-00EB-DDB2-5F5317FC5968}"/>
              </a:ext>
            </a:extLst>
          </p:cNvPr>
          <p:cNvSpPr>
            <a:spLocks noGrp="1"/>
          </p:cNvSpPr>
          <p:nvPr>
            <p:ph type="body" sz="quarter" idx="14" hasCustomPrompt="1"/>
          </p:nvPr>
        </p:nvSpPr>
        <p:spPr>
          <a:xfrm>
            <a:off x="709200" y="1717482"/>
            <a:ext cx="3060700" cy="1828993"/>
          </a:xfrm>
        </p:spPr>
        <p:txBody>
          <a:bodyPr lIns="0" tIns="0" rIns="0" bIns="0">
            <a:normAutofit/>
          </a:bodyPr>
          <a:lstStyle>
            <a:lvl1pPr marL="0" indent="0">
              <a:buNone/>
              <a:defRPr sz="1400">
                <a:solidFill>
                  <a:schemeClr val="tx1">
                    <a:lumMod val="65000"/>
                    <a:lumOff val="35000"/>
                  </a:schemeClr>
                </a:solidFill>
              </a:defRPr>
            </a:lvl1pPr>
            <a:lvl2pPr marL="457200" indent="0">
              <a:buNone/>
              <a:defRPr sz="1400">
                <a:solidFill>
                  <a:schemeClr val="bg1"/>
                </a:solidFill>
              </a:defRPr>
            </a:lvl2pPr>
            <a:lvl3pPr marL="914400" indent="0">
              <a:buNone/>
              <a:defRPr sz="14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GB" dirty="0"/>
              <a:t>Click to edit text or caption</a:t>
            </a:r>
            <a:endParaRPr lang="en-LU" dirty="0"/>
          </a:p>
        </p:txBody>
      </p:sp>
    </p:spTree>
    <p:extLst>
      <p:ext uri="{BB962C8B-B14F-4D97-AF65-F5344CB8AC3E}">
        <p14:creationId xmlns:p14="http://schemas.microsoft.com/office/powerpoint/2010/main" val="30329680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3.emf"/><Relationship Id="rId4" Type="http://schemas.openxmlformats.org/officeDocument/2006/relationships/image" Target="../media/image2.emf"/></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5" Type="http://schemas.openxmlformats.org/officeDocument/2006/relationships/slideLayout" Target="../slideLayouts/slideLayout6.xml"/><Relationship Id="rId10" Type="http://schemas.openxmlformats.org/officeDocument/2006/relationships/image" Target="../media/image4.emf"/><Relationship Id="rId4" Type="http://schemas.openxmlformats.org/officeDocument/2006/relationships/slideLayout" Target="../slideLayouts/slideLayout5.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emf"/><Relationship Id="rId7" Type="http://schemas.openxmlformats.org/officeDocument/2006/relationships/image" Target="../media/image7.png"/><Relationship Id="rId2" Type="http://schemas.openxmlformats.org/officeDocument/2006/relationships/theme" Target="../theme/theme3.xml"/><Relationship Id="rId1" Type="http://schemas.openxmlformats.org/officeDocument/2006/relationships/slideLayout" Target="../slideLayouts/slideLayout10.xml"/><Relationship Id="rId6" Type="http://schemas.openxmlformats.org/officeDocument/2006/relationships/image" Target="../media/image6.emf"/><Relationship Id="rId5" Type="http://schemas.openxmlformats.org/officeDocument/2006/relationships/image" Target="../media/image5.emf"/><Relationship Id="rId4"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C1E0C78-176F-35FA-9600-ED2CC5AE2B00}"/>
              </a:ext>
            </a:extLst>
          </p:cNvPr>
          <p:cNvPicPr>
            <a:picLocks noChangeAspect="1"/>
          </p:cNvPicPr>
          <p:nvPr userDrawn="1"/>
        </p:nvPicPr>
        <p:blipFill>
          <a:blip r:embed="rId3"/>
          <a:stretch>
            <a:fillRect/>
          </a:stretch>
        </p:blipFill>
        <p:spPr>
          <a:xfrm rot="10800000">
            <a:off x="0" y="395654"/>
            <a:ext cx="9144000" cy="3104397"/>
          </a:xfrm>
          <a:prstGeom prst="rect">
            <a:avLst/>
          </a:prstGeom>
        </p:spPr>
      </p:pic>
      <p:pic>
        <p:nvPicPr>
          <p:cNvPr id="8" name="Picture 7">
            <a:extLst>
              <a:ext uri="{FF2B5EF4-FFF2-40B4-BE49-F238E27FC236}">
                <a16:creationId xmlns:a16="http://schemas.microsoft.com/office/drawing/2014/main" id="{BB4E4AE4-3313-F8F8-90E6-07BA52E341CF}"/>
              </a:ext>
            </a:extLst>
          </p:cNvPr>
          <p:cNvPicPr>
            <a:picLocks noChangeAspect="1"/>
          </p:cNvPicPr>
          <p:nvPr userDrawn="1"/>
        </p:nvPicPr>
        <p:blipFill>
          <a:blip r:embed="rId4"/>
          <a:stretch>
            <a:fillRect/>
          </a:stretch>
        </p:blipFill>
        <p:spPr>
          <a:xfrm>
            <a:off x="1099134" y="1370951"/>
            <a:ext cx="521958" cy="576901"/>
          </a:xfrm>
          <a:prstGeom prst="rect">
            <a:avLst/>
          </a:prstGeom>
        </p:spPr>
      </p:pic>
      <p:pic>
        <p:nvPicPr>
          <p:cNvPr id="9" name="Picture 8">
            <a:extLst>
              <a:ext uri="{FF2B5EF4-FFF2-40B4-BE49-F238E27FC236}">
                <a16:creationId xmlns:a16="http://schemas.microsoft.com/office/drawing/2014/main" id="{E924DC9A-26FB-F3FF-CAA8-BC361702DCCD}"/>
              </a:ext>
            </a:extLst>
          </p:cNvPr>
          <p:cNvPicPr>
            <a:picLocks noChangeAspect="1"/>
          </p:cNvPicPr>
          <p:nvPr userDrawn="1"/>
        </p:nvPicPr>
        <p:blipFill>
          <a:blip r:embed="rId5"/>
          <a:stretch>
            <a:fillRect/>
          </a:stretch>
        </p:blipFill>
        <p:spPr>
          <a:xfrm>
            <a:off x="1760535" y="3958307"/>
            <a:ext cx="5969977" cy="913956"/>
          </a:xfrm>
          <a:prstGeom prst="rect">
            <a:avLst/>
          </a:prstGeom>
        </p:spPr>
      </p:pic>
    </p:spTree>
    <p:extLst>
      <p:ext uri="{BB962C8B-B14F-4D97-AF65-F5344CB8AC3E}">
        <p14:creationId xmlns:p14="http://schemas.microsoft.com/office/powerpoint/2010/main" val="1739732676"/>
      </p:ext>
    </p:extLst>
  </p:cSld>
  <p:clrMap bg1="lt1" tx1="dk1" bg2="lt2" tx2="dk2" accent1="accent1" accent2="accent2" accent3="accent3" accent4="accent4" accent5="accent5" accent6="accent6" hlink="hlink" folHlink="folHlink"/>
  <p:sldLayoutIdLst>
    <p:sldLayoutId id="214748401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L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1BB65F-2D78-DF4F-2045-4DFB8E087F17}"/>
              </a:ext>
            </a:extLst>
          </p:cNvPr>
          <p:cNvSpPr>
            <a:spLocks noGrp="1"/>
          </p:cNvSpPr>
          <p:nvPr>
            <p:ph type="title"/>
          </p:nvPr>
        </p:nvSpPr>
        <p:spPr>
          <a:xfrm>
            <a:off x="628650" y="274639"/>
            <a:ext cx="7886700" cy="574448"/>
          </a:xfrm>
          <a:prstGeom prst="rect">
            <a:avLst/>
          </a:prstGeom>
        </p:spPr>
        <p:txBody>
          <a:bodyPr vert="horz" lIns="91440" tIns="45720" rIns="91440" bIns="45720" rtlCol="0" anchor="ctr">
            <a:noAutofit/>
          </a:bodyPr>
          <a:lstStyle/>
          <a:p>
            <a:r>
              <a:rPr lang="en-GB" dirty="0"/>
              <a:t>Click to edit Master title style</a:t>
            </a:r>
            <a:endParaRPr lang="en-LU" dirty="0"/>
          </a:p>
        </p:txBody>
      </p:sp>
      <p:sp>
        <p:nvSpPr>
          <p:cNvPr id="3" name="Text Placeholder 2">
            <a:extLst>
              <a:ext uri="{FF2B5EF4-FFF2-40B4-BE49-F238E27FC236}">
                <a16:creationId xmlns:a16="http://schemas.microsoft.com/office/drawing/2014/main" id="{5956D873-08AA-B05E-EEF2-26580979AC20}"/>
              </a:ext>
            </a:extLst>
          </p:cNvPr>
          <p:cNvSpPr>
            <a:spLocks noGrp="1"/>
          </p:cNvSpPr>
          <p:nvPr>
            <p:ph type="body" idx="1"/>
          </p:nvPr>
        </p:nvSpPr>
        <p:spPr>
          <a:xfrm>
            <a:off x="628650" y="1016000"/>
            <a:ext cx="7886700" cy="3616325"/>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LU" dirty="0"/>
          </a:p>
        </p:txBody>
      </p:sp>
      <p:sp>
        <p:nvSpPr>
          <p:cNvPr id="6" name="Slide Number Placeholder 5">
            <a:extLst>
              <a:ext uri="{FF2B5EF4-FFF2-40B4-BE49-F238E27FC236}">
                <a16:creationId xmlns:a16="http://schemas.microsoft.com/office/drawing/2014/main" id="{E5546212-B238-640A-F74A-CA77B643E75B}"/>
              </a:ext>
            </a:extLst>
          </p:cNvPr>
          <p:cNvSpPr>
            <a:spLocks noGrp="1"/>
          </p:cNvSpPr>
          <p:nvPr>
            <p:ph type="sldNum" sz="quarter" idx="4"/>
          </p:nvPr>
        </p:nvSpPr>
        <p:spPr>
          <a:xfrm>
            <a:off x="6457950" y="4767264"/>
            <a:ext cx="2057400" cy="135618"/>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fld id="{0F67114D-ED23-2A43-BD26-04D629DC704A}" type="slidenum">
              <a:rPr lang="en-LU" smtClean="0"/>
              <a:pPr/>
              <a:t>‹#›</a:t>
            </a:fld>
            <a:endParaRPr lang="en-LU" dirty="0"/>
          </a:p>
        </p:txBody>
      </p:sp>
      <p:pic>
        <p:nvPicPr>
          <p:cNvPr id="7" name="Picture 6">
            <a:extLst>
              <a:ext uri="{FF2B5EF4-FFF2-40B4-BE49-F238E27FC236}">
                <a16:creationId xmlns:a16="http://schemas.microsoft.com/office/drawing/2014/main" id="{2CE85B63-11E9-0513-CDFE-D20C89768ACD}"/>
              </a:ext>
            </a:extLst>
          </p:cNvPr>
          <p:cNvPicPr>
            <a:picLocks noChangeAspect="1"/>
          </p:cNvPicPr>
          <p:nvPr userDrawn="1"/>
        </p:nvPicPr>
        <p:blipFill>
          <a:blip r:embed="rId10"/>
          <a:stretch>
            <a:fillRect/>
          </a:stretch>
        </p:blipFill>
        <p:spPr>
          <a:xfrm>
            <a:off x="628650" y="4767263"/>
            <a:ext cx="834571" cy="135618"/>
          </a:xfrm>
          <a:prstGeom prst="rect">
            <a:avLst/>
          </a:prstGeom>
        </p:spPr>
      </p:pic>
    </p:spTree>
    <p:extLst>
      <p:ext uri="{BB962C8B-B14F-4D97-AF65-F5344CB8AC3E}">
        <p14:creationId xmlns:p14="http://schemas.microsoft.com/office/powerpoint/2010/main" val="454978019"/>
      </p:ext>
    </p:extLst>
  </p:cSld>
  <p:clrMap bg1="lt1" tx1="dk1" bg2="lt2" tx2="dk2" accent1="accent1" accent2="accent2" accent3="accent3" accent4="accent4" accent5="accent5" accent6="accent6" hlink="hlink" folHlink="folHlink"/>
  <p:sldLayoutIdLst>
    <p:sldLayoutId id="2147484021" r:id="rId1"/>
    <p:sldLayoutId id="2147484022" r:id="rId2"/>
    <p:sldLayoutId id="2147484030" r:id="rId3"/>
    <p:sldLayoutId id="2147484031" r:id="rId4"/>
    <p:sldLayoutId id="2147484025" r:id="rId5"/>
    <p:sldLayoutId id="2147484026" r:id="rId6"/>
    <p:sldLayoutId id="2147484027" r:id="rId7"/>
    <p:sldLayoutId id="2147484028" r:id="rId8"/>
  </p:sldLayoutIdLst>
  <p:txStyles>
    <p:titleStyle>
      <a:lvl1pPr algn="l" defTabSz="914400" rtl="0" eaLnBrk="1" latinLnBrk="0" hangingPunct="1">
        <a:lnSpc>
          <a:spcPct val="90000"/>
        </a:lnSpc>
        <a:spcBef>
          <a:spcPct val="0"/>
        </a:spcBef>
        <a:buNone/>
        <a:defRPr sz="4000" kern="1200">
          <a:solidFill>
            <a:srgbClr val="F15A24"/>
          </a:solidFill>
          <a:latin typeface="+mn-lt"/>
          <a:ea typeface="+mj-ea"/>
          <a:cs typeface="+mj-cs"/>
        </a:defRPr>
      </a:lvl1pPr>
    </p:titleStyle>
    <p:bodyStyle>
      <a:lvl1pPr marL="228600" indent="-228600" algn="l" defTabSz="914400" rtl="0" eaLnBrk="1" latinLnBrk="0" hangingPunct="1">
        <a:lnSpc>
          <a:spcPct val="90000"/>
        </a:lnSpc>
        <a:spcBef>
          <a:spcPts val="1000"/>
        </a:spcBef>
        <a:buClr>
          <a:srgbClr val="F15A24"/>
        </a:buClr>
        <a:buFont typeface="Arial" panose="020B0604020202020204" pitchFamily="34" charset="0"/>
        <a:buChar char="•"/>
        <a:defRPr sz="28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90000"/>
        </a:lnSpc>
        <a:spcBef>
          <a:spcPts val="500"/>
        </a:spcBef>
        <a:buClr>
          <a:srgbClr val="F15A24"/>
        </a:buClr>
        <a:buFont typeface="Arial" panose="020B0604020202020204" pitchFamily="34" charset="0"/>
        <a:buChar char="•"/>
        <a:defRPr sz="24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90000"/>
        </a:lnSpc>
        <a:spcBef>
          <a:spcPts val="500"/>
        </a:spcBef>
        <a:buClr>
          <a:srgbClr val="F15A24"/>
        </a:buClr>
        <a:buFont typeface="Arial" panose="020B0604020202020204" pitchFamily="34" charset="0"/>
        <a:buChar char="•"/>
        <a:defRPr sz="20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90000"/>
        </a:lnSpc>
        <a:spcBef>
          <a:spcPts val="500"/>
        </a:spcBef>
        <a:buClr>
          <a:srgbClr val="F15A24"/>
        </a:buClr>
        <a:buFont typeface="Arial" panose="020B0604020202020204" pitchFamily="34" charset="0"/>
        <a:buChar char="•"/>
        <a:defRPr sz="18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90000"/>
        </a:lnSpc>
        <a:spcBef>
          <a:spcPts val="500"/>
        </a:spcBef>
        <a:buClr>
          <a:srgbClr val="F15A24"/>
        </a:buClr>
        <a:buFont typeface="Arial" panose="020B0604020202020204" pitchFamily="34" charset="0"/>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L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ADACDA12-1464-5D1D-DCCF-ED99826CC961}"/>
              </a:ext>
            </a:extLst>
          </p:cNvPr>
          <p:cNvPicPr>
            <a:picLocks noChangeAspect="1"/>
          </p:cNvPicPr>
          <p:nvPr userDrawn="1"/>
        </p:nvPicPr>
        <p:blipFill>
          <a:blip r:embed="rId3"/>
          <a:stretch>
            <a:fillRect/>
          </a:stretch>
        </p:blipFill>
        <p:spPr>
          <a:xfrm rot="10800000">
            <a:off x="0" y="4842706"/>
            <a:ext cx="9144000" cy="394760"/>
          </a:xfrm>
          <a:prstGeom prst="rect">
            <a:avLst/>
          </a:prstGeom>
        </p:spPr>
      </p:pic>
      <p:pic>
        <p:nvPicPr>
          <p:cNvPr id="12" name="Picture 11">
            <a:extLst>
              <a:ext uri="{FF2B5EF4-FFF2-40B4-BE49-F238E27FC236}">
                <a16:creationId xmlns:a16="http://schemas.microsoft.com/office/drawing/2014/main" id="{9DCDDCBE-744B-C878-9DD2-4ACC0AFAE3BC}"/>
              </a:ext>
            </a:extLst>
          </p:cNvPr>
          <p:cNvPicPr>
            <a:picLocks noChangeAspect="1"/>
          </p:cNvPicPr>
          <p:nvPr userDrawn="1"/>
        </p:nvPicPr>
        <p:blipFill>
          <a:blip r:embed="rId4"/>
          <a:stretch>
            <a:fillRect/>
          </a:stretch>
        </p:blipFill>
        <p:spPr>
          <a:xfrm>
            <a:off x="1099134" y="1370951"/>
            <a:ext cx="521958" cy="576901"/>
          </a:xfrm>
          <a:prstGeom prst="rect">
            <a:avLst/>
          </a:prstGeom>
        </p:spPr>
      </p:pic>
      <p:pic>
        <p:nvPicPr>
          <p:cNvPr id="7" name="Picture 6">
            <a:extLst>
              <a:ext uri="{FF2B5EF4-FFF2-40B4-BE49-F238E27FC236}">
                <a16:creationId xmlns:a16="http://schemas.microsoft.com/office/drawing/2014/main" id="{69049BB6-4E04-4B91-8C67-02527A402E0C}"/>
              </a:ext>
            </a:extLst>
          </p:cNvPr>
          <p:cNvPicPr>
            <a:picLocks noChangeAspect="1"/>
          </p:cNvPicPr>
          <p:nvPr userDrawn="1"/>
        </p:nvPicPr>
        <p:blipFill>
          <a:blip r:embed="rId5"/>
          <a:stretch>
            <a:fillRect/>
          </a:stretch>
        </p:blipFill>
        <p:spPr>
          <a:xfrm>
            <a:off x="2969537" y="2836106"/>
            <a:ext cx="2822973" cy="2006600"/>
          </a:xfrm>
          <a:prstGeom prst="rect">
            <a:avLst/>
          </a:prstGeom>
        </p:spPr>
      </p:pic>
      <p:pic>
        <p:nvPicPr>
          <p:cNvPr id="10" name="Picture 9">
            <a:extLst>
              <a:ext uri="{FF2B5EF4-FFF2-40B4-BE49-F238E27FC236}">
                <a16:creationId xmlns:a16="http://schemas.microsoft.com/office/drawing/2014/main" id="{2C424EC4-1F33-6E1E-A87A-1D10CC80CCE4}"/>
              </a:ext>
            </a:extLst>
          </p:cNvPr>
          <p:cNvPicPr>
            <a:picLocks noChangeAspect="1"/>
          </p:cNvPicPr>
          <p:nvPr userDrawn="1"/>
        </p:nvPicPr>
        <p:blipFill>
          <a:blip r:embed="rId6"/>
          <a:stretch>
            <a:fillRect/>
          </a:stretch>
        </p:blipFill>
        <p:spPr>
          <a:xfrm>
            <a:off x="1099134" y="1341373"/>
            <a:ext cx="545831" cy="606479"/>
          </a:xfrm>
          <a:prstGeom prst="rect">
            <a:avLst/>
          </a:prstGeom>
        </p:spPr>
      </p:pic>
      <p:pic>
        <p:nvPicPr>
          <p:cNvPr id="3" name="Picture 2" descr="A green and yellow gradient word&#10;&#10;Description automatically generated">
            <a:extLst>
              <a:ext uri="{FF2B5EF4-FFF2-40B4-BE49-F238E27FC236}">
                <a16:creationId xmlns:a16="http://schemas.microsoft.com/office/drawing/2014/main" id="{0A63C88C-BF7A-A438-02BD-A5B043BB813E}"/>
              </a:ext>
            </a:extLst>
          </p:cNvPr>
          <p:cNvPicPr>
            <a:picLocks noChangeAspect="1"/>
          </p:cNvPicPr>
          <p:nvPr userDrawn="1"/>
        </p:nvPicPr>
        <p:blipFill>
          <a:blip r:embed="rId7"/>
          <a:stretch>
            <a:fillRect/>
          </a:stretch>
        </p:blipFill>
        <p:spPr>
          <a:xfrm>
            <a:off x="6058818" y="3703012"/>
            <a:ext cx="2398786" cy="606922"/>
          </a:xfrm>
          <a:prstGeom prst="rect">
            <a:avLst/>
          </a:prstGeom>
        </p:spPr>
      </p:pic>
    </p:spTree>
    <p:extLst>
      <p:ext uri="{BB962C8B-B14F-4D97-AF65-F5344CB8AC3E}">
        <p14:creationId xmlns:p14="http://schemas.microsoft.com/office/powerpoint/2010/main" val="2715631991"/>
      </p:ext>
    </p:extLst>
  </p:cSld>
  <p:clrMap bg1="lt1" tx1="dk1" bg2="lt2" tx2="dk2" accent1="accent1" accent2="accent2" accent3="accent3" accent4="accent4" accent5="accent5" accent6="accent6" hlink="hlink" folHlink="folHlink"/>
  <p:sldLayoutIdLst>
    <p:sldLayoutId id="2147483648"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L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koodistot.suomi.fi/" TargetMode="External"/><Relationship Id="rId2" Type="http://schemas.openxmlformats.org/officeDocument/2006/relationships/hyperlink" Target="mailto:riitta.alkula@dvv.fi" TargetMode="External"/><Relationship Id="rId1" Type="http://schemas.openxmlformats.org/officeDocument/2006/relationships/slideLayout" Target="../slideLayouts/slideLayout10.xml"/><Relationship Id="rId4" Type="http://schemas.openxmlformats.org/officeDocument/2006/relationships/hyperlink" Target="https://dvv.fi/en/interoperability-platfor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9EAD77-04E3-75D6-B255-9193D22940B0}"/>
              </a:ext>
            </a:extLst>
          </p:cNvPr>
          <p:cNvSpPr>
            <a:spLocks noGrp="1"/>
          </p:cNvSpPr>
          <p:nvPr>
            <p:ph type="ctrTitle"/>
          </p:nvPr>
        </p:nvSpPr>
        <p:spPr/>
        <p:txBody>
          <a:bodyPr/>
          <a:lstStyle/>
          <a:p>
            <a:r>
              <a:rPr lang="fi-FI" dirty="0"/>
              <a:t>Riitta Alkula</a:t>
            </a:r>
            <a:endParaRPr lang="en-LU" dirty="0"/>
          </a:p>
        </p:txBody>
      </p:sp>
      <p:sp>
        <p:nvSpPr>
          <p:cNvPr id="3" name="Text Placeholder 2">
            <a:extLst>
              <a:ext uri="{FF2B5EF4-FFF2-40B4-BE49-F238E27FC236}">
                <a16:creationId xmlns:a16="http://schemas.microsoft.com/office/drawing/2014/main" id="{B5810EA0-6FCB-7B98-D182-7081980F4AAF}"/>
              </a:ext>
            </a:extLst>
          </p:cNvPr>
          <p:cNvSpPr>
            <a:spLocks noGrp="1"/>
          </p:cNvSpPr>
          <p:nvPr>
            <p:ph type="body" sz="quarter" idx="10"/>
          </p:nvPr>
        </p:nvSpPr>
        <p:spPr/>
        <p:txBody>
          <a:bodyPr/>
          <a:lstStyle/>
          <a:p>
            <a:r>
              <a:rPr lang="en-US" dirty="0"/>
              <a:t>Digital and Population Data Services Agency, Helsinki, Finland</a:t>
            </a:r>
            <a:endParaRPr lang="en-LU" dirty="0"/>
          </a:p>
        </p:txBody>
      </p:sp>
      <p:sp>
        <p:nvSpPr>
          <p:cNvPr id="4" name="Text Placeholder 3">
            <a:extLst>
              <a:ext uri="{FF2B5EF4-FFF2-40B4-BE49-F238E27FC236}">
                <a16:creationId xmlns:a16="http://schemas.microsoft.com/office/drawing/2014/main" id="{7B21C4CC-7246-3823-FC5A-F5D194F27BD3}"/>
              </a:ext>
            </a:extLst>
          </p:cNvPr>
          <p:cNvSpPr>
            <a:spLocks noGrp="1"/>
          </p:cNvSpPr>
          <p:nvPr>
            <p:ph type="body" sz="quarter" idx="11"/>
          </p:nvPr>
        </p:nvSpPr>
        <p:spPr/>
        <p:txBody>
          <a:bodyPr/>
          <a:lstStyle/>
          <a:p>
            <a:r>
              <a:rPr lang="en-US" dirty="0"/>
              <a:t>Semantics Matter in Every E-Service Situation</a:t>
            </a:r>
            <a:endParaRPr lang="en-LU" dirty="0"/>
          </a:p>
        </p:txBody>
      </p:sp>
      <p:sp>
        <p:nvSpPr>
          <p:cNvPr id="5" name="Text Placeholder 4">
            <a:extLst>
              <a:ext uri="{FF2B5EF4-FFF2-40B4-BE49-F238E27FC236}">
                <a16:creationId xmlns:a16="http://schemas.microsoft.com/office/drawing/2014/main" id="{01636F00-6925-93A8-A6DE-1AB596A63E7A}"/>
              </a:ext>
            </a:extLst>
          </p:cNvPr>
          <p:cNvSpPr>
            <a:spLocks noGrp="1"/>
          </p:cNvSpPr>
          <p:nvPr>
            <p:ph type="body" sz="quarter" idx="12"/>
          </p:nvPr>
        </p:nvSpPr>
        <p:spPr/>
        <p:txBody>
          <a:bodyPr/>
          <a:lstStyle/>
          <a:p>
            <a:r>
              <a:rPr lang="sv-SE" dirty="0"/>
              <a:t>The </a:t>
            </a:r>
            <a:r>
              <a:rPr lang="sv-SE" dirty="0" err="1"/>
              <a:t>Finnish</a:t>
            </a:r>
            <a:r>
              <a:rPr lang="sv-SE" dirty="0"/>
              <a:t> </a:t>
            </a:r>
            <a:r>
              <a:rPr lang="sv-SE" dirty="0" err="1"/>
              <a:t>Interoperability</a:t>
            </a:r>
            <a:r>
              <a:rPr lang="sv-SE" dirty="0"/>
              <a:t> </a:t>
            </a:r>
            <a:r>
              <a:rPr lang="sv-SE" dirty="0" err="1"/>
              <a:t>Platform</a:t>
            </a:r>
            <a:r>
              <a:rPr lang="sv-SE" dirty="0"/>
              <a:t> and </a:t>
            </a:r>
            <a:r>
              <a:rPr lang="sv-SE" dirty="0" err="1"/>
              <a:t>tools</a:t>
            </a:r>
            <a:r>
              <a:rPr lang="sv-SE" dirty="0"/>
              <a:t> (FI-</a:t>
            </a:r>
            <a:r>
              <a:rPr lang="sv-SE" dirty="0" err="1"/>
              <a:t>Platform</a:t>
            </a:r>
            <a:r>
              <a:rPr lang="sv-SE" dirty="0"/>
              <a:t>)</a:t>
            </a:r>
          </a:p>
          <a:p>
            <a:endParaRPr lang="en-LU" dirty="0"/>
          </a:p>
        </p:txBody>
      </p:sp>
    </p:spTree>
    <p:extLst>
      <p:ext uri="{BB962C8B-B14F-4D97-AF65-F5344CB8AC3E}">
        <p14:creationId xmlns:p14="http://schemas.microsoft.com/office/powerpoint/2010/main" val="41815526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F1EA3A-8807-0FA5-1132-CF598B631238}"/>
              </a:ext>
            </a:extLst>
          </p:cNvPr>
          <p:cNvSpPr>
            <a:spLocks noGrp="1"/>
          </p:cNvSpPr>
          <p:nvPr>
            <p:ph type="title"/>
          </p:nvPr>
        </p:nvSpPr>
        <p:spPr/>
        <p:txBody>
          <a:bodyPr/>
          <a:lstStyle/>
          <a:p>
            <a:r>
              <a:rPr lang="fi-FI" dirty="0" err="1"/>
              <a:t>Thank</a:t>
            </a:r>
            <a:r>
              <a:rPr lang="fi-FI" dirty="0"/>
              <a:t> </a:t>
            </a:r>
            <a:r>
              <a:rPr lang="fi-FI" dirty="0" err="1"/>
              <a:t>you</a:t>
            </a:r>
            <a:r>
              <a:rPr lang="fi-FI" dirty="0"/>
              <a:t>!</a:t>
            </a:r>
            <a:endParaRPr lang="en-LU" dirty="0"/>
          </a:p>
        </p:txBody>
      </p:sp>
      <p:sp>
        <p:nvSpPr>
          <p:cNvPr id="3" name="Text Placeholder 2">
            <a:extLst>
              <a:ext uri="{FF2B5EF4-FFF2-40B4-BE49-F238E27FC236}">
                <a16:creationId xmlns:a16="http://schemas.microsoft.com/office/drawing/2014/main" id="{155400E6-697D-6858-5DE3-DCE23506DD52}"/>
              </a:ext>
            </a:extLst>
          </p:cNvPr>
          <p:cNvSpPr>
            <a:spLocks noGrp="1"/>
          </p:cNvSpPr>
          <p:nvPr>
            <p:ph type="body" sz="quarter" idx="10"/>
          </p:nvPr>
        </p:nvSpPr>
        <p:spPr/>
        <p:txBody>
          <a:bodyPr/>
          <a:lstStyle/>
          <a:p>
            <a:r>
              <a:rPr lang="fi-FI" dirty="0" err="1">
                <a:solidFill>
                  <a:srgbClr val="002060"/>
                </a:solidFill>
              </a:rPr>
              <a:t>Contact</a:t>
            </a:r>
            <a:r>
              <a:rPr lang="fi-FI" dirty="0">
                <a:solidFill>
                  <a:srgbClr val="002060"/>
                </a:solidFill>
              </a:rPr>
              <a:t>: </a:t>
            </a:r>
            <a:r>
              <a:rPr lang="fi-FI" dirty="0">
                <a:solidFill>
                  <a:srgbClr val="002060"/>
                </a:solidFill>
                <a:hlinkClick r:id="rId2"/>
              </a:rPr>
              <a:t>riitta.alkula@dvv</a:t>
            </a:r>
            <a:r>
              <a:rPr lang="fi-FI">
                <a:solidFill>
                  <a:srgbClr val="002060"/>
                </a:solidFill>
                <a:hlinkClick r:id="rId2"/>
              </a:rPr>
              <a:t>.fi</a:t>
            </a:r>
            <a:endParaRPr lang="fi-FI" dirty="0">
              <a:solidFill>
                <a:srgbClr val="002060"/>
              </a:solidFill>
            </a:endParaRPr>
          </a:p>
          <a:p>
            <a:r>
              <a:rPr lang="fi-FI" dirty="0" err="1">
                <a:solidFill>
                  <a:srgbClr val="002060"/>
                </a:solidFill>
              </a:rPr>
              <a:t>Reference</a:t>
            </a:r>
            <a:r>
              <a:rPr lang="fi-FI" dirty="0">
                <a:solidFill>
                  <a:srgbClr val="002060"/>
                </a:solidFill>
              </a:rPr>
              <a:t> data </a:t>
            </a:r>
            <a:r>
              <a:rPr lang="fi-FI" dirty="0" err="1">
                <a:solidFill>
                  <a:srgbClr val="002060"/>
                </a:solidFill>
              </a:rPr>
              <a:t>tool</a:t>
            </a:r>
            <a:r>
              <a:rPr lang="fi-FI" dirty="0">
                <a:solidFill>
                  <a:srgbClr val="002060"/>
                </a:solidFill>
              </a:rPr>
              <a:t>: </a:t>
            </a:r>
            <a:r>
              <a:rPr lang="fi-FI" dirty="0">
                <a:solidFill>
                  <a:srgbClr val="002060"/>
                </a:solidFill>
                <a:hlinkClick r:id="rId3"/>
              </a:rPr>
              <a:t>https://koodistot.suomi.fi/</a:t>
            </a:r>
            <a:r>
              <a:rPr lang="fi-FI" dirty="0">
                <a:solidFill>
                  <a:srgbClr val="002060"/>
                </a:solidFill>
              </a:rPr>
              <a:t> </a:t>
            </a:r>
          </a:p>
          <a:p>
            <a:r>
              <a:rPr lang="fi-FI" b="0" i="0" dirty="0">
                <a:solidFill>
                  <a:srgbClr val="003479"/>
                </a:solidFill>
                <a:effectLst/>
                <a:latin typeface="Overpass"/>
              </a:rPr>
              <a:t>More: </a:t>
            </a:r>
            <a:r>
              <a:rPr lang="fi-FI" b="0" i="0" u="sng" dirty="0">
                <a:solidFill>
                  <a:srgbClr val="003479"/>
                </a:solidFill>
                <a:effectLst/>
                <a:latin typeface="Overpass"/>
                <a:hlinkClick r:id="rId4"/>
              </a:rPr>
              <a:t>https://dvv.fi/en/interoperability-platform</a:t>
            </a:r>
            <a:r>
              <a:rPr lang="fi-FI" b="0" i="0" u="sng" dirty="0">
                <a:solidFill>
                  <a:srgbClr val="003479"/>
                </a:solidFill>
                <a:effectLst/>
                <a:latin typeface="Overpass"/>
              </a:rPr>
              <a:t> </a:t>
            </a:r>
            <a:endParaRPr lang="en-LU" dirty="0"/>
          </a:p>
        </p:txBody>
      </p:sp>
    </p:spTree>
    <p:extLst>
      <p:ext uri="{BB962C8B-B14F-4D97-AF65-F5344CB8AC3E}">
        <p14:creationId xmlns:p14="http://schemas.microsoft.com/office/powerpoint/2010/main" val="18703975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7F00E6-85A9-C1D4-2DD7-49F8CFFACBCF}"/>
              </a:ext>
            </a:extLst>
          </p:cNvPr>
          <p:cNvSpPr>
            <a:spLocks noGrp="1"/>
          </p:cNvSpPr>
          <p:nvPr>
            <p:ph type="title"/>
          </p:nvPr>
        </p:nvSpPr>
        <p:spPr/>
        <p:txBody>
          <a:bodyPr/>
          <a:lstStyle/>
          <a:p>
            <a:r>
              <a:rPr lang="fi-FI" dirty="0"/>
              <a:t>Old Challenge…</a:t>
            </a:r>
            <a:endParaRPr lang="en-LU" dirty="0"/>
          </a:p>
        </p:txBody>
      </p:sp>
      <p:sp>
        <p:nvSpPr>
          <p:cNvPr id="3" name="Content Placeholder 2">
            <a:extLst>
              <a:ext uri="{FF2B5EF4-FFF2-40B4-BE49-F238E27FC236}">
                <a16:creationId xmlns:a16="http://schemas.microsoft.com/office/drawing/2014/main" id="{6CB22811-D02F-799F-CFEC-507349CBE0B5}"/>
              </a:ext>
            </a:extLst>
          </p:cNvPr>
          <p:cNvSpPr>
            <a:spLocks noGrp="1"/>
          </p:cNvSpPr>
          <p:nvPr>
            <p:ph idx="1"/>
          </p:nvPr>
        </p:nvSpPr>
        <p:spPr/>
        <p:txBody>
          <a:bodyPr>
            <a:normAutofit lnSpcReduction="10000"/>
          </a:bodyPr>
          <a:lstStyle/>
          <a:p>
            <a:r>
              <a:rPr lang="en-US" dirty="0"/>
              <a:t>Swift cross-border data flows, also crossing different European language areas, require that data is also semantically interoperable, if we are to boost public services and the data economy. </a:t>
            </a:r>
          </a:p>
          <a:p>
            <a:r>
              <a:rPr lang="en-US" dirty="0"/>
              <a:t>We have to find the </a:t>
            </a:r>
            <a:r>
              <a:rPr lang="en-US" i="1" dirty="0"/>
              <a:t>meaning</a:t>
            </a:r>
            <a:r>
              <a:rPr lang="en-US" dirty="0"/>
              <a:t> of the piece of information regardless of its various presentations and formats.</a:t>
            </a:r>
          </a:p>
          <a:p>
            <a:r>
              <a:rPr lang="en-US" dirty="0">
                <a:solidFill>
                  <a:srgbClr val="F15A24"/>
                </a:solidFill>
              </a:rPr>
              <a:t>While everyone agrees in theory that interoperability is important, in practice, it is not easy to agree on common definitions. </a:t>
            </a:r>
            <a:endParaRPr lang="en-LU" b="1" dirty="0">
              <a:solidFill>
                <a:srgbClr val="F15A24"/>
              </a:solidFill>
            </a:endParaRPr>
          </a:p>
        </p:txBody>
      </p:sp>
      <p:sp>
        <p:nvSpPr>
          <p:cNvPr id="4" name="Text Placeholder 3">
            <a:extLst>
              <a:ext uri="{FF2B5EF4-FFF2-40B4-BE49-F238E27FC236}">
                <a16:creationId xmlns:a16="http://schemas.microsoft.com/office/drawing/2014/main" id="{CC44D16F-D87A-4CC4-D71B-74823916FD4B}"/>
              </a:ext>
            </a:extLst>
          </p:cNvPr>
          <p:cNvSpPr>
            <a:spLocks noGrp="1"/>
          </p:cNvSpPr>
          <p:nvPr>
            <p:ph type="body" sz="quarter" idx="13"/>
          </p:nvPr>
        </p:nvSpPr>
        <p:spPr/>
        <p:txBody>
          <a:bodyPr/>
          <a:lstStyle/>
          <a:p>
            <a:r>
              <a:rPr lang="en-US" dirty="0"/>
              <a:t>Semantics Matter in Every E-Service Situation</a:t>
            </a:r>
          </a:p>
        </p:txBody>
      </p:sp>
    </p:spTree>
    <p:extLst>
      <p:ext uri="{BB962C8B-B14F-4D97-AF65-F5344CB8AC3E}">
        <p14:creationId xmlns:p14="http://schemas.microsoft.com/office/powerpoint/2010/main" val="4765523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7F00E6-85A9-C1D4-2DD7-49F8CFFACBCF}"/>
              </a:ext>
            </a:extLst>
          </p:cNvPr>
          <p:cNvSpPr>
            <a:spLocks noGrp="1"/>
          </p:cNvSpPr>
          <p:nvPr>
            <p:ph type="title"/>
          </p:nvPr>
        </p:nvSpPr>
        <p:spPr/>
        <p:txBody>
          <a:bodyPr/>
          <a:lstStyle/>
          <a:p>
            <a:r>
              <a:rPr lang="fi-FI" dirty="0"/>
              <a:t>…and a </a:t>
            </a:r>
            <a:r>
              <a:rPr lang="fi-FI" dirty="0" err="1"/>
              <a:t>Generally</a:t>
            </a:r>
            <a:r>
              <a:rPr lang="fi-FI" dirty="0"/>
              <a:t> </a:t>
            </a:r>
            <a:r>
              <a:rPr lang="fi-FI" dirty="0" err="1"/>
              <a:t>Viable</a:t>
            </a:r>
            <a:r>
              <a:rPr lang="fi-FI" dirty="0"/>
              <a:t> </a:t>
            </a:r>
            <a:r>
              <a:rPr lang="fi-FI" dirty="0" err="1"/>
              <a:t>Solution</a:t>
            </a:r>
            <a:r>
              <a:rPr lang="fi-FI" dirty="0"/>
              <a:t>...</a:t>
            </a:r>
            <a:endParaRPr lang="en-LU" dirty="0"/>
          </a:p>
        </p:txBody>
      </p:sp>
      <p:sp>
        <p:nvSpPr>
          <p:cNvPr id="3" name="Content Placeholder 2">
            <a:extLst>
              <a:ext uri="{FF2B5EF4-FFF2-40B4-BE49-F238E27FC236}">
                <a16:creationId xmlns:a16="http://schemas.microsoft.com/office/drawing/2014/main" id="{6CB22811-D02F-799F-CFEC-507349CBE0B5}"/>
              </a:ext>
            </a:extLst>
          </p:cNvPr>
          <p:cNvSpPr>
            <a:spLocks noGrp="1"/>
          </p:cNvSpPr>
          <p:nvPr>
            <p:ph idx="1"/>
          </p:nvPr>
        </p:nvSpPr>
        <p:spPr/>
        <p:txBody>
          <a:bodyPr>
            <a:normAutofit fontScale="85000" lnSpcReduction="20000"/>
          </a:bodyPr>
          <a:lstStyle/>
          <a:p>
            <a:r>
              <a:rPr lang="en-US" dirty="0"/>
              <a:t>The problem can be solved by using </a:t>
            </a:r>
            <a:r>
              <a:rPr lang="en-US" i="1" dirty="0"/>
              <a:t>language-independent</a:t>
            </a:r>
            <a:r>
              <a:rPr lang="en-US" dirty="0"/>
              <a:t> codes or classifications, where concepts are presented as character strings and the interpretation is presented as labels that convey the interpretation in words. </a:t>
            </a:r>
          </a:p>
          <a:p>
            <a:r>
              <a:rPr lang="en-US" dirty="0"/>
              <a:t>Using </a:t>
            </a:r>
            <a:r>
              <a:rPr lang="en-US" i="1" dirty="0"/>
              <a:t>common code lists </a:t>
            </a:r>
            <a:r>
              <a:rPr lang="en-US" dirty="0"/>
              <a:t>that enable interoperability in various uses cases like reporting, statistics and between information systems used providing digital public services.</a:t>
            </a:r>
          </a:p>
          <a:p>
            <a:r>
              <a:rPr lang="en-US" dirty="0"/>
              <a:t>But: agreeing on common semantics is difficult without proper tools.</a:t>
            </a:r>
          </a:p>
          <a:p>
            <a:pPr marL="0" indent="0">
              <a:buNone/>
            </a:pPr>
            <a:r>
              <a:rPr lang="en-US" b="1" dirty="0">
                <a:solidFill>
                  <a:srgbClr val="F39300"/>
                </a:solidFill>
                <a:latin typeface="Calibri" panose="020F0502020204030204" pitchFamily="34" charset="0"/>
                <a:ea typeface="Calibri" panose="020F0502020204030204" pitchFamily="34" charset="0"/>
                <a:cs typeface="Calibri" panose="020F0502020204030204" pitchFamily="34" charset="0"/>
              </a:rPr>
              <a:t>→ </a:t>
            </a:r>
            <a:r>
              <a:rPr lang="en-US" dirty="0"/>
              <a:t>That's why we wanted tools that would enable subject matter experts, rather than IT implementers, to create and manage specifications.</a:t>
            </a:r>
          </a:p>
        </p:txBody>
      </p:sp>
      <p:sp>
        <p:nvSpPr>
          <p:cNvPr id="4" name="Text Placeholder 3">
            <a:extLst>
              <a:ext uri="{FF2B5EF4-FFF2-40B4-BE49-F238E27FC236}">
                <a16:creationId xmlns:a16="http://schemas.microsoft.com/office/drawing/2014/main" id="{CC44D16F-D87A-4CC4-D71B-74823916FD4B}"/>
              </a:ext>
            </a:extLst>
          </p:cNvPr>
          <p:cNvSpPr>
            <a:spLocks noGrp="1"/>
          </p:cNvSpPr>
          <p:nvPr>
            <p:ph type="body" sz="quarter" idx="13"/>
          </p:nvPr>
        </p:nvSpPr>
        <p:spPr/>
        <p:txBody>
          <a:bodyPr/>
          <a:lstStyle/>
          <a:p>
            <a:r>
              <a:rPr lang="en-US" dirty="0"/>
              <a:t>Semantics Matter in Every E-Service Situation</a:t>
            </a:r>
          </a:p>
        </p:txBody>
      </p:sp>
    </p:spTree>
    <p:extLst>
      <p:ext uri="{BB962C8B-B14F-4D97-AF65-F5344CB8AC3E}">
        <p14:creationId xmlns:p14="http://schemas.microsoft.com/office/powerpoint/2010/main" val="15279929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7F00E6-85A9-C1D4-2DD7-49F8CFFACBCF}"/>
              </a:ext>
            </a:extLst>
          </p:cNvPr>
          <p:cNvSpPr>
            <a:spLocks noGrp="1"/>
          </p:cNvSpPr>
          <p:nvPr>
            <p:ph type="title"/>
          </p:nvPr>
        </p:nvSpPr>
        <p:spPr/>
        <p:txBody>
          <a:bodyPr/>
          <a:lstStyle/>
          <a:p>
            <a:r>
              <a:rPr lang="fi-FI" sz="3200" dirty="0"/>
              <a:t>…and New </a:t>
            </a:r>
            <a:r>
              <a:rPr lang="fi-FI" sz="3200" dirty="0" err="1"/>
              <a:t>Way</a:t>
            </a:r>
            <a:r>
              <a:rPr lang="fi-FI" sz="3200" dirty="0"/>
              <a:t> </a:t>
            </a:r>
            <a:r>
              <a:rPr lang="fi-FI" sz="3200" dirty="0" err="1"/>
              <a:t>Implementing</a:t>
            </a:r>
            <a:r>
              <a:rPr lang="fi-FI" sz="3200" dirty="0"/>
              <a:t> </a:t>
            </a:r>
            <a:r>
              <a:rPr lang="fi-FI" sz="3200" dirty="0" err="1"/>
              <a:t>the</a:t>
            </a:r>
            <a:r>
              <a:rPr lang="fi-FI" sz="3200" dirty="0"/>
              <a:t> </a:t>
            </a:r>
            <a:r>
              <a:rPr lang="fi-FI" sz="3200" dirty="0" err="1"/>
              <a:t>Solution</a:t>
            </a:r>
            <a:endParaRPr lang="en-LU" sz="3200" dirty="0"/>
          </a:p>
        </p:txBody>
      </p:sp>
      <p:sp>
        <p:nvSpPr>
          <p:cNvPr id="4" name="Text Placeholder 3">
            <a:extLst>
              <a:ext uri="{FF2B5EF4-FFF2-40B4-BE49-F238E27FC236}">
                <a16:creationId xmlns:a16="http://schemas.microsoft.com/office/drawing/2014/main" id="{CC44D16F-D87A-4CC4-D71B-74823916FD4B}"/>
              </a:ext>
            </a:extLst>
          </p:cNvPr>
          <p:cNvSpPr>
            <a:spLocks noGrp="1"/>
          </p:cNvSpPr>
          <p:nvPr>
            <p:ph type="body" idx="1"/>
          </p:nvPr>
        </p:nvSpPr>
        <p:spPr/>
        <p:txBody>
          <a:bodyPr>
            <a:normAutofit/>
          </a:bodyPr>
          <a:lstStyle/>
          <a:p>
            <a:r>
              <a:rPr lang="en-US" dirty="0"/>
              <a:t>Reference Data Tool </a:t>
            </a:r>
          </a:p>
        </p:txBody>
      </p:sp>
      <p:sp>
        <p:nvSpPr>
          <p:cNvPr id="3" name="Content Placeholder 2">
            <a:extLst>
              <a:ext uri="{FF2B5EF4-FFF2-40B4-BE49-F238E27FC236}">
                <a16:creationId xmlns:a16="http://schemas.microsoft.com/office/drawing/2014/main" id="{6CB22811-D02F-799F-CFEC-507349CBE0B5}"/>
              </a:ext>
            </a:extLst>
          </p:cNvPr>
          <p:cNvSpPr>
            <a:spLocks noGrp="1"/>
          </p:cNvSpPr>
          <p:nvPr>
            <p:ph sz="half" idx="2"/>
          </p:nvPr>
        </p:nvSpPr>
        <p:spPr/>
        <p:txBody>
          <a:bodyPr>
            <a:noAutofit/>
          </a:bodyPr>
          <a:lstStyle/>
          <a:p>
            <a:r>
              <a:rPr lang="en-US" sz="1600" dirty="0"/>
              <a:t>A cloud-based service and platform for managing, publishing and sharing common code lists and reference data.</a:t>
            </a:r>
          </a:p>
          <a:p>
            <a:r>
              <a:rPr lang="en-US" sz="1600" dirty="0"/>
              <a:t>The user can create simple code sets as well as hierarchical code sets, code set extensions, and variants of code sets. </a:t>
            </a:r>
          </a:p>
          <a:p>
            <a:r>
              <a:rPr lang="en-US" sz="1600" dirty="0"/>
              <a:t>Functions as a public web site where anyone can browse and download (Excel, JSON) the code sets and their metadata.  </a:t>
            </a:r>
          </a:p>
          <a:p>
            <a:pPr lvl="1"/>
            <a:endParaRPr lang="en-US" sz="1400" dirty="0"/>
          </a:p>
          <a:p>
            <a:endParaRPr lang="en-LU" sz="1400" dirty="0"/>
          </a:p>
        </p:txBody>
      </p:sp>
      <p:sp>
        <p:nvSpPr>
          <p:cNvPr id="7" name="Tekstin paikkamerkki 6">
            <a:extLst>
              <a:ext uri="{FF2B5EF4-FFF2-40B4-BE49-F238E27FC236}">
                <a16:creationId xmlns:a16="http://schemas.microsoft.com/office/drawing/2014/main" id="{1D7FC070-1F83-FFA2-1739-0A9CF3836A78}"/>
              </a:ext>
            </a:extLst>
          </p:cNvPr>
          <p:cNvSpPr>
            <a:spLocks noGrp="1"/>
          </p:cNvSpPr>
          <p:nvPr>
            <p:ph type="body" sz="quarter" idx="3"/>
          </p:nvPr>
        </p:nvSpPr>
        <p:spPr/>
        <p:txBody>
          <a:bodyPr>
            <a:normAutofit/>
          </a:bodyPr>
          <a:lstStyle/>
          <a:p>
            <a:r>
              <a:rPr lang="en-US" dirty="0"/>
              <a:t>A non-typical technical solution</a:t>
            </a:r>
            <a:endParaRPr lang="fi-FI" dirty="0"/>
          </a:p>
        </p:txBody>
      </p:sp>
      <p:sp>
        <p:nvSpPr>
          <p:cNvPr id="8" name="Sisällön paikkamerkki 7">
            <a:extLst>
              <a:ext uri="{FF2B5EF4-FFF2-40B4-BE49-F238E27FC236}">
                <a16:creationId xmlns:a16="http://schemas.microsoft.com/office/drawing/2014/main" id="{ADB83CF6-33EA-90F3-A530-712CE347BDCC}"/>
              </a:ext>
            </a:extLst>
          </p:cNvPr>
          <p:cNvSpPr>
            <a:spLocks noGrp="1"/>
          </p:cNvSpPr>
          <p:nvPr>
            <p:ph sz="quarter" idx="4"/>
          </p:nvPr>
        </p:nvSpPr>
        <p:spPr/>
        <p:txBody>
          <a:bodyPr>
            <a:noAutofit/>
          </a:bodyPr>
          <a:lstStyle/>
          <a:p>
            <a:r>
              <a:rPr lang="en-US" sz="1600" dirty="0"/>
              <a:t>Based on the so-called </a:t>
            </a:r>
            <a:r>
              <a:rPr lang="en-US" sz="1600" i="1" dirty="0"/>
              <a:t>interoperability methodology</a:t>
            </a:r>
            <a:r>
              <a:rPr lang="en-US" sz="1600" dirty="0"/>
              <a:t>, which defines the principles for modelling </a:t>
            </a:r>
            <a:r>
              <a:rPr lang="en-US" sz="1600" b="1" dirty="0"/>
              <a:t>linked data </a:t>
            </a:r>
            <a:r>
              <a:rPr lang="en-US" sz="1600" dirty="0"/>
              <a:t>and </a:t>
            </a:r>
            <a:r>
              <a:rPr lang="en-US" sz="1600" b="1" dirty="0"/>
              <a:t>reusing</a:t>
            </a:r>
            <a:r>
              <a:rPr lang="en-US" sz="1600" dirty="0"/>
              <a:t> existing semantic specifications.</a:t>
            </a:r>
          </a:p>
          <a:p>
            <a:r>
              <a:rPr lang="en-US" sz="1600" dirty="0"/>
              <a:t>The Reference Data Tool is one of a family of multilingual tools, collectively named as FI-Platform. </a:t>
            </a:r>
          </a:p>
          <a:p>
            <a:r>
              <a:rPr lang="en-US" sz="1600" dirty="0"/>
              <a:t>The specifications are both human- and machine-readable, and are based on semantic and linked data principles (for instance universal URI identifiers).  </a:t>
            </a:r>
            <a:endParaRPr lang="fi-FI" sz="1600" dirty="0"/>
          </a:p>
        </p:txBody>
      </p:sp>
      <p:sp>
        <p:nvSpPr>
          <p:cNvPr id="9" name="Tekstin paikkamerkki 8">
            <a:extLst>
              <a:ext uri="{FF2B5EF4-FFF2-40B4-BE49-F238E27FC236}">
                <a16:creationId xmlns:a16="http://schemas.microsoft.com/office/drawing/2014/main" id="{20EBAADA-BD08-422D-F67A-136390A5E06D}"/>
              </a:ext>
            </a:extLst>
          </p:cNvPr>
          <p:cNvSpPr>
            <a:spLocks noGrp="1"/>
          </p:cNvSpPr>
          <p:nvPr>
            <p:ph type="body" sz="quarter" idx="13"/>
          </p:nvPr>
        </p:nvSpPr>
        <p:spPr/>
        <p:txBody>
          <a:bodyPr/>
          <a:lstStyle/>
          <a:p>
            <a:r>
              <a:rPr lang="en-US" dirty="0"/>
              <a:t>Semantics Matter in Every E-Service Situation</a:t>
            </a:r>
          </a:p>
        </p:txBody>
      </p:sp>
    </p:spTree>
    <p:extLst>
      <p:ext uri="{BB962C8B-B14F-4D97-AF65-F5344CB8AC3E}">
        <p14:creationId xmlns:p14="http://schemas.microsoft.com/office/powerpoint/2010/main" val="33309940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8D9B6A8A-1E2F-08D9-AD47-767121FF9EC0}"/>
              </a:ext>
            </a:extLst>
          </p:cNvPr>
          <p:cNvSpPr>
            <a:spLocks noGrp="1"/>
          </p:cNvSpPr>
          <p:nvPr>
            <p:ph type="title"/>
          </p:nvPr>
        </p:nvSpPr>
        <p:spPr/>
        <p:txBody>
          <a:bodyPr/>
          <a:lstStyle/>
          <a:p>
            <a:r>
              <a:rPr lang="en-US" dirty="0"/>
              <a:t>The FI-Platform is a Combination of a Method and Tools</a:t>
            </a:r>
            <a:endParaRPr lang="en-GB" dirty="0"/>
          </a:p>
        </p:txBody>
      </p:sp>
      <p:sp>
        <p:nvSpPr>
          <p:cNvPr id="6" name="Tekstin paikkamerkki 5">
            <a:extLst>
              <a:ext uri="{FF2B5EF4-FFF2-40B4-BE49-F238E27FC236}">
                <a16:creationId xmlns:a16="http://schemas.microsoft.com/office/drawing/2014/main" id="{DC5334FD-025A-B108-EBC6-24DFF2BB4849}"/>
              </a:ext>
            </a:extLst>
          </p:cNvPr>
          <p:cNvSpPr>
            <a:spLocks noGrp="1"/>
          </p:cNvSpPr>
          <p:nvPr>
            <p:ph type="body" idx="1"/>
          </p:nvPr>
        </p:nvSpPr>
        <p:spPr/>
        <p:txBody>
          <a:bodyPr>
            <a:noAutofit/>
          </a:bodyPr>
          <a:lstStyle/>
          <a:p>
            <a:r>
              <a:rPr lang="en-US" sz="2000" dirty="0"/>
              <a:t>The Interoperability Method defines principles</a:t>
            </a:r>
            <a:endParaRPr lang="en-GB" sz="2000" dirty="0"/>
          </a:p>
        </p:txBody>
      </p:sp>
      <p:sp>
        <p:nvSpPr>
          <p:cNvPr id="7" name="Sisällön paikkamerkki 6">
            <a:extLst>
              <a:ext uri="{FF2B5EF4-FFF2-40B4-BE49-F238E27FC236}">
                <a16:creationId xmlns:a16="http://schemas.microsoft.com/office/drawing/2014/main" id="{362B2F7A-378F-223A-86EB-E01384B0B143}"/>
              </a:ext>
            </a:extLst>
          </p:cNvPr>
          <p:cNvSpPr>
            <a:spLocks noGrp="1"/>
          </p:cNvSpPr>
          <p:nvPr>
            <p:ph sz="half" idx="2"/>
          </p:nvPr>
        </p:nvSpPr>
        <p:spPr/>
        <p:txBody>
          <a:bodyPr>
            <a:noAutofit/>
          </a:bodyPr>
          <a:lstStyle/>
          <a:p>
            <a:r>
              <a:rPr lang="en-US" sz="1600" dirty="0"/>
              <a:t>The Method defines the principles and approaches to create linked data and maintain semantic interoperability.</a:t>
            </a:r>
          </a:p>
          <a:p>
            <a:r>
              <a:rPr lang="en-US" sz="1600" dirty="0"/>
              <a:t>A key element is the consistency and reuse of existing semantic specifications: making maximum use of previously developed terminologies, code sets and data models.</a:t>
            </a:r>
          </a:p>
          <a:p>
            <a:r>
              <a:rPr lang="en-US" sz="1600" dirty="0"/>
              <a:t>Thanks to the visual user interface, users do not need to know technical specific-</a:t>
            </a:r>
            <a:r>
              <a:rPr lang="en-US" sz="1600" dirty="0" err="1"/>
              <a:t>ations</a:t>
            </a:r>
            <a:r>
              <a:rPr lang="en-US" sz="1600" dirty="0"/>
              <a:t>. Tools make them under the hood. </a:t>
            </a:r>
          </a:p>
        </p:txBody>
      </p:sp>
      <p:sp>
        <p:nvSpPr>
          <p:cNvPr id="8" name="Tekstin paikkamerkki 7">
            <a:extLst>
              <a:ext uri="{FF2B5EF4-FFF2-40B4-BE49-F238E27FC236}">
                <a16:creationId xmlns:a16="http://schemas.microsoft.com/office/drawing/2014/main" id="{2A8A52A9-2EA7-194B-B86E-71FE50862F79}"/>
              </a:ext>
            </a:extLst>
          </p:cNvPr>
          <p:cNvSpPr>
            <a:spLocks noGrp="1"/>
          </p:cNvSpPr>
          <p:nvPr>
            <p:ph type="body" sz="quarter" idx="3"/>
          </p:nvPr>
        </p:nvSpPr>
        <p:spPr/>
        <p:txBody>
          <a:bodyPr>
            <a:noAutofit/>
          </a:bodyPr>
          <a:lstStyle/>
          <a:p>
            <a:r>
              <a:rPr lang="en-GB" sz="2000" dirty="0"/>
              <a:t>The </a:t>
            </a:r>
            <a:r>
              <a:rPr lang="en-US" sz="2000" dirty="0"/>
              <a:t>three browser-based tools to be used as a semantic suite</a:t>
            </a:r>
            <a:endParaRPr lang="en-GB" sz="2000" dirty="0"/>
          </a:p>
        </p:txBody>
      </p:sp>
      <p:sp>
        <p:nvSpPr>
          <p:cNvPr id="9" name="Sisällön paikkamerkki 8">
            <a:extLst>
              <a:ext uri="{FF2B5EF4-FFF2-40B4-BE49-F238E27FC236}">
                <a16:creationId xmlns:a16="http://schemas.microsoft.com/office/drawing/2014/main" id="{DD0D717C-0E1E-5E42-AD1F-C2764DEA8897}"/>
              </a:ext>
            </a:extLst>
          </p:cNvPr>
          <p:cNvSpPr>
            <a:spLocks noGrp="1"/>
          </p:cNvSpPr>
          <p:nvPr>
            <p:ph sz="quarter" idx="4"/>
          </p:nvPr>
        </p:nvSpPr>
        <p:spPr/>
        <p:txBody>
          <a:bodyPr>
            <a:normAutofit/>
          </a:bodyPr>
          <a:lstStyle/>
          <a:p>
            <a:r>
              <a:rPr lang="en-US" sz="1600" dirty="0"/>
              <a:t>The </a:t>
            </a:r>
            <a:r>
              <a:rPr lang="en-US" sz="1600" b="1" dirty="0"/>
              <a:t>Terminologies</a:t>
            </a:r>
            <a:r>
              <a:rPr lang="en-US" sz="1600" dirty="0"/>
              <a:t> Tool, an application for creating and managing domain-specific terminologies and concepts, i.e. glossaries and concept taxonomies.</a:t>
            </a:r>
          </a:p>
          <a:p>
            <a:r>
              <a:rPr lang="en-US" sz="1600" dirty="0"/>
              <a:t>The </a:t>
            </a:r>
            <a:r>
              <a:rPr lang="en-US" sz="1600" b="1" dirty="0"/>
              <a:t>Data Vocabularies </a:t>
            </a:r>
            <a:r>
              <a:rPr lang="en-US" sz="1600" dirty="0"/>
              <a:t>Tool for managing and publishing data vocabularies and application profiles (data models).</a:t>
            </a:r>
          </a:p>
          <a:p>
            <a:r>
              <a:rPr lang="en-US" sz="1600" dirty="0"/>
              <a:t>The </a:t>
            </a:r>
            <a:r>
              <a:rPr lang="en-US" sz="1600" b="1" dirty="0"/>
              <a:t>Reference </a:t>
            </a:r>
            <a:r>
              <a:rPr lang="en-US" sz="1600" dirty="0"/>
              <a:t>Data Tool for managing, publishing and sharing common public sector reference data, like code lists, codes, and classifications.</a:t>
            </a:r>
          </a:p>
          <a:p>
            <a:endParaRPr lang="en-GB" sz="1600" dirty="0"/>
          </a:p>
        </p:txBody>
      </p:sp>
      <p:sp>
        <p:nvSpPr>
          <p:cNvPr id="10" name="Tekstin paikkamerkki 9">
            <a:extLst>
              <a:ext uri="{FF2B5EF4-FFF2-40B4-BE49-F238E27FC236}">
                <a16:creationId xmlns:a16="http://schemas.microsoft.com/office/drawing/2014/main" id="{CCC24CDF-EBF0-E41F-8F3F-E74DBE8CF261}"/>
              </a:ext>
            </a:extLst>
          </p:cNvPr>
          <p:cNvSpPr>
            <a:spLocks noGrp="1"/>
          </p:cNvSpPr>
          <p:nvPr>
            <p:ph type="body" sz="quarter" idx="13"/>
          </p:nvPr>
        </p:nvSpPr>
        <p:spPr/>
        <p:txBody>
          <a:bodyPr/>
          <a:lstStyle/>
          <a:p>
            <a:r>
              <a:rPr lang="en-GB" dirty="0"/>
              <a:t>Semantics Matter in Every E-Service Situation</a:t>
            </a:r>
          </a:p>
        </p:txBody>
      </p:sp>
    </p:spTree>
    <p:extLst>
      <p:ext uri="{BB962C8B-B14F-4D97-AF65-F5344CB8AC3E}">
        <p14:creationId xmlns:p14="http://schemas.microsoft.com/office/powerpoint/2010/main" val="29402003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Kuva 7" descr="Kuva, joka sisältää kohteen teksti, kuvakaappaus, Fontti, käyntikortti&#10;&#10;Tekoälyn generoima sisältö voi olla virheellistä.">
            <a:extLst>
              <a:ext uri="{FF2B5EF4-FFF2-40B4-BE49-F238E27FC236}">
                <a16:creationId xmlns:a16="http://schemas.microsoft.com/office/drawing/2014/main" id="{8BE433F6-1ACB-965C-01D5-D4F40FC97EA6}"/>
              </a:ext>
            </a:extLst>
          </p:cNvPr>
          <p:cNvPicPr>
            <a:picLocks noChangeAspect="1"/>
          </p:cNvPicPr>
          <p:nvPr/>
        </p:nvPicPr>
        <p:blipFill>
          <a:blip r:embed="rId2"/>
          <a:srcRect r="-2" b="987"/>
          <a:stretch>
            <a:fillRect/>
          </a:stretch>
        </p:blipFill>
        <p:spPr>
          <a:xfrm>
            <a:off x="4200040" y="741363"/>
            <a:ext cx="4316897" cy="3654425"/>
          </a:xfrm>
          <a:prstGeom prst="rect">
            <a:avLst/>
          </a:prstGeom>
          <a:noFill/>
        </p:spPr>
      </p:pic>
      <p:sp>
        <p:nvSpPr>
          <p:cNvPr id="25" name="Text Placeholder 2">
            <a:extLst>
              <a:ext uri="{FF2B5EF4-FFF2-40B4-BE49-F238E27FC236}">
                <a16:creationId xmlns:a16="http://schemas.microsoft.com/office/drawing/2014/main" id="{2C4CB714-42B3-DF13-80CF-B5461FAC16CE}"/>
              </a:ext>
            </a:extLst>
          </p:cNvPr>
          <p:cNvSpPr>
            <a:spLocks noGrp="1"/>
          </p:cNvSpPr>
          <p:nvPr>
            <p:ph type="body" sz="quarter" idx="13"/>
          </p:nvPr>
        </p:nvSpPr>
        <p:spPr>
          <a:xfrm>
            <a:off x="1587500" y="4767264"/>
            <a:ext cx="2774950" cy="164386"/>
          </a:xfrm>
        </p:spPr>
        <p:txBody>
          <a:bodyPr anchor="b">
            <a:normAutofit/>
          </a:bodyPr>
          <a:lstStyle/>
          <a:p>
            <a:r>
              <a:rPr lang="en-US" dirty="0"/>
              <a:t>Semantics Matter in Every E-Service Situation</a:t>
            </a:r>
          </a:p>
        </p:txBody>
      </p:sp>
      <p:sp>
        <p:nvSpPr>
          <p:cNvPr id="27" name="Title 3">
            <a:extLst>
              <a:ext uri="{FF2B5EF4-FFF2-40B4-BE49-F238E27FC236}">
                <a16:creationId xmlns:a16="http://schemas.microsoft.com/office/drawing/2014/main" id="{1F39470E-A8CD-1EDF-CDAF-65F1E556FAE6}"/>
              </a:ext>
            </a:extLst>
          </p:cNvPr>
          <p:cNvSpPr>
            <a:spLocks noGrp="1"/>
          </p:cNvSpPr>
          <p:nvPr>
            <p:ph type="title"/>
          </p:nvPr>
        </p:nvSpPr>
        <p:spPr>
          <a:xfrm>
            <a:off x="709200" y="934598"/>
            <a:ext cx="3060755" cy="671565"/>
          </a:xfrm>
        </p:spPr>
        <p:txBody>
          <a:bodyPr anchor="t">
            <a:normAutofit/>
          </a:bodyPr>
          <a:lstStyle/>
          <a:p>
            <a:r>
              <a:rPr lang="en-US" dirty="0"/>
              <a:t>Reuse of Semantic Metadata</a:t>
            </a:r>
          </a:p>
        </p:txBody>
      </p:sp>
      <p:sp>
        <p:nvSpPr>
          <p:cNvPr id="29" name="Text Placeholder 4">
            <a:extLst>
              <a:ext uri="{FF2B5EF4-FFF2-40B4-BE49-F238E27FC236}">
                <a16:creationId xmlns:a16="http://schemas.microsoft.com/office/drawing/2014/main" id="{FD2305B1-C4B4-3337-79DF-DEB1DB6E2A22}"/>
              </a:ext>
            </a:extLst>
          </p:cNvPr>
          <p:cNvSpPr>
            <a:spLocks noGrp="1"/>
          </p:cNvSpPr>
          <p:nvPr>
            <p:ph type="body" sz="quarter" idx="14"/>
          </p:nvPr>
        </p:nvSpPr>
        <p:spPr>
          <a:xfrm>
            <a:off x="709200" y="1717482"/>
            <a:ext cx="3060700" cy="2397125"/>
          </a:xfrm>
        </p:spPr>
        <p:txBody>
          <a:bodyPr>
            <a:noAutofit/>
          </a:bodyPr>
          <a:lstStyle/>
          <a:p>
            <a:r>
              <a:rPr lang="en-US" sz="1600" dirty="0"/>
              <a:t>Concepts are linked to code sets as well as individual codes, explaining their meaning.</a:t>
            </a:r>
          </a:p>
          <a:p>
            <a:r>
              <a:rPr lang="en-US" sz="1600" dirty="0"/>
              <a:t>Reference data can be integrated to data models, so that code sets are (re)used as a fixed list of values for an attribute in data model.</a:t>
            </a:r>
          </a:p>
          <a:p>
            <a:r>
              <a:rPr lang="en-US" sz="1600" dirty="0"/>
              <a:t>This allows reference data to be linked to other internet resources, thereby creating open linked data, where others can refer to published resources.</a:t>
            </a:r>
          </a:p>
        </p:txBody>
      </p:sp>
    </p:spTree>
    <p:extLst>
      <p:ext uri="{BB962C8B-B14F-4D97-AF65-F5344CB8AC3E}">
        <p14:creationId xmlns:p14="http://schemas.microsoft.com/office/powerpoint/2010/main" val="10039647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7F00E6-85A9-C1D4-2DD7-49F8CFFACBCF}"/>
              </a:ext>
            </a:extLst>
          </p:cNvPr>
          <p:cNvSpPr>
            <a:spLocks noGrp="1"/>
          </p:cNvSpPr>
          <p:nvPr>
            <p:ph type="title"/>
          </p:nvPr>
        </p:nvSpPr>
        <p:spPr>
          <a:xfrm>
            <a:off x="709200" y="934598"/>
            <a:ext cx="3060755" cy="671565"/>
          </a:xfrm>
        </p:spPr>
        <p:txBody>
          <a:bodyPr anchor="t">
            <a:normAutofit fontScale="90000"/>
          </a:bodyPr>
          <a:lstStyle/>
          <a:p>
            <a:r>
              <a:rPr lang="fi-FI" dirty="0" err="1"/>
              <a:t>Use</a:t>
            </a:r>
            <a:r>
              <a:rPr lang="fi-FI" dirty="0"/>
              <a:t> Case 1: </a:t>
            </a:r>
            <a:r>
              <a:rPr lang="en-US" dirty="0"/>
              <a:t>Standardized Financial Reporting Codes</a:t>
            </a:r>
            <a:endParaRPr lang="en-LU" dirty="0"/>
          </a:p>
        </p:txBody>
      </p:sp>
      <p:sp>
        <p:nvSpPr>
          <p:cNvPr id="4" name="Text Placeholder 3">
            <a:extLst>
              <a:ext uri="{FF2B5EF4-FFF2-40B4-BE49-F238E27FC236}">
                <a16:creationId xmlns:a16="http://schemas.microsoft.com/office/drawing/2014/main" id="{CC44D16F-D87A-4CC4-D71B-74823916FD4B}"/>
              </a:ext>
            </a:extLst>
          </p:cNvPr>
          <p:cNvSpPr>
            <a:spLocks noGrp="1"/>
          </p:cNvSpPr>
          <p:nvPr>
            <p:ph type="body" sz="quarter" idx="13"/>
          </p:nvPr>
        </p:nvSpPr>
        <p:spPr>
          <a:xfrm>
            <a:off x="1587500" y="4767264"/>
            <a:ext cx="2774950" cy="164386"/>
          </a:xfrm>
        </p:spPr>
        <p:txBody>
          <a:bodyPr anchor="b">
            <a:normAutofit/>
          </a:bodyPr>
          <a:lstStyle/>
          <a:p>
            <a:r>
              <a:rPr lang="en-US" dirty="0"/>
              <a:t>Semantics Matter in Every E-Service Situation</a:t>
            </a:r>
          </a:p>
        </p:txBody>
      </p:sp>
      <p:sp>
        <p:nvSpPr>
          <p:cNvPr id="9" name="Text Placeholder 3">
            <a:extLst>
              <a:ext uri="{FF2B5EF4-FFF2-40B4-BE49-F238E27FC236}">
                <a16:creationId xmlns:a16="http://schemas.microsoft.com/office/drawing/2014/main" id="{8AA70A62-E0EF-49C9-0E00-9F4F1DEFEEF0}"/>
              </a:ext>
            </a:extLst>
          </p:cNvPr>
          <p:cNvSpPr>
            <a:spLocks noGrp="1"/>
          </p:cNvSpPr>
          <p:nvPr>
            <p:ph type="body" sz="quarter" idx="14"/>
          </p:nvPr>
        </p:nvSpPr>
        <p:spPr>
          <a:xfrm>
            <a:off x="709200" y="1717482"/>
            <a:ext cx="3060700" cy="2397125"/>
          </a:xfrm>
        </p:spPr>
        <p:txBody>
          <a:bodyPr>
            <a:noAutofit/>
          </a:bodyPr>
          <a:lstStyle/>
          <a:p>
            <a:r>
              <a:rPr lang="en-US" sz="1600" dirty="0"/>
              <a:t>Since year 2021, all municipalities (308), and </a:t>
            </a:r>
            <a:r>
              <a:rPr lang="en-GB" sz="1600" kern="0" dirty="0"/>
              <a:t>wellbeing services counties</a:t>
            </a:r>
            <a:r>
              <a:rPr lang="en-US" sz="1600" dirty="0"/>
              <a:t> (22) must report their financial data to the State Treasury in an automated XBRL or CSV format. </a:t>
            </a:r>
          </a:p>
          <a:p>
            <a:r>
              <a:rPr lang="en-US" sz="1600" dirty="0"/>
              <a:t>The needed code sets are published on the Reference Data Tool. New code sets are published annually.</a:t>
            </a:r>
          </a:p>
          <a:p>
            <a:r>
              <a:rPr lang="en-US" sz="1600" dirty="0"/>
              <a:t>Currently, there are about 50 code sets. They are bilingual (Finnish and Swedish), some even trilingual (also in English).</a:t>
            </a:r>
          </a:p>
          <a:p>
            <a:endParaRPr lang="en-US" sz="1600" dirty="0"/>
          </a:p>
          <a:p>
            <a:endParaRPr lang="en-US" sz="1600" dirty="0"/>
          </a:p>
        </p:txBody>
      </p:sp>
      <p:sp>
        <p:nvSpPr>
          <p:cNvPr id="3" name="Content Placeholder 2">
            <a:extLst>
              <a:ext uri="{FF2B5EF4-FFF2-40B4-BE49-F238E27FC236}">
                <a16:creationId xmlns:a16="http://schemas.microsoft.com/office/drawing/2014/main" id="{6CB22811-D02F-799F-CFEC-507349CBE0B5}"/>
              </a:ext>
            </a:extLst>
          </p:cNvPr>
          <p:cNvSpPr>
            <a:spLocks noGrp="1"/>
          </p:cNvSpPr>
          <p:nvPr>
            <p:ph sz="quarter" idx="15"/>
          </p:nvPr>
        </p:nvSpPr>
        <p:spPr>
          <a:xfrm>
            <a:off x="4989761" y="541338"/>
            <a:ext cx="3736478" cy="3760787"/>
          </a:xfrm>
        </p:spPr>
        <p:txBody>
          <a:bodyPr>
            <a:noAutofit/>
          </a:bodyPr>
          <a:lstStyle/>
          <a:p>
            <a:r>
              <a:rPr lang="en-US" sz="1600" dirty="0"/>
              <a:t>Technical description and content of the data, like list of accounts and classification of services, are issued on Reference Data Tool, where they can be downloaded in Excel format or retrieved via the API interface. </a:t>
            </a:r>
          </a:p>
          <a:p>
            <a:r>
              <a:rPr lang="en-US" sz="1600" dirty="0"/>
              <a:t>On the Terminologies Tool, there are terminologies for financial management and for interpreting the data fields of Electronic Financial Reporting (XBRL).</a:t>
            </a:r>
          </a:p>
          <a:p>
            <a:r>
              <a:rPr lang="en-US" sz="1600" dirty="0"/>
              <a:t>The smallest code sets in this collection have only a few codes, the largest more than 3100 code values. </a:t>
            </a:r>
          </a:p>
          <a:p>
            <a:r>
              <a:rPr lang="en-US" sz="1600" dirty="0"/>
              <a:t>The code sets also include extensions like linking of two code sets or specify inference or calculation rules needed in reporting.</a:t>
            </a:r>
          </a:p>
        </p:txBody>
      </p:sp>
    </p:spTree>
    <p:extLst>
      <p:ext uri="{BB962C8B-B14F-4D97-AF65-F5344CB8AC3E}">
        <p14:creationId xmlns:p14="http://schemas.microsoft.com/office/powerpoint/2010/main" val="2801969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7B2E686-3D9D-03D0-3227-A6E6A0EA9AC7}"/>
              </a:ext>
            </a:extLst>
          </p:cNvPr>
          <p:cNvSpPr>
            <a:spLocks noGrp="1"/>
          </p:cNvSpPr>
          <p:nvPr>
            <p:ph type="title"/>
          </p:nvPr>
        </p:nvSpPr>
        <p:spPr/>
        <p:txBody>
          <a:bodyPr/>
          <a:lstStyle/>
          <a:p>
            <a:r>
              <a:rPr lang="en-GB" dirty="0"/>
              <a:t>Use case 2: </a:t>
            </a:r>
            <a:r>
              <a:rPr lang="en-US" dirty="0"/>
              <a:t>Case of Unrealized Costs</a:t>
            </a:r>
            <a:endParaRPr lang="fi-FI" dirty="0"/>
          </a:p>
        </p:txBody>
      </p:sp>
      <p:sp>
        <p:nvSpPr>
          <p:cNvPr id="3" name="Tekstin paikkamerkki 2">
            <a:extLst>
              <a:ext uri="{FF2B5EF4-FFF2-40B4-BE49-F238E27FC236}">
                <a16:creationId xmlns:a16="http://schemas.microsoft.com/office/drawing/2014/main" id="{D605C259-1C0C-2533-9CF2-C934DC17E45D}"/>
              </a:ext>
            </a:extLst>
          </p:cNvPr>
          <p:cNvSpPr>
            <a:spLocks noGrp="1"/>
          </p:cNvSpPr>
          <p:nvPr>
            <p:ph type="body" sz="quarter" idx="13"/>
          </p:nvPr>
        </p:nvSpPr>
        <p:spPr/>
        <p:txBody>
          <a:bodyPr/>
          <a:lstStyle/>
          <a:p>
            <a:endParaRPr lang="fi-FI"/>
          </a:p>
        </p:txBody>
      </p:sp>
      <p:sp>
        <p:nvSpPr>
          <p:cNvPr id="4" name="Tekstin paikkamerkki 3">
            <a:extLst>
              <a:ext uri="{FF2B5EF4-FFF2-40B4-BE49-F238E27FC236}">
                <a16:creationId xmlns:a16="http://schemas.microsoft.com/office/drawing/2014/main" id="{C4BD594A-3420-EE22-40F5-4486804C49B7}"/>
              </a:ext>
            </a:extLst>
          </p:cNvPr>
          <p:cNvSpPr>
            <a:spLocks noGrp="1"/>
          </p:cNvSpPr>
          <p:nvPr>
            <p:ph type="body" sz="quarter" idx="14"/>
          </p:nvPr>
        </p:nvSpPr>
        <p:spPr/>
        <p:txBody>
          <a:bodyPr>
            <a:noAutofit/>
          </a:bodyPr>
          <a:lstStyle/>
          <a:p>
            <a:r>
              <a:rPr lang="en-GB" sz="1600" kern="0" dirty="0"/>
              <a:t>Finnish wellbeing services counties were founded in 2021, but </a:t>
            </a:r>
            <a:r>
              <a:rPr lang="en-US" sz="1600" kern="0" dirty="0"/>
              <a:t>their codes were not specified in the legislation.</a:t>
            </a:r>
            <a:r>
              <a:rPr lang="en-GB" sz="1600" kern="0" dirty="0"/>
              <a:t> </a:t>
            </a:r>
          </a:p>
          <a:p>
            <a:r>
              <a:rPr lang="en-US" sz="1600" kern="0" dirty="0"/>
              <a:t>Three key agencies responsible for base registers, and exchanging large amounts of data, defined common set of codes together.</a:t>
            </a:r>
            <a:endParaRPr lang="en-GB" sz="1600" kern="0" dirty="0"/>
          </a:p>
          <a:p>
            <a:r>
              <a:rPr lang="en-GB" sz="1600" kern="0" dirty="0"/>
              <a:t>With common codes, no need for massive data mapping in data exchange </a:t>
            </a:r>
            <a:r>
              <a:rPr lang="en-GB" sz="1600" b="1" kern="0" dirty="0"/>
              <a:t>→ cost savings!</a:t>
            </a:r>
          </a:p>
          <a:p>
            <a:endParaRPr lang="fi-FI" sz="1600" dirty="0"/>
          </a:p>
        </p:txBody>
      </p:sp>
      <p:sp>
        <p:nvSpPr>
          <p:cNvPr id="5" name="Sisällön paikkamerkki 4">
            <a:extLst>
              <a:ext uri="{FF2B5EF4-FFF2-40B4-BE49-F238E27FC236}">
                <a16:creationId xmlns:a16="http://schemas.microsoft.com/office/drawing/2014/main" id="{4A2BE1A8-68CE-BD04-0A8E-951CB3372419}"/>
              </a:ext>
            </a:extLst>
          </p:cNvPr>
          <p:cNvSpPr>
            <a:spLocks noGrp="1"/>
          </p:cNvSpPr>
          <p:nvPr>
            <p:ph sz="quarter" idx="15"/>
          </p:nvPr>
        </p:nvSpPr>
        <p:spPr/>
        <p:txBody>
          <a:bodyPr>
            <a:normAutofit lnSpcReduction="10000"/>
          </a:bodyPr>
          <a:lstStyle/>
          <a:p>
            <a:pPr marL="0" indent="0">
              <a:buNone/>
            </a:pPr>
            <a:r>
              <a:rPr lang="en-US" dirty="0"/>
              <a:t>Reference Data Tool has about 20 user </a:t>
            </a:r>
            <a:r>
              <a:rPr lang="en-US" dirty="0" err="1"/>
              <a:t>organisations</a:t>
            </a:r>
            <a:r>
              <a:rPr lang="en-US" dirty="0"/>
              <a:t> and contains more than 1100 code sets. </a:t>
            </a:r>
          </a:p>
          <a:p>
            <a:pPr marL="0" indent="0">
              <a:buNone/>
            </a:pPr>
            <a:br>
              <a:rPr lang="en-US" dirty="0"/>
            </a:br>
            <a:r>
              <a:rPr lang="en-US" dirty="0"/>
              <a:t>Some other use cases:</a:t>
            </a:r>
          </a:p>
          <a:p>
            <a:r>
              <a:rPr lang="en-US" sz="1600" dirty="0"/>
              <a:t>CSC - IT Center of Science: Reference data for research data administration, like funders, contribution roles etc.</a:t>
            </a:r>
          </a:p>
          <a:p>
            <a:r>
              <a:rPr lang="en-US" sz="1600" dirty="0"/>
              <a:t>Finnish Forest Centre: Classifications used in forest inventories, natural sites, forest types, etc.</a:t>
            </a:r>
          </a:p>
          <a:p>
            <a:r>
              <a:rPr lang="en-US" sz="1600" dirty="0"/>
              <a:t>City of Vantaa: Classifications used for basic education administration, like course type, period status, student type etc.</a:t>
            </a:r>
          </a:p>
          <a:p>
            <a:endParaRPr lang="fi-FI" dirty="0"/>
          </a:p>
        </p:txBody>
      </p:sp>
    </p:spTree>
    <p:extLst>
      <p:ext uri="{BB962C8B-B14F-4D97-AF65-F5344CB8AC3E}">
        <p14:creationId xmlns:p14="http://schemas.microsoft.com/office/powerpoint/2010/main" val="7393620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A009135-8CA6-2FAC-5A8E-EF972FCDFB5B}"/>
              </a:ext>
            </a:extLst>
          </p:cNvPr>
          <p:cNvSpPr>
            <a:spLocks noGrp="1"/>
          </p:cNvSpPr>
          <p:nvPr>
            <p:ph type="title"/>
          </p:nvPr>
        </p:nvSpPr>
        <p:spPr/>
        <p:txBody>
          <a:bodyPr/>
          <a:lstStyle/>
          <a:p>
            <a:r>
              <a:rPr lang="en-GB" dirty="0"/>
              <a:t>Summary</a:t>
            </a:r>
          </a:p>
        </p:txBody>
      </p:sp>
      <p:sp>
        <p:nvSpPr>
          <p:cNvPr id="4" name="Tekstin paikkamerkki 3">
            <a:extLst>
              <a:ext uri="{FF2B5EF4-FFF2-40B4-BE49-F238E27FC236}">
                <a16:creationId xmlns:a16="http://schemas.microsoft.com/office/drawing/2014/main" id="{0985D509-9DC2-987A-44BE-9FDE3C49DD62}"/>
              </a:ext>
            </a:extLst>
          </p:cNvPr>
          <p:cNvSpPr>
            <a:spLocks noGrp="1"/>
          </p:cNvSpPr>
          <p:nvPr>
            <p:ph type="body" idx="1"/>
          </p:nvPr>
        </p:nvSpPr>
        <p:spPr/>
        <p:txBody>
          <a:bodyPr>
            <a:normAutofit/>
          </a:bodyPr>
          <a:lstStyle/>
          <a:p>
            <a:r>
              <a:rPr lang="en-GB" dirty="0"/>
              <a:t>Lessons learned</a:t>
            </a:r>
          </a:p>
        </p:txBody>
      </p:sp>
      <p:sp>
        <p:nvSpPr>
          <p:cNvPr id="3" name="Sisällön paikkamerkki 2">
            <a:extLst>
              <a:ext uri="{FF2B5EF4-FFF2-40B4-BE49-F238E27FC236}">
                <a16:creationId xmlns:a16="http://schemas.microsoft.com/office/drawing/2014/main" id="{5A816FFB-0406-65E8-34BC-CFC9B9A22EBA}"/>
              </a:ext>
            </a:extLst>
          </p:cNvPr>
          <p:cNvSpPr>
            <a:spLocks noGrp="1"/>
          </p:cNvSpPr>
          <p:nvPr>
            <p:ph sz="half" idx="2"/>
          </p:nvPr>
        </p:nvSpPr>
        <p:spPr/>
        <p:txBody>
          <a:bodyPr>
            <a:noAutofit/>
          </a:bodyPr>
          <a:lstStyle/>
          <a:p>
            <a:r>
              <a:rPr lang="en-US" sz="1600" dirty="0"/>
              <a:t>Everyone praise interoperability, but costs are unevenly distributed. Do only users benefit and publishers cover all costs?</a:t>
            </a:r>
          </a:p>
          <a:p>
            <a:r>
              <a:rPr lang="en-US" sz="1600" dirty="0"/>
              <a:t>Common specifications serve efficiency, as redundant work is avoided and the tools ensure up-to-date resources.</a:t>
            </a:r>
          </a:p>
          <a:p>
            <a:r>
              <a:rPr lang="en-US" sz="1600" dirty="0"/>
              <a:t>Without proper tools for editing and publishing, it is hard to get concrete results. </a:t>
            </a:r>
          </a:p>
          <a:p>
            <a:r>
              <a:rPr lang="en-US" sz="1600" dirty="0"/>
              <a:t>Linked data, semantics and knowledge graphs are only now starting to hit home.</a:t>
            </a:r>
          </a:p>
        </p:txBody>
      </p:sp>
      <p:sp>
        <p:nvSpPr>
          <p:cNvPr id="5" name="Tekstin paikkamerkki 4">
            <a:extLst>
              <a:ext uri="{FF2B5EF4-FFF2-40B4-BE49-F238E27FC236}">
                <a16:creationId xmlns:a16="http://schemas.microsoft.com/office/drawing/2014/main" id="{0A3A9550-7C1C-4A3B-AA38-3CA568FF5804}"/>
              </a:ext>
            </a:extLst>
          </p:cNvPr>
          <p:cNvSpPr>
            <a:spLocks noGrp="1"/>
          </p:cNvSpPr>
          <p:nvPr>
            <p:ph type="body" sz="quarter" idx="3"/>
          </p:nvPr>
        </p:nvSpPr>
        <p:spPr/>
        <p:txBody>
          <a:bodyPr/>
          <a:lstStyle/>
          <a:p>
            <a:r>
              <a:rPr lang="en-GB" dirty="0"/>
              <a:t>Conclusion</a:t>
            </a:r>
          </a:p>
        </p:txBody>
      </p:sp>
      <p:sp>
        <p:nvSpPr>
          <p:cNvPr id="6" name="Sisällön paikkamerkki 5">
            <a:extLst>
              <a:ext uri="{FF2B5EF4-FFF2-40B4-BE49-F238E27FC236}">
                <a16:creationId xmlns:a16="http://schemas.microsoft.com/office/drawing/2014/main" id="{7F12C4BA-AB65-2BAE-06C0-C0021DBF1695}"/>
              </a:ext>
            </a:extLst>
          </p:cNvPr>
          <p:cNvSpPr>
            <a:spLocks noGrp="1"/>
          </p:cNvSpPr>
          <p:nvPr>
            <p:ph sz="quarter" idx="4"/>
          </p:nvPr>
        </p:nvSpPr>
        <p:spPr/>
        <p:txBody>
          <a:bodyPr>
            <a:noAutofit/>
          </a:bodyPr>
          <a:lstStyle/>
          <a:p>
            <a:r>
              <a:rPr lang="en-US" sz="1600" dirty="0"/>
              <a:t>It is important to have a common governance model (method) and harmonized metadata. </a:t>
            </a:r>
          </a:p>
          <a:p>
            <a:r>
              <a:rPr lang="en-US" sz="1600" dirty="0"/>
              <a:t>For true interoperability, you need  communities to produce specifications.</a:t>
            </a:r>
          </a:p>
          <a:p>
            <a:r>
              <a:rPr lang="en-US" sz="1600" dirty="0"/>
              <a:t>Challenge: It takes time to create communities, so we should start </a:t>
            </a:r>
            <a:r>
              <a:rPr lang="en-US" sz="1600" i="1" dirty="0"/>
              <a:t>now</a:t>
            </a:r>
            <a:r>
              <a:rPr lang="en-US" sz="1600" dirty="0"/>
              <a:t>.</a:t>
            </a:r>
          </a:p>
          <a:p>
            <a:r>
              <a:rPr lang="en-US" sz="1600" dirty="0"/>
              <a:t>Call to Action: We need broader discussion on semantic information modeling </a:t>
            </a:r>
            <a:r>
              <a:rPr lang="en-GB" sz="1600" kern="0" dirty="0">
                <a:effectLst/>
                <a:latin typeface="Calibri" panose="020F0502020204030204" pitchFamily="34" charset="0"/>
                <a:ea typeface="Calibri" panose="020F0502020204030204" pitchFamily="34" charset="0"/>
                <a:cs typeface="Arial" panose="020B0604020202020204" pitchFamily="34" charset="0"/>
              </a:rPr>
              <a:t>in the context of cross-border information exchange.</a:t>
            </a:r>
            <a:endParaRPr lang="en-US" sz="1600" dirty="0"/>
          </a:p>
          <a:p>
            <a:endParaRPr lang="en-GB" sz="1600" dirty="0"/>
          </a:p>
        </p:txBody>
      </p:sp>
      <p:sp>
        <p:nvSpPr>
          <p:cNvPr id="7" name="Tekstin paikkamerkki 6">
            <a:extLst>
              <a:ext uri="{FF2B5EF4-FFF2-40B4-BE49-F238E27FC236}">
                <a16:creationId xmlns:a16="http://schemas.microsoft.com/office/drawing/2014/main" id="{F6EB9F9A-DA42-D3DE-4314-EEDD1A3E166D}"/>
              </a:ext>
            </a:extLst>
          </p:cNvPr>
          <p:cNvSpPr>
            <a:spLocks noGrp="1"/>
          </p:cNvSpPr>
          <p:nvPr>
            <p:ph type="body" sz="quarter" idx="13"/>
          </p:nvPr>
        </p:nvSpPr>
        <p:spPr/>
        <p:txBody>
          <a:bodyPr/>
          <a:lstStyle/>
          <a:p>
            <a:r>
              <a:rPr lang="en-GB" dirty="0"/>
              <a:t>Semantics Matter in Every E-Service Situation</a:t>
            </a:r>
          </a:p>
        </p:txBody>
      </p:sp>
    </p:spTree>
    <p:extLst>
      <p:ext uri="{BB962C8B-B14F-4D97-AF65-F5344CB8AC3E}">
        <p14:creationId xmlns:p14="http://schemas.microsoft.com/office/powerpoint/2010/main" val="3025131397"/>
      </p:ext>
    </p:extLst>
  </p:cSld>
  <p:clrMapOvr>
    <a:masterClrMapping/>
  </p:clrMapOvr>
</p:sld>
</file>

<file path=ppt/theme/theme1.xml><?xml version="1.0" encoding="utf-8"?>
<a:theme xmlns:a="http://schemas.openxmlformats.org/drawingml/2006/main" name="Cover">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NDORSE2023_Presentation-2" id="{DA9775EB-FAC1-594C-B775-D48E2963E454}" vid="{B3481B62-461B-594B-8D2F-9AEEA2B0B925}"/>
    </a:ext>
  </a:extLst>
</a:theme>
</file>

<file path=ppt/theme/theme2.xml><?xml version="1.0" encoding="utf-8"?>
<a:theme xmlns:a="http://schemas.openxmlformats.org/drawingml/2006/main" name="Custom Design">
  <a:themeElements>
    <a:clrScheme name="Gre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NDORSE2023_Presentation-2" id="{DA9775EB-FAC1-594C-B775-D48E2963E454}" vid="{2915585B-38F4-A94E-9D3B-6EEF8714BCBE}"/>
    </a:ext>
  </a:extLst>
</a:theme>
</file>

<file path=ppt/theme/theme3.xml><?xml version="1.0" encoding="utf-8"?>
<a:theme xmlns:a="http://schemas.openxmlformats.org/drawingml/2006/main" name="Last Pag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NDORSE2023_Presentation-2" id="{DA9775EB-FAC1-594C-B775-D48E2963E454}" vid="{D7894B99-85F8-8542-9965-3C9DA1FEA22F}"/>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F4D215A0-28C8-4130-9391-AE7DA2548392}">
  <we:reference id="842b2b2b-8ddd-4a6e-a770-2eb08a163176" version="1.0.0.1" store="EXCatalog" storeType="EXCatalog"/>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ENDORSE2023 xmlns="62cb77ed-5211-499c-a421-328a2af7da45" xsi:nil="true"/>
    <lcf76f155ced4ddcb4097134ff3c332f xmlns="62cb77ed-5211-499c-a421-328a2af7da45">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C500EAE0857554ABAF5D1E0D7358393" ma:contentTypeVersion="18" ma:contentTypeDescription="Create a new document." ma:contentTypeScope="" ma:versionID="77426a4b2dfa88a4b38ef40e1961a455">
  <xsd:schema xmlns:xsd="http://www.w3.org/2001/XMLSchema" xmlns:xs="http://www.w3.org/2001/XMLSchema" xmlns:p="http://schemas.microsoft.com/office/2006/metadata/properties" xmlns:ns2="62cb77ed-5211-499c-a421-328a2af7da45" xmlns:ns3="ae14bd2b-5038-48de-9538-b8c9dc93ef00" targetNamespace="http://schemas.microsoft.com/office/2006/metadata/properties" ma:root="true" ma:fieldsID="94947f317ca74a4ab02f3aa833be0be0" ns2:_="" ns3:_="">
    <xsd:import namespace="62cb77ed-5211-499c-a421-328a2af7da45"/>
    <xsd:import namespace="ae14bd2b-5038-48de-9538-b8c9dc93ef00"/>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lcf76f155ced4ddcb4097134ff3c332f"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3:SharedWithUsers" minOccurs="0"/>
                <xsd:element ref="ns3:SharedWithDetails" minOccurs="0"/>
                <xsd:element ref="ns2:MediaServiceOCR" minOccurs="0"/>
                <xsd:element ref="ns2:MediaServiceObjectDetectorVersions" minOccurs="0"/>
                <xsd:element ref="ns2:ENDORSE2023"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2cb77ed-5211-499c-a421-328a2af7da4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22b2fad6-9d2c-441c-a321-3f5f1e9bd928" ma:termSetId="09814cd3-568e-fe90-9814-8d621ff8fb84" ma:anchorId="fba54fb3-c3e1-fe81-a776-ca4b69148c4d" ma:open="true" ma:isKeyword="false">
      <xsd:complexType>
        <xsd:sequence>
          <xsd:element ref="pc:Terms" minOccurs="0" maxOccurs="1"/>
        </xsd:sequence>
      </xsd:complex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Location" ma:index="18" nillable="true" ma:displayName="Location" ma:internalName="MediaServiceLocation"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ENDORSE2023" ma:index="23" nillable="true" ma:displayName="ENDORSE2023" ma:format="Dropdown" ma:internalName="ENDORSE2023">
      <xsd:simpleType>
        <xsd:restriction base="dms:Text">
          <xsd:maxLength value="255"/>
        </xsd:restriction>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e14bd2b-5038-48de-9538-b8c9dc93ef00"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EE801C7-AB9C-482D-91D6-D7B026F0966B}">
  <ds:schemaRefs>
    <ds:schemaRef ds:uri="http://www.w3.org/XML/1998/namespace"/>
    <ds:schemaRef ds:uri="http://purl.org/dc/elements/1.1/"/>
    <ds:schemaRef ds:uri="http://schemas.microsoft.com/office/2006/documentManagement/types"/>
    <ds:schemaRef ds:uri="http://schemas.microsoft.com/office/infopath/2007/PartnerControls"/>
    <ds:schemaRef ds:uri="http://purl.org/dc/dcmitype/"/>
    <ds:schemaRef ds:uri="http://schemas.openxmlformats.org/package/2006/metadata/core-properties"/>
    <ds:schemaRef ds:uri="http://schemas.microsoft.com/office/2006/metadata/properties"/>
    <ds:schemaRef ds:uri="ae14bd2b-5038-48de-9538-b8c9dc93ef00"/>
    <ds:schemaRef ds:uri="62cb77ed-5211-499c-a421-328a2af7da45"/>
    <ds:schemaRef ds:uri="http://purl.org/dc/terms/"/>
  </ds:schemaRefs>
</ds:datastoreItem>
</file>

<file path=customXml/itemProps2.xml><?xml version="1.0" encoding="utf-8"?>
<ds:datastoreItem xmlns:ds="http://schemas.openxmlformats.org/officeDocument/2006/customXml" ds:itemID="{0D46A71C-B075-46B7-B8D5-759B92174F75}"/>
</file>

<file path=customXml/itemProps3.xml><?xml version="1.0" encoding="utf-8"?>
<ds:datastoreItem xmlns:ds="http://schemas.openxmlformats.org/officeDocument/2006/customXml" ds:itemID="{22F7E4BA-BFD9-41B3-A35E-45F0F6A16F25}">
  <ds:schemaRefs>
    <ds:schemaRef ds:uri="http://schemas.microsoft.com/sharepoint/v3/contenttype/forms"/>
  </ds:schemaRefs>
</ds:datastoreItem>
</file>

<file path=docMetadata/LabelInfo.xml><?xml version="1.0" encoding="utf-8"?>
<clbl:labelList xmlns:clbl="http://schemas.microsoft.com/office/2020/mipLabelMetadata">
  <clbl:label id="{aa215772-83bf-4788-8065-52456fa26027}" enabled="0" method="" siteId="{aa215772-83bf-4788-8065-52456fa26027}" removed="1"/>
</clbl:labelList>
</file>

<file path=docProps/app.xml><?xml version="1.0" encoding="utf-8"?>
<Properties xmlns="http://schemas.openxmlformats.org/officeDocument/2006/extended-properties" xmlns:vt="http://schemas.openxmlformats.org/officeDocument/2006/docPropsVTypes">
  <Template>Cover</Template>
  <TotalTime>2335</TotalTime>
  <Words>1134</Words>
  <Application>Microsoft Office PowerPoint</Application>
  <PresentationFormat>On-screen Show (16:9)</PresentationFormat>
  <Paragraphs>74</Paragraphs>
  <Slides>10</Slides>
  <Notes>0</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10</vt:i4>
      </vt:variant>
    </vt:vector>
  </HeadingPairs>
  <TitlesOfParts>
    <vt:vector size="16" baseType="lpstr">
      <vt:lpstr>Arial</vt:lpstr>
      <vt:lpstr>Calibri</vt:lpstr>
      <vt:lpstr>Overpass</vt:lpstr>
      <vt:lpstr>Cover</vt:lpstr>
      <vt:lpstr>Custom Design</vt:lpstr>
      <vt:lpstr>Last Page</vt:lpstr>
      <vt:lpstr>Riitta Alkula</vt:lpstr>
      <vt:lpstr>Old Challenge…</vt:lpstr>
      <vt:lpstr>…and a Generally Viable Solution...</vt:lpstr>
      <vt:lpstr>…and New Way Implementing the Solution</vt:lpstr>
      <vt:lpstr>The FI-Platform is a Combination of a Method and Tools</vt:lpstr>
      <vt:lpstr>Reuse of Semantic Metadata</vt:lpstr>
      <vt:lpstr>Use Case 1: Standardized Financial Reporting Codes</vt:lpstr>
      <vt:lpstr>Use case 2: Case of Unrealized Costs</vt:lpstr>
      <vt:lpstr>Summary</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CHIAPPARICCI Renato (OP)</dc:creator>
  <cp:lastModifiedBy>WALHAIN Lucy (OP)</cp:lastModifiedBy>
  <cp:revision>91</cp:revision>
  <cp:lastPrinted>2025-08-26T14:00:15Z</cp:lastPrinted>
  <dcterms:created xsi:type="dcterms:W3CDTF">2024-09-10T09:32:00Z</dcterms:created>
  <dcterms:modified xsi:type="dcterms:W3CDTF">2025-10-01T06:59:19Z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0x0101005C500EAE0857554ABAF5D1E0D7358393</vt:lpwstr>
  </property>
  <property fmtid="{D5CDD505-2E9C-101B-9397-08002B2CF9AE}" pid="3" name="MSIP_Label_6bd9ddd1-4d20-43f6-abfa-fc3c07406f94_Enabled">
    <vt:lpwstr>true</vt:lpwstr>
  </property>
  <property fmtid="{D5CDD505-2E9C-101B-9397-08002B2CF9AE}" pid="4" name="MSIP_Label_6bd9ddd1-4d20-43f6-abfa-fc3c07406f94_SetDate">
    <vt:lpwstr>2022-07-20T16:22:54Z</vt:lpwstr>
  </property>
  <property fmtid="{D5CDD505-2E9C-101B-9397-08002B2CF9AE}" pid="5" name="MSIP_Label_6bd9ddd1-4d20-43f6-abfa-fc3c07406f94_Method">
    <vt:lpwstr>Standard</vt:lpwstr>
  </property>
  <property fmtid="{D5CDD505-2E9C-101B-9397-08002B2CF9AE}" pid="6" name="MSIP_Label_6bd9ddd1-4d20-43f6-abfa-fc3c07406f94_Name">
    <vt:lpwstr>Commission Use</vt:lpwstr>
  </property>
  <property fmtid="{D5CDD505-2E9C-101B-9397-08002B2CF9AE}" pid="7" name="MSIP_Label_6bd9ddd1-4d20-43f6-abfa-fc3c07406f94_SiteId">
    <vt:lpwstr>b24c8b06-522c-46fe-9080-70926f8dddb1</vt:lpwstr>
  </property>
  <property fmtid="{D5CDD505-2E9C-101B-9397-08002B2CF9AE}" pid="8" name="MSIP_Label_6bd9ddd1-4d20-43f6-abfa-fc3c07406f94_ActionId">
    <vt:lpwstr>0e8e67ba-bd66-4d2e-8346-f51307ec5fc8</vt:lpwstr>
  </property>
  <property fmtid="{D5CDD505-2E9C-101B-9397-08002B2CF9AE}" pid="9" name="MSIP_Label_6bd9ddd1-4d20-43f6-abfa-fc3c07406f94_ContentBits">
    <vt:lpwstr>0</vt:lpwstr>
  </property>
  <property fmtid="{D5CDD505-2E9C-101B-9397-08002B2CF9AE}" pid="10" name="MediaServiceImageTags">
    <vt:lpwstr/>
  </property>
</Properties>
</file>