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7"/>
  </p:notesMasterIdLst>
  <p:handoutMasterIdLst>
    <p:handoutMasterId r:id="rId18"/>
  </p:handoutMasterIdLst>
  <p:sldIdLst>
    <p:sldId id="256" r:id="rId7"/>
    <p:sldId id="270" r:id="rId8"/>
    <p:sldId id="266" r:id="rId9"/>
    <p:sldId id="268" r:id="rId10"/>
    <p:sldId id="271" r:id="rId11"/>
    <p:sldId id="276" r:id="rId12"/>
    <p:sldId id="261" r:id="rId13"/>
    <p:sldId id="275" r:id="rId14"/>
    <p:sldId id="277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5F2A5-DAA5-4F34-838F-634FC35BAF3C}" v="701" dt="2025-04-28T17:03:21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98" d="100"/>
          <a:sy n="98" d="100"/>
        </p:scale>
        <p:origin x="7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Lieber" userId="da2621e8-78e8-457d-a114-ffcd6630dbde" providerId="ADAL" clId="{69F5F2A5-DAA5-4F34-838F-634FC35BAF3C}"/>
    <pc:docChg chg="undo custSel addSld delSld modSld sldOrd">
      <pc:chgData name="Sven Lieber" userId="da2621e8-78e8-457d-a114-ffcd6630dbde" providerId="ADAL" clId="{69F5F2A5-DAA5-4F34-838F-634FC35BAF3C}" dt="2025-04-28T17:03:25.099" v="6437" actId="14100"/>
      <pc:docMkLst>
        <pc:docMk/>
      </pc:docMkLst>
      <pc:sldChg chg="addSp modSp mod">
        <pc:chgData name="Sven Lieber" userId="da2621e8-78e8-457d-a114-ffcd6630dbde" providerId="ADAL" clId="{69F5F2A5-DAA5-4F34-838F-634FC35BAF3C}" dt="2025-04-25T11:40:21.764" v="986" actId="20577"/>
        <pc:sldMkLst>
          <pc:docMk/>
          <pc:sldMk cId="4181552627" sldId="256"/>
        </pc:sldMkLst>
        <pc:spChg chg="mod">
          <ac:chgData name="Sven Lieber" userId="da2621e8-78e8-457d-a114-ffcd6630dbde" providerId="ADAL" clId="{69F5F2A5-DAA5-4F34-838F-634FC35BAF3C}" dt="2025-04-25T11:32:05.360" v="657" actId="20577"/>
          <ac:spMkLst>
            <pc:docMk/>
            <pc:sldMk cId="4181552627" sldId="256"/>
            <ac:spMk id="2" creationId="{E69EAD77-04E3-75D6-B255-9193D22940B0}"/>
          </ac:spMkLst>
        </pc:spChg>
        <pc:spChg chg="mod">
          <ac:chgData name="Sven Lieber" userId="da2621e8-78e8-457d-a114-ffcd6630dbde" providerId="ADAL" clId="{69F5F2A5-DAA5-4F34-838F-634FC35BAF3C}" dt="2025-04-25T09:05:54.016" v="16" actId="20577"/>
          <ac:spMkLst>
            <pc:docMk/>
            <pc:sldMk cId="4181552627" sldId="256"/>
            <ac:spMk id="3" creationId="{B5810EA0-6FCB-7B98-D182-7081980F4AAF}"/>
          </ac:spMkLst>
        </pc:spChg>
        <pc:spChg chg="mod">
          <ac:chgData name="Sven Lieber" userId="da2621e8-78e8-457d-a114-ffcd6630dbde" providerId="ADAL" clId="{69F5F2A5-DAA5-4F34-838F-634FC35BAF3C}" dt="2025-04-25T11:40:21.764" v="986" actId="20577"/>
          <ac:spMkLst>
            <pc:docMk/>
            <pc:sldMk cId="4181552627" sldId="256"/>
            <ac:spMk id="4" creationId="{7B21C4CC-7246-3823-FC5A-F5D194F27BD3}"/>
          </ac:spMkLst>
        </pc:spChg>
        <pc:picChg chg="add mod">
          <ac:chgData name="Sven Lieber" userId="da2621e8-78e8-457d-a114-ffcd6630dbde" providerId="ADAL" clId="{69F5F2A5-DAA5-4F34-838F-634FC35BAF3C}" dt="2025-04-25T11:31:50.405" v="648" actId="1076"/>
          <ac:picMkLst>
            <pc:docMk/>
            <pc:sldMk cId="4181552627" sldId="256"/>
            <ac:picMk id="6" creationId="{27C3FB8C-B474-3CDC-FD91-F0C51D1C42BD}"/>
          </ac:picMkLst>
        </pc:picChg>
      </pc:sldChg>
      <pc:sldChg chg="del">
        <pc:chgData name="Sven Lieber" userId="da2621e8-78e8-457d-a114-ffcd6630dbde" providerId="ADAL" clId="{69F5F2A5-DAA5-4F34-838F-634FC35BAF3C}" dt="2025-04-26T20:23:12.928" v="5375" actId="47"/>
        <pc:sldMkLst>
          <pc:docMk/>
          <pc:sldMk cId="367622574" sldId="257"/>
        </pc:sldMkLst>
      </pc:sldChg>
      <pc:sldChg chg="del">
        <pc:chgData name="Sven Lieber" userId="da2621e8-78e8-457d-a114-ffcd6630dbde" providerId="ADAL" clId="{69F5F2A5-DAA5-4F34-838F-634FC35BAF3C}" dt="2025-04-26T20:23:13.546" v="5376" actId="47"/>
        <pc:sldMkLst>
          <pc:docMk/>
          <pc:sldMk cId="476552365" sldId="259"/>
        </pc:sldMkLst>
      </pc:sldChg>
      <pc:sldChg chg="del">
        <pc:chgData name="Sven Lieber" userId="da2621e8-78e8-457d-a114-ffcd6630dbde" providerId="ADAL" clId="{69F5F2A5-DAA5-4F34-838F-634FC35BAF3C}" dt="2025-04-26T20:23:15.191" v="5378" actId="47"/>
        <pc:sldMkLst>
          <pc:docMk/>
          <pc:sldMk cId="304288454" sldId="260"/>
        </pc:sldMkLst>
      </pc:sldChg>
      <pc:sldChg chg="addSp delSp modSp add mod modAnim">
        <pc:chgData name="Sven Lieber" userId="da2621e8-78e8-457d-a114-ffcd6630dbde" providerId="ADAL" clId="{69F5F2A5-DAA5-4F34-838F-634FC35BAF3C}" dt="2025-04-28T17:03:25.099" v="6437" actId="14100"/>
        <pc:sldMkLst>
          <pc:docMk/>
          <pc:sldMk cId="0" sldId="261"/>
        </pc:sldMkLst>
        <pc:spChg chg="add mod">
          <ac:chgData name="Sven Lieber" userId="da2621e8-78e8-457d-a114-ffcd6630dbde" providerId="ADAL" clId="{69F5F2A5-DAA5-4F34-838F-634FC35BAF3C}" dt="2025-04-28T16:58:58.819" v="6414" actId="1038"/>
          <ac:spMkLst>
            <pc:docMk/>
            <pc:sldMk cId="0" sldId="261"/>
            <ac:spMk id="10" creationId="{D571D607-9F84-6F7C-39A4-1EBCDF2DB3FE}"/>
          </ac:spMkLst>
        </pc:spChg>
        <pc:spChg chg="add mod">
          <ac:chgData name="Sven Lieber" userId="da2621e8-78e8-457d-a114-ffcd6630dbde" providerId="ADAL" clId="{69F5F2A5-DAA5-4F34-838F-634FC35BAF3C}" dt="2025-04-28T17:03:25.099" v="6437" actId="14100"/>
          <ac:spMkLst>
            <pc:docMk/>
            <pc:sldMk cId="0" sldId="261"/>
            <ac:spMk id="12" creationId="{80D2E90B-BDDC-724F-D930-BFB279B644DE}"/>
          </ac:spMkLst>
        </pc:spChg>
        <pc:spChg chg="add mod">
          <ac:chgData name="Sven Lieber" userId="da2621e8-78e8-457d-a114-ffcd6630dbde" providerId="ADAL" clId="{69F5F2A5-DAA5-4F34-838F-634FC35BAF3C}" dt="2025-04-28T16:58:58.819" v="6414" actId="1038"/>
          <ac:spMkLst>
            <pc:docMk/>
            <pc:sldMk cId="0" sldId="261"/>
            <ac:spMk id="13" creationId="{1D7D2A48-4E22-34B8-BBB5-595E0BABEAB6}"/>
          </ac:spMkLst>
        </pc:spChg>
        <pc:spChg chg="add mod">
          <ac:chgData name="Sven Lieber" userId="da2621e8-78e8-457d-a114-ffcd6630dbde" providerId="ADAL" clId="{69F5F2A5-DAA5-4F34-838F-634FC35BAF3C}" dt="2025-04-28T16:50:02.569" v="6090" actId="14100"/>
          <ac:spMkLst>
            <pc:docMk/>
            <pc:sldMk cId="0" sldId="261"/>
            <ac:spMk id="16" creationId="{CE69AC22-F0CB-657B-FB61-263022E5E790}"/>
          </ac:spMkLst>
        </pc:spChg>
        <pc:spChg chg="add mod">
          <ac:chgData name="Sven Lieber" userId="da2621e8-78e8-457d-a114-ffcd6630dbde" providerId="ADAL" clId="{69F5F2A5-DAA5-4F34-838F-634FC35BAF3C}" dt="2025-04-28T16:49:49.827" v="6087" actId="1076"/>
          <ac:spMkLst>
            <pc:docMk/>
            <pc:sldMk cId="0" sldId="261"/>
            <ac:spMk id="17" creationId="{F94CE8EC-FB6A-E8A8-565A-830E48779B53}"/>
          </ac:spMkLst>
        </pc:spChg>
        <pc:spChg chg="add mod">
          <ac:chgData name="Sven Lieber" userId="da2621e8-78e8-457d-a114-ffcd6630dbde" providerId="ADAL" clId="{69F5F2A5-DAA5-4F34-838F-634FC35BAF3C}" dt="2025-04-28T17:01:07.225" v="6420" actId="14100"/>
          <ac:spMkLst>
            <pc:docMk/>
            <pc:sldMk cId="0" sldId="261"/>
            <ac:spMk id="18" creationId="{B3DB25A5-C4F7-7C25-ADE5-BFA3DB1593E5}"/>
          </ac:spMkLst>
        </pc:spChg>
        <pc:spChg chg="add mod">
          <ac:chgData name="Sven Lieber" userId="da2621e8-78e8-457d-a114-ffcd6630dbde" providerId="ADAL" clId="{69F5F2A5-DAA5-4F34-838F-634FC35BAF3C}" dt="2025-04-28T16:49:41.085" v="6085" actId="1076"/>
          <ac:spMkLst>
            <pc:docMk/>
            <pc:sldMk cId="0" sldId="261"/>
            <ac:spMk id="19" creationId="{F36CB264-FE40-67CF-9E19-A0F2129A9B77}"/>
          </ac:spMkLst>
        </pc:spChg>
        <pc:spChg chg="add mod">
          <ac:chgData name="Sven Lieber" userId="da2621e8-78e8-457d-a114-ffcd6630dbde" providerId="ADAL" clId="{69F5F2A5-DAA5-4F34-838F-634FC35BAF3C}" dt="2025-04-28T16:51:18.213" v="6157" actId="1037"/>
          <ac:spMkLst>
            <pc:docMk/>
            <pc:sldMk cId="0" sldId="261"/>
            <ac:spMk id="20" creationId="{68416180-D38B-675D-9DDD-348A378DAE35}"/>
          </ac:spMkLst>
        </pc:spChg>
        <pc:spChg chg="add mod">
          <ac:chgData name="Sven Lieber" userId="da2621e8-78e8-457d-a114-ffcd6630dbde" providerId="ADAL" clId="{69F5F2A5-DAA5-4F34-838F-634FC35BAF3C}" dt="2025-04-28T16:51:07.647" v="6140" actId="1076"/>
          <ac:spMkLst>
            <pc:docMk/>
            <pc:sldMk cId="0" sldId="261"/>
            <ac:spMk id="264" creationId="{1F76A98D-1825-758B-A299-673DCCD73A2C}"/>
          </ac:spMkLst>
        </pc:spChg>
        <pc:spChg chg="mod">
          <ac:chgData name="Sven Lieber" userId="da2621e8-78e8-457d-a114-ffcd6630dbde" providerId="ADAL" clId="{69F5F2A5-DAA5-4F34-838F-634FC35BAF3C}" dt="2025-04-26T12:38:43.974" v="4226" actId="20577"/>
          <ac:spMkLst>
            <pc:docMk/>
            <pc:sldMk cId="0" sldId="261"/>
            <ac:spMk id="272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8T16:46:59.733" v="6058" actId="1076"/>
          <ac:spMkLst>
            <pc:docMk/>
            <pc:sldMk cId="0" sldId="261"/>
            <ac:spMk id="281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8T16:50:05.823" v="6102" actId="1036"/>
          <ac:spMkLst>
            <pc:docMk/>
            <pc:sldMk cId="0" sldId="261"/>
            <ac:spMk id="291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8T16:45:21.485" v="5952" actId="1035"/>
          <ac:spMkLst>
            <pc:docMk/>
            <pc:sldMk cId="0" sldId="261"/>
            <ac:spMk id="292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8T17:01:26.364" v="6422" actId="1076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8T17:01:13.505" v="6421" actId="1076"/>
          <ac:spMkLst>
            <pc:docMk/>
            <pc:sldMk cId="0" sldId="261"/>
            <ac:spMk id="294" creationId="{00000000-0000-0000-0000-000000000000}"/>
          </ac:spMkLst>
        </pc:spChg>
        <pc:grpChg chg="add mod">
          <ac:chgData name="Sven Lieber" userId="da2621e8-78e8-457d-a114-ffcd6630dbde" providerId="ADAL" clId="{69F5F2A5-DAA5-4F34-838F-634FC35BAF3C}" dt="2025-04-28T16:46:57.439" v="6056"/>
          <ac:grpSpMkLst>
            <pc:docMk/>
            <pc:sldMk cId="0" sldId="261"/>
            <ac:grpSpMk id="21" creationId="{B6C435D0-BCB7-BBF0-AD6D-F81ED2CBD3D3}"/>
          </ac:grpSpMkLst>
        </pc:grpChg>
        <pc:grpChg chg="add del mod">
          <ac:chgData name="Sven Lieber" userId="da2621e8-78e8-457d-a114-ffcd6630dbde" providerId="ADAL" clId="{69F5F2A5-DAA5-4F34-838F-634FC35BAF3C}" dt="2025-04-28T16:47:10.675" v="6061" actId="165"/>
          <ac:grpSpMkLst>
            <pc:docMk/>
            <pc:sldMk cId="0" sldId="261"/>
            <ac:grpSpMk id="30" creationId="{E52730D1-A784-AEA2-83D1-B64A2E87FDB7}"/>
          </ac:grpSpMkLst>
        </pc:grpChg>
        <pc:grpChg chg="del mod">
          <ac:chgData name="Sven Lieber" userId="da2621e8-78e8-457d-a114-ffcd6630dbde" providerId="ADAL" clId="{69F5F2A5-DAA5-4F34-838F-634FC35BAF3C}" dt="2025-04-28T16:54:17.959" v="6182" actId="165"/>
          <ac:grpSpMkLst>
            <pc:docMk/>
            <pc:sldMk cId="0" sldId="261"/>
            <ac:grpSpMk id="283" creationId="{00000000-0000-0000-0000-000000000000}"/>
          </ac:grpSpMkLst>
        </pc:grpChg>
        <pc:picChg chg="add mod">
          <ac:chgData name="Sven Lieber" userId="da2621e8-78e8-457d-a114-ffcd6630dbde" providerId="ADAL" clId="{69F5F2A5-DAA5-4F34-838F-634FC35BAF3C}" dt="2025-04-26T20:38:18.219" v="5859" actId="1076"/>
          <ac:picMkLst>
            <pc:docMk/>
            <pc:sldMk cId="0" sldId="261"/>
            <ac:picMk id="15" creationId="{C0CB809F-718B-BF4A-290D-DB931352C5E9}"/>
          </ac:picMkLst>
        </pc:picChg>
        <pc:picChg chg="mod">
          <ac:chgData name="Sven Lieber" userId="da2621e8-78e8-457d-a114-ffcd6630dbde" providerId="ADAL" clId="{69F5F2A5-DAA5-4F34-838F-634FC35BAF3C}" dt="2025-04-28T16:46:57.439" v="6056"/>
          <ac:picMkLst>
            <pc:docMk/>
            <pc:sldMk cId="0" sldId="261"/>
            <ac:picMk id="22" creationId="{0F24F464-C5AE-F3C8-B30C-4B3AE59999CF}"/>
          </ac:picMkLst>
        </pc:picChg>
        <pc:picChg chg="mod">
          <ac:chgData name="Sven Lieber" userId="da2621e8-78e8-457d-a114-ffcd6630dbde" providerId="ADAL" clId="{69F5F2A5-DAA5-4F34-838F-634FC35BAF3C}" dt="2025-04-28T16:46:57.439" v="6056"/>
          <ac:picMkLst>
            <pc:docMk/>
            <pc:sldMk cId="0" sldId="261"/>
            <ac:picMk id="23" creationId="{598E7BA4-41F6-FD9F-301C-4CD89A1B85D2}"/>
          </ac:picMkLst>
        </pc:picChg>
        <pc:picChg chg="mod">
          <ac:chgData name="Sven Lieber" userId="da2621e8-78e8-457d-a114-ffcd6630dbde" providerId="ADAL" clId="{69F5F2A5-DAA5-4F34-838F-634FC35BAF3C}" dt="2025-04-28T16:46:57.439" v="6056"/>
          <ac:picMkLst>
            <pc:docMk/>
            <pc:sldMk cId="0" sldId="261"/>
            <ac:picMk id="24" creationId="{27EBFFE3-AA56-BC7E-2B35-5AA33F124AB6}"/>
          </ac:picMkLst>
        </pc:picChg>
        <pc:picChg chg="mod">
          <ac:chgData name="Sven Lieber" userId="da2621e8-78e8-457d-a114-ffcd6630dbde" providerId="ADAL" clId="{69F5F2A5-DAA5-4F34-838F-634FC35BAF3C}" dt="2025-04-28T16:46:57.439" v="6056"/>
          <ac:picMkLst>
            <pc:docMk/>
            <pc:sldMk cId="0" sldId="261"/>
            <ac:picMk id="25" creationId="{F6A77A4D-BB8E-50B0-ADFB-68A2774CB07D}"/>
          </ac:picMkLst>
        </pc:picChg>
        <pc:picChg chg="del mod topLvl">
          <ac:chgData name="Sven Lieber" userId="da2621e8-78e8-457d-a114-ffcd6630dbde" providerId="ADAL" clId="{69F5F2A5-DAA5-4F34-838F-634FC35BAF3C}" dt="2025-04-28T16:50:18.575" v="6120" actId="478"/>
          <ac:picMkLst>
            <pc:docMk/>
            <pc:sldMk cId="0" sldId="261"/>
            <ac:picMk id="31" creationId="{B4191096-22AC-6200-876A-6E01272E2B3E}"/>
          </ac:picMkLst>
        </pc:picChg>
        <pc:picChg chg="del mod topLvl">
          <ac:chgData name="Sven Lieber" userId="da2621e8-78e8-457d-a114-ffcd6630dbde" providerId="ADAL" clId="{69F5F2A5-DAA5-4F34-838F-634FC35BAF3C}" dt="2025-04-28T16:50:27.037" v="6122" actId="478"/>
          <ac:picMkLst>
            <pc:docMk/>
            <pc:sldMk cId="0" sldId="261"/>
            <ac:picMk id="256" creationId="{958B5CC9-F86F-D08D-5A07-99205FB913A6}"/>
          </ac:picMkLst>
        </pc:picChg>
        <pc:picChg chg="del mod topLvl">
          <ac:chgData name="Sven Lieber" userId="da2621e8-78e8-457d-a114-ffcd6630dbde" providerId="ADAL" clId="{69F5F2A5-DAA5-4F34-838F-634FC35BAF3C}" dt="2025-04-28T16:50:25.348" v="6121" actId="478"/>
          <ac:picMkLst>
            <pc:docMk/>
            <pc:sldMk cId="0" sldId="261"/>
            <ac:picMk id="257" creationId="{85D0EC05-196A-5027-887C-010305860F43}"/>
          </ac:picMkLst>
        </pc:picChg>
        <pc:picChg chg="del mod topLvl">
          <ac:chgData name="Sven Lieber" userId="da2621e8-78e8-457d-a114-ffcd6630dbde" providerId="ADAL" clId="{69F5F2A5-DAA5-4F34-838F-634FC35BAF3C}" dt="2025-04-28T16:50:25.348" v="6121" actId="478"/>
          <ac:picMkLst>
            <pc:docMk/>
            <pc:sldMk cId="0" sldId="261"/>
            <ac:picMk id="258" creationId="{404F503C-CB3C-EA1A-FDA6-BE52290388C3}"/>
          </ac:picMkLst>
        </pc:picChg>
        <pc:picChg chg="add mod">
          <ac:chgData name="Sven Lieber" userId="da2621e8-78e8-457d-a114-ffcd6630dbde" providerId="ADAL" clId="{69F5F2A5-DAA5-4F34-838F-634FC35BAF3C}" dt="2025-04-28T16:49:59.533" v="6089" actId="1076"/>
          <ac:picMkLst>
            <pc:docMk/>
            <pc:sldMk cId="0" sldId="261"/>
            <ac:picMk id="259" creationId="{C924E8E9-C895-5136-B5BC-BD0E9AF6AD49}"/>
          </ac:picMkLst>
        </pc:picChg>
        <pc:picChg chg="add del mod">
          <ac:chgData name="Sven Lieber" userId="da2621e8-78e8-457d-a114-ffcd6630dbde" providerId="ADAL" clId="{69F5F2A5-DAA5-4F34-838F-634FC35BAF3C}" dt="2025-04-28T16:49:35.346" v="6082" actId="478"/>
          <ac:picMkLst>
            <pc:docMk/>
            <pc:sldMk cId="0" sldId="261"/>
            <ac:picMk id="260" creationId="{A732AAB6-070C-E2ED-F375-7EA472E65E11}"/>
          </ac:picMkLst>
        </pc:picChg>
        <pc:picChg chg="add del mod">
          <ac:chgData name="Sven Lieber" userId="da2621e8-78e8-457d-a114-ffcd6630dbde" providerId="ADAL" clId="{69F5F2A5-DAA5-4F34-838F-634FC35BAF3C}" dt="2025-04-28T16:49:36.456" v="6083" actId="478"/>
          <ac:picMkLst>
            <pc:docMk/>
            <pc:sldMk cId="0" sldId="261"/>
            <ac:picMk id="261" creationId="{9B78D398-1FB2-6913-D95A-46F24B144860}"/>
          </ac:picMkLst>
        </pc:picChg>
        <pc:picChg chg="add del mod">
          <ac:chgData name="Sven Lieber" userId="da2621e8-78e8-457d-a114-ffcd6630dbde" providerId="ADAL" clId="{69F5F2A5-DAA5-4F34-838F-634FC35BAF3C}" dt="2025-04-28T16:50:25.348" v="6121" actId="478"/>
          <ac:picMkLst>
            <pc:docMk/>
            <pc:sldMk cId="0" sldId="261"/>
            <ac:picMk id="262" creationId="{47BC9219-4DA6-59BB-6320-138BC82CA947}"/>
          </ac:picMkLst>
        </pc:picChg>
        <pc:picChg chg="add del mod">
          <ac:chgData name="Sven Lieber" userId="da2621e8-78e8-457d-a114-ffcd6630dbde" providerId="ADAL" clId="{69F5F2A5-DAA5-4F34-838F-634FC35BAF3C}" dt="2025-04-28T16:49:37.743" v="6084" actId="478"/>
          <ac:picMkLst>
            <pc:docMk/>
            <pc:sldMk cId="0" sldId="261"/>
            <ac:picMk id="263" creationId="{A1BFC199-D52B-A90E-0950-63F0DAF99A98}"/>
          </ac:picMkLst>
        </pc:picChg>
        <pc:picChg chg="mod">
          <ac:chgData name="Sven Lieber" userId="da2621e8-78e8-457d-a114-ffcd6630dbde" providerId="ADAL" clId="{69F5F2A5-DAA5-4F34-838F-634FC35BAF3C}" dt="2025-04-26T11:49:32.957" v="3699" actId="1076"/>
          <ac:picMkLst>
            <pc:docMk/>
            <pc:sldMk cId="0" sldId="261"/>
            <ac:picMk id="273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49:35.729" v="3700" actId="1076"/>
          <ac:picMkLst>
            <pc:docMk/>
            <pc:sldMk cId="0" sldId="261"/>
            <ac:picMk id="274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49:29.590" v="3698" actId="14100"/>
          <ac:picMkLst>
            <pc:docMk/>
            <pc:sldMk cId="0" sldId="261"/>
            <ac:picMk id="275" creationId="{00000000-0000-0000-0000-000000000000}"/>
          </ac:picMkLst>
        </pc:picChg>
        <pc:picChg chg="del mod">
          <ac:chgData name="Sven Lieber" userId="da2621e8-78e8-457d-a114-ffcd6630dbde" providerId="ADAL" clId="{69F5F2A5-DAA5-4F34-838F-634FC35BAF3C}" dt="2025-04-28T16:47:43.956" v="6072" actId="478"/>
          <ac:picMkLst>
            <pc:docMk/>
            <pc:sldMk cId="0" sldId="261"/>
            <ac:picMk id="276" creationId="{00000000-0000-0000-0000-000000000000}"/>
          </ac:picMkLst>
        </pc:picChg>
        <pc:picChg chg="del mod">
          <ac:chgData name="Sven Lieber" userId="da2621e8-78e8-457d-a114-ffcd6630dbde" providerId="ADAL" clId="{69F5F2A5-DAA5-4F34-838F-634FC35BAF3C}" dt="2025-04-28T16:47:40.693" v="6069" actId="478"/>
          <ac:picMkLst>
            <pc:docMk/>
            <pc:sldMk cId="0" sldId="261"/>
            <ac:picMk id="277" creationId="{00000000-0000-0000-0000-000000000000}"/>
          </ac:picMkLst>
        </pc:picChg>
        <pc:picChg chg="del mod">
          <ac:chgData name="Sven Lieber" userId="da2621e8-78e8-457d-a114-ffcd6630dbde" providerId="ADAL" clId="{69F5F2A5-DAA5-4F34-838F-634FC35BAF3C}" dt="2025-04-28T16:47:41.826" v="6070" actId="478"/>
          <ac:picMkLst>
            <pc:docMk/>
            <pc:sldMk cId="0" sldId="261"/>
            <ac:picMk id="278" creationId="{00000000-0000-0000-0000-000000000000}"/>
          </ac:picMkLst>
        </pc:picChg>
        <pc:picChg chg="del mod">
          <ac:chgData name="Sven Lieber" userId="da2621e8-78e8-457d-a114-ffcd6630dbde" providerId="ADAL" clId="{69F5F2A5-DAA5-4F34-838F-634FC35BAF3C}" dt="2025-04-28T16:47:42.909" v="6071" actId="478"/>
          <ac:picMkLst>
            <pc:docMk/>
            <pc:sldMk cId="0" sldId="261"/>
            <ac:picMk id="279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50:47.245" v="3716" actId="1076"/>
          <ac:picMkLst>
            <pc:docMk/>
            <pc:sldMk cId="0" sldId="261"/>
            <ac:picMk id="280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50:38.201" v="3715" actId="1076"/>
          <ac:picMkLst>
            <pc:docMk/>
            <pc:sldMk cId="0" sldId="261"/>
            <ac:picMk id="282" creationId="{00000000-0000-0000-0000-000000000000}"/>
          </ac:picMkLst>
        </pc:picChg>
        <pc:picChg chg="mod topLvl">
          <ac:chgData name="Sven Lieber" userId="da2621e8-78e8-457d-a114-ffcd6630dbde" providerId="ADAL" clId="{69F5F2A5-DAA5-4F34-838F-634FC35BAF3C}" dt="2025-04-28T16:54:42.336" v="6238" actId="1038"/>
          <ac:picMkLst>
            <pc:docMk/>
            <pc:sldMk cId="0" sldId="261"/>
            <ac:picMk id="284" creationId="{00000000-0000-0000-0000-000000000000}"/>
          </ac:picMkLst>
        </pc:picChg>
        <pc:picChg chg="mod topLvl">
          <ac:chgData name="Sven Lieber" userId="da2621e8-78e8-457d-a114-ffcd6630dbde" providerId="ADAL" clId="{69F5F2A5-DAA5-4F34-838F-634FC35BAF3C}" dt="2025-04-28T16:54:34.312" v="6232" actId="1037"/>
          <ac:picMkLst>
            <pc:docMk/>
            <pc:sldMk cId="0" sldId="261"/>
            <ac:picMk id="285" creationId="{00000000-0000-0000-0000-000000000000}"/>
          </ac:picMkLst>
        </pc:picChg>
        <pc:picChg chg="mod topLvl">
          <ac:chgData name="Sven Lieber" userId="da2621e8-78e8-457d-a114-ffcd6630dbde" providerId="ADAL" clId="{69F5F2A5-DAA5-4F34-838F-634FC35BAF3C}" dt="2025-04-28T16:54:37.791" v="6235" actId="1037"/>
          <ac:picMkLst>
            <pc:docMk/>
            <pc:sldMk cId="0" sldId="261"/>
            <ac:picMk id="286" creationId="{00000000-0000-0000-0000-000000000000}"/>
          </ac:picMkLst>
        </pc:picChg>
        <pc:picChg chg="mod topLvl">
          <ac:chgData name="Sven Lieber" userId="da2621e8-78e8-457d-a114-ffcd6630dbde" providerId="ADAL" clId="{69F5F2A5-DAA5-4F34-838F-634FC35BAF3C}" dt="2025-04-28T16:54:27.527" v="6208" actId="1037"/>
          <ac:picMkLst>
            <pc:docMk/>
            <pc:sldMk cId="0" sldId="261"/>
            <ac:picMk id="287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50:47.245" v="3716" actId="1076"/>
          <ac:picMkLst>
            <pc:docMk/>
            <pc:sldMk cId="0" sldId="261"/>
            <ac:picMk id="290" creationId="{00000000-0000-0000-0000-000000000000}"/>
          </ac:picMkLst>
        </pc:picChg>
        <pc:picChg chg="mod">
          <ac:chgData name="Sven Lieber" userId="da2621e8-78e8-457d-a114-ffcd6630dbde" providerId="ADAL" clId="{69F5F2A5-DAA5-4F34-838F-634FC35BAF3C}" dt="2025-04-26T11:49:38.972" v="3701" actId="1076"/>
          <ac:picMkLst>
            <pc:docMk/>
            <pc:sldMk cId="0" sldId="261"/>
            <ac:picMk id="300" creationId="{00000000-0000-0000-0000-000000000000}"/>
          </ac:picMkLst>
        </pc:picChg>
        <pc:cxnChg chg="mod">
          <ac:chgData name="Sven Lieber" userId="da2621e8-78e8-457d-a114-ffcd6630dbde" providerId="ADAL" clId="{69F5F2A5-DAA5-4F34-838F-634FC35BAF3C}" dt="2025-04-28T16:50:05.823" v="6102" actId="1036"/>
          <ac:cxnSpMkLst>
            <pc:docMk/>
            <pc:sldMk cId="0" sldId="261"/>
            <ac:cxnSpMk id="295" creationId="{00000000-0000-0000-0000-000000000000}"/>
          </ac:cxnSpMkLst>
        </pc:cxnChg>
        <pc:cxnChg chg="mod">
          <ac:chgData name="Sven Lieber" userId="da2621e8-78e8-457d-a114-ffcd6630dbde" providerId="ADAL" clId="{69F5F2A5-DAA5-4F34-838F-634FC35BAF3C}" dt="2025-04-28T17:01:26.364" v="6422" actId="1076"/>
          <ac:cxnSpMkLst>
            <pc:docMk/>
            <pc:sldMk cId="0" sldId="261"/>
            <ac:cxnSpMk id="296" creationId="{00000000-0000-0000-0000-000000000000}"/>
          </ac:cxnSpMkLst>
        </pc:cxnChg>
        <pc:cxnChg chg="mod">
          <ac:chgData name="Sven Lieber" userId="da2621e8-78e8-457d-a114-ffcd6630dbde" providerId="ADAL" clId="{69F5F2A5-DAA5-4F34-838F-634FC35BAF3C}" dt="2025-04-28T17:01:13.505" v="6421" actId="1076"/>
          <ac:cxnSpMkLst>
            <pc:docMk/>
            <pc:sldMk cId="0" sldId="261"/>
            <ac:cxnSpMk id="297" creationId="{00000000-0000-0000-0000-000000000000}"/>
          </ac:cxnSpMkLst>
        </pc:cxnChg>
        <pc:cxnChg chg="mod">
          <ac:chgData name="Sven Lieber" userId="da2621e8-78e8-457d-a114-ffcd6630dbde" providerId="ADAL" clId="{69F5F2A5-DAA5-4F34-838F-634FC35BAF3C}" dt="2025-04-28T16:46:59.733" v="6058" actId="1076"/>
          <ac:cxnSpMkLst>
            <pc:docMk/>
            <pc:sldMk cId="0" sldId="261"/>
            <ac:cxnSpMk id="298" creationId="{00000000-0000-0000-0000-000000000000}"/>
          </ac:cxnSpMkLst>
        </pc:cxnChg>
      </pc:sldChg>
      <pc:sldChg chg="del">
        <pc:chgData name="Sven Lieber" userId="da2621e8-78e8-457d-a114-ffcd6630dbde" providerId="ADAL" clId="{69F5F2A5-DAA5-4F34-838F-634FC35BAF3C}" dt="2025-04-26T20:23:14.335" v="5377" actId="47"/>
        <pc:sldMkLst>
          <pc:docMk/>
          <pc:sldMk cId="2649246669" sldId="262"/>
        </pc:sldMkLst>
      </pc:sldChg>
      <pc:sldChg chg="del">
        <pc:chgData name="Sven Lieber" userId="da2621e8-78e8-457d-a114-ffcd6630dbde" providerId="ADAL" clId="{69F5F2A5-DAA5-4F34-838F-634FC35BAF3C}" dt="2025-04-26T20:23:16.065" v="5379" actId="47"/>
        <pc:sldMkLst>
          <pc:docMk/>
          <pc:sldMk cId="3670217284" sldId="263"/>
        </pc:sldMkLst>
      </pc:sldChg>
      <pc:sldChg chg="del">
        <pc:chgData name="Sven Lieber" userId="da2621e8-78e8-457d-a114-ffcd6630dbde" providerId="ADAL" clId="{69F5F2A5-DAA5-4F34-838F-634FC35BAF3C}" dt="2025-04-26T20:23:17.451" v="5380" actId="47"/>
        <pc:sldMkLst>
          <pc:docMk/>
          <pc:sldMk cId="637413877" sldId="265"/>
        </pc:sldMkLst>
      </pc:sldChg>
      <pc:sldChg chg="addSp delSp modSp add mod ord">
        <pc:chgData name="Sven Lieber" userId="da2621e8-78e8-457d-a114-ffcd6630dbde" providerId="ADAL" clId="{69F5F2A5-DAA5-4F34-838F-634FC35BAF3C}" dt="2025-04-26T10:35:33.335" v="2447" actId="1076"/>
        <pc:sldMkLst>
          <pc:docMk/>
          <pc:sldMk cId="842548308" sldId="266"/>
        </pc:sldMkLst>
        <pc:spChg chg="mod">
          <ac:chgData name="Sven Lieber" userId="da2621e8-78e8-457d-a114-ffcd6630dbde" providerId="ADAL" clId="{69F5F2A5-DAA5-4F34-838F-634FC35BAF3C}" dt="2025-04-25T09:37:24.932" v="107" actId="20577"/>
          <ac:spMkLst>
            <pc:docMk/>
            <pc:sldMk cId="842548308" sldId="266"/>
            <ac:spMk id="2" creationId="{7CC82614-6472-23D0-BC8B-0F612F4D6154}"/>
          </ac:spMkLst>
        </pc:spChg>
        <pc:spChg chg="add mod">
          <ac:chgData name="Sven Lieber" userId="da2621e8-78e8-457d-a114-ffcd6630dbde" providerId="ADAL" clId="{69F5F2A5-DAA5-4F34-838F-634FC35BAF3C}" dt="2025-04-25T09:45:12.218" v="531" actId="113"/>
          <ac:spMkLst>
            <pc:docMk/>
            <pc:sldMk cId="842548308" sldId="266"/>
            <ac:spMk id="4" creationId="{0FD1ED7C-9563-DE97-6DCA-DEAC26A6C430}"/>
          </ac:spMkLst>
        </pc:spChg>
        <pc:spChg chg="add mod">
          <ac:chgData name="Sven Lieber" userId="da2621e8-78e8-457d-a114-ffcd6630dbde" providerId="ADAL" clId="{69F5F2A5-DAA5-4F34-838F-634FC35BAF3C}" dt="2025-04-25T09:52:01.452" v="608" actId="20577"/>
          <ac:spMkLst>
            <pc:docMk/>
            <pc:sldMk cId="842548308" sldId="266"/>
            <ac:spMk id="6" creationId="{D462F7B9-ADC5-79A8-4251-2CE2C7A840CA}"/>
          </ac:spMkLst>
        </pc:spChg>
        <pc:spChg chg="add mod">
          <ac:chgData name="Sven Lieber" userId="da2621e8-78e8-457d-a114-ffcd6630dbde" providerId="ADAL" clId="{69F5F2A5-DAA5-4F34-838F-634FC35BAF3C}" dt="2025-04-25T09:45:02.065" v="530" actId="20577"/>
          <ac:spMkLst>
            <pc:docMk/>
            <pc:sldMk cId="842548308" sldId="266"/>
            <ac:spMk id="10" creationId="{3A8AE526-7B9D-8C4D-AFDD-8152A79173B0}"/>
          </ac:spMkLst>
        </pc:spChg>
        <pc:picChg chg="add mod">
          <ac:chgData name="Sven Lieber" userId="da2621e8-78e8-457d-a114-ffcd6630dbde" providerId="ADAL" clId="{69F5F2A5-DAA5-4F34-838F-634FC35BAF3C}" dt="2025-04-26T10:35:33.335" v="2447" actId="1076"/>
          <ac:picMkLst>
            <pc:docMk/>
            <pc:sldMk cId="842548308" sldId="266"/>
            <ac:picMk id="3" creationId="{F2E268BD-28D4-2747-EDF2-11A686361C38}"/>
          </ac:picMkLst>
        </pc:picChg>
        <pc:picChg chg="add mod">
          <ac:chgData name="Sven Lieber" userId="da2621e8-78e8-457d-a114-ffcd6630dbde" providerId="ADAL" clId="{69F5F2A5-DAA5-4F34-838F-634FC35BAF3C}" dt="2025-04-25T09:42:24.623" v="404" actId="1076"/>
          <ac:picMkLst>
            <pc:docMk/>
            <pc:sldMk cId="842548308" sldId="266"/>
            <ac:picMk id="8" creationId="{C9AF8AB6-90FC-4896-5973-0238258C1E32}"/>
          </ac:picMkLst>
        </pc:picChg>
        <pc:picChg chg="add mod">
          <ac:chgData name="Sven Lieber" userId="da2621e8-78e8-457d-a114-ffcd6630dbde" providerId="ADAL" clId="{69F5F2A5-DAA5-4F34-838F-634FC35BAF3C}" dt="2025-04-25T09:42:05.726" v="401" actId="14100"/>
          <ac:picMkLst>
            <pc:docMk/>
            <pc:sldMk cId="842548308" sldId="266"/>
            <ac:picMk id="9" creationId="{112C9CA9-E2B4-CFFA-D9B0-A8B1A3FF9A5D}"/>
          </ac:picMkLst>
        </pc:picChg>
      </pc:sldChg>
      <pc:sldChg chg="delSp modSp add del mod">
        <pc:chgData name="Sven Lieber" userId="da2621e8-78e8-457d-a114-ffcd6630dbde" providerId="ADAL" clId="{69F5F2A5-DAA5-4F34-838F-634FC35BAF3C}" dt="2025-04-25T09:48:07.970" v="602" actId="47"/>
        <pc:sldMkLst>
          <pc:docMk/>
          <pc:sldMk cId="65914848" sldId="267"/>
        </pc:sldMkLst>
      </pc:sldChg>
      <pc:sldChg chg="modSp add mod ord">
        <pc:chgData name="Sven Lieber" userId="da2621e8-78e8-457d-a114-ffcd6630dbde" providerId="ADAL" clId="{69F5F2A5-DAA5-4F34-838F-634FC35BAF3C}" dt="2025-04-25T09:48:57.474" v="607"/>
        <pc:sldMkLst>
          <pc:docMk/>
          <pc:sldMk cId="0" sldId="268"/>
        </pc:sldMkLst>
        <pc:spChg chg="mod">
          <ac:chgData name="Sven Lieber" userId="da2621e8-78e8-457d-a114-ffcd6630dbde" providerId="ADAL" clId="{69F5F2A5-DAA5-4F34-838F-634FC35BAF3C}" dt="2025-04-25T09:48:27.973" v="603" actId="255"/>
          <ac:spMkLst>
            <pc:docMk/>
            <pc:sldMk cId="0" sldId="268"/>
            <ac:spMk id="213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5T09:46:58.815" v="599" actId="255"/>
          <ac:spMkLst>
            <pc:docMk/>
            <pc:sldMk cId="0" sldId="268"/>
            <ac:spMk id="215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5T09:47:13.639" v="601" actId="255"/>
          <ac:spMkLst>
            <pc:docMk/>
            <pc:sldMk cId="0" sldId="268"/>
            <ac:spMk id="216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5T09:46:44.769" v="598" actId="14100"/>
          <ac:spMkLst>
            <pc:docMk/>
            <pc:sldMk cId="0" sldId="268"/>
            <ac:spMk id="218" creationId="{00000000-0000-0000-0000-000000000000}"/>
          </ac:spMkLst>
        </pc:spChg>
        <pc:spChg chg="mod">
          <ac:chgData name="Sven Lieber" userId="da2621e8-78e8-457d-a114-ffcd6630dbde" providerId="ADAL" clId="{69F5F2A5-DAA5-4F34-838F-634FC35BAF3C}" dt="2025-04-25T09:47:03.795" v="600" actId="255"/>
          <ac:spMkLst>
            <pc:docMk/>
            <pc:sldMk cId="0" sldId="268"/>
            <ac:spMk id="220" creationId="{00000000-0000-0000-0000-000000000000}"/>
          </ac:spMkLst>
        </pc:spChg>
      </pc:sldChg>
      <pc:sldChg chg="addSp delSp modSp add del mod ord">
        <pc:chgData name="Sven Lieber" userId="da2621e8-78e8-457d-a114-ffcd6630dbde" providerId="ADAL" clId="{69F5F2A5-DAA5-4F34-838F-634FC35BAF3C}" dt="2025-04-26T12:37:49.601" v="4197" actId="47"/>
        <pc:sldMkLst>
          <pc:docMk/>
          <pc:sldMk cId="4213922256" sldId="269"/>
        </pc:sldMkLst>
      </pc:sldChg>
      <pc:sldChg chg="addSp delSp modSp new mod ord">
        <pc:chgData name="Sven Lieber" userId="da2621e8-78e8-457d-a114-ffcd6630dbde" providerId="ADAL" clId="{69F5F2A5-DAA5-4F34-838F-634FC35BAF3C}" dt="2025-04-28T16:36:01.289" v="5876"/>
        <pc:sldMkLst>
          <pc:docMk/>
          <pc:sldMk cId="1615354740" sldId="270"/>
        </pc:sldMkLst>
        <pc:spChg chg="mod">
          <ac:chgData name="Sven Lieber" userId="da2621e8-78e8-457d-a114-ffcd6630dbde" providerId="ADAL" clId="{69F5F2A5-DAA5-4F34-838F-634FC35BAF3C}" dt="2025-04-25T11:34:53.624" v="668" actId="20577"/>
          <ac:spMkLst>
            <pc:docMk/>
            <pc:sldMk cId="1615354740" sldId="270"/>
            <ac:spMk id="2" creationId="{A05C8AE3-4F04-E553-E952-2A8EBB6D280F}"/>
          </ac:spMkLst>
        </pc:spChg>
        <pc:spChg chg="add mod">
          <ac:chgData name="Sven Lieber" userId="da2621e8-78e8-457d-a114-ffcd6630dbde" providerId="ADAL" clId="{69F5F2A5-DAA5-4F34-838F-634FC35BAF3C}" dt="2025-04-28T16:36:01.289" v="5876"/>
          <ac:spMkLst>
            <pc:docMk/>
            <pc:sldMk cId="1615354740" sldId="270"/>
            <ac:spMk id="3" creationId="{E5290A89-9644-903A-2C0D-E2E9C8D994BF}"/>
          </ac:spMkLst>
        </pc:spChg>
        <pc:spChg chg="mod">
          <ac:chgData name="Sven Lieber" userId="da2621e8-78e8-457d-a114-ffcd6630dbde" providerId="ADAL" clId="{69F5F2A5-DAA5-4F34-838F-634FC35BAF3C}" dt="2025-04-26T20:34:33.446" v="5841" actId="5793"/>
          <ac:spMkLst>
            <pc:docMk/>
            <pc:sldMk cId="1615354740" sldId="270"/>
            <ac:spMk id="4" creationId="{E83B4AA5-02DC-BD07-F1E1-A965A428C402}"/>
          </ac:spMkLst>
        </pc:spChg>
        <pc:spChg chg="del">
          <ac:chgData name="Sven Lieber" userId="da2621e8-78e8-457d-a114-ffcd6630dbde" providerId="ADAL" clId="{69F5F2A5-DAA5-4F34-838F-634FC35BAF3C}" dt="2025-04-28T16:36:00.722" v="5875" actId="478"/>
          <ac:spMkLst>
            <pc:docMk/>
            <pc:sldMk cId="1615354740" sldId="270"/>
            <ac:spMk id="7" creationId="{DB8FB933-8F63-AE19-3812-181B546B29CD}"/>
          </ac:spMkLst>
        </pc:spChg>
        <pc:spChg chg="add mod">
          <ac:chgData name="Sven Lieber" userId="da2621e8-78e8-457d-a114-ffcd6630dbde" providerId="ADAL" clId="{69F5F2A5-DAA5-4F34-838F-634FC35BAF3C}" dt="2025-04-25T11:39:43.980" v="947" actId="6549"/>
          <ac:spMkLst>
            <pc:docMk/>
            <pc:sldMk cId="1615354740" sldId="270"/>
            <ac:spMk id="14" creationId="{EA61F99E-5646-6C9B-6A37-40CCB861DB09}"/>
          </ac:spMkLst>
        </pc:spChg>
      </pc:sldChg>
      <pc:sldChg chg="add del ord">
        <pc:chgData name="Sven Lieber" userId="da2621e8-78e8-457d-a114-ffcd6630dbde" providerId="ADAL" clId="{69F5F2A5-DAA5-4F34-838F-634FC35BAF3C}" dt="2025-04-25T11:33:50.137" v="661" actId="47"/>
        <pc:sldMkLst>
          <pc:docMk/>
          <pc:sldMk cId="2857433756" sldId="270"/>
        </pc:sldMkLst>
      </pc:sldChg>
      <pc:sldChg chg="delSp modSp add mod">
        <pc:chgData name="Sven Lieber" userId="da2621e8-78e8-457d-a114-ffcd6630dbde" providerId="ADAL" clId="{69F5F2A5-DAA5-4F34-838F-634FC35BAF3C}" dt="2025-04-25T11:44:09.827" v="1041" actId="478"/>
        <pc:sldMkLst>
          <pc:docMk/>
          <pc:sldMk cId="0" sldId="271"/>
        </pc:sldMkLst>
        <pc:spChg chg="mod">
          <ac:chgData name="Sven Lieber" userId="da2621e8-78e8-457d-a114-ffcd6630dbde" providerId="ADAL" clId="{69F5F2A5-DAA5-4F34-838F-634FC35BAF3C}" dt="2025-04-25T11:44:03.415" v="1040" actId="27636"/>
          <ac:spMkLst>
            <pc:docMk/>
            <pc:sldMk cId="0" sldId="271"/>
            <ac:spMk id="228" creationId="{00000000-0000-0000-0000-000000000000}"/>
          </ac:spMkLst>
        </pc:spChg>
      </pc:sldChg>
      <pc:sldChg chg="modSp add del mod">
        <pc:chgData name="Sven Lieber" userId="da2621e8-78e8-457d-a114-ffcd6630dbde" providerId="ADAL" clId="{69F5F2A5-DAA5-4F34-838F-634FC35BAF3C}" dt="2025-04-26T11:40:11.093" v="3652" actId="47"/>
        <pc:sldMkLst>
          <pc:docMk/>
          <pc:sldMk cId="3653728324" sldId="272"/>
        </pc:sldMkLst>
      </pc:sldChg>
      <pc:sldChg chg="addSp modSp add del mod ord">
        <pc:chgData name="Sven Lieber" userId="da2621e8-78e8-457d-a114-ffcd6630dbde" providerId="ADAL" clId="{69F5F2A5-DAA5-4F34-838F-634FC35BAF3C}" dt="2025-04-26T12:38:03.723" v="4198" actId="47"/>
        <pc:sldMkLst>
          <pc:docMk/>
          <pc:sldMk cId="1489139905" sldId="273"/>
        </pc:sldMkLst>
      </pc:sldChg>
      <pc:sldChg chg="addSp delSp modSp add del mod">
        <pc:chgData name="Sven Lieber" userId="da2621e8-78e8-457d-a114-ffcd6630dbde" providerId="ADAL" clId="{69F5F2A5-DAA5-4F34-838F-634FC35BAF3C}" dt="2025-04-26T12:24:47.464" v="4153" actId="47"/>
        <pc:sldMkLst>
          <pc:docMk/>
          <pc:sldMk cId="1723566281" sldId="274"/>
        </pc:sldMkLst>
      </pc:sldChg>
      <pc:sldChg chg="add del">
        <pc:chgData name="Sven Lieber" userId="da2621e8-78e8-457d-a114-ffcd6630dbde" providerId="ADAL" clId="{69F5F2A5-DAA5-4F34-838F-634FC35BAF3C}" dt="2025-04-25T13:31:44.006" v="1582"/>
        <pc:sldMkLst>
          <pc:docMk/>
          <pc:sldMk cId="3898215641" sldId="274"/>
        </pc:sldMkLst>
      </pc:sldChg>
      <pc:sldChg chg="addSp delSp modSp add mod ord modAnim">
        <pc:chgData name="Sven Lieber" userId="da2621e8-78e8-457d-a114-ffcd6630dbde" providerId="ADAL" clId="{69F5F2A5-DAA5-4F34-838F-634FC35BAF3C}" dt="2025-04-26T20:15:12.466" v="5360"/>
        <pc:sldMkLst>
          <pc:docMk/>
          <pc:sldMk cId="2705878117" sldId="275"/>
        </pc:sldMkLst>
        <pc:spChg chg="mod">
          <ac:chgData name="Sven Lieber" userId="da2621e8-78e8-457d-a114-ffcd6630dbde" providerId="ADAL" clId="{69F5F2A5-DAA5-4F34-838F-634FC35BAF3C}" dt="2025-04-25T14:08:27.144" v="1989" actId="20577"/>
          <ac:spMkLst>
            <pc:docMk/>
            <pc:sldMk cId="2705878117" sldId="275"/>
            <ac:spMk id="2" creationId="{532E7BFB-01F3-C060-EFBC-426304DBF78E}"/>
          </ac:spMkLst>
        </pc:spChg>
        <pc:spChg chg="add mod">
          <ac:chgData name="Sven Lieber" userId="da2621e8-78e8-457d-a114-ffcd6630dbde" providerId="ADAL" clId="{69F5F2A5-DAA5-4F34-838F-634FC35BAF3C}" dt="2025-04-26T20:13:27.569" v="5316" actId="1035"/>
          <ac:spMkLst>
            <pc:docMk/>
            <pc:sldMk cId="2705878117" sldId="275"/>
            <ac:spMk id="4" creationId="{5B50B14E-1AB1-E8A9-75D8-A11D8ABB5DAD}"/>
          </ac:spMkLst>
        </pc:spChg>
        <pc:spChg chg="add mod">
          <ac:chgData name="Sven Lieber" userId="da2621e8-78e8-457d-a114-ffcd6630dbde" providerId="ADAL" clId="{69F5F2A5-DAA5-4F34-838F-634FC35BAF3C}" dt="2025-04-26T20:13:37.415" v="5328" actId="1035"/>
          <ac:spMkLst>
            <pc:docMk/>
            <pc:sldMk cId="2705878117" sldId="275"/>
            <ac:spMk id="6" creationId="{4CD55A07-906B-6D0B-11A2-DB9F0B8AF5C9}"/>
          </ac:spMkLst>
        </pc:spChg>
        <pc:spChg chg="add mod">
          <ac:chgData name="Sven Lieber" userId="da2621e8-78e8-457d-a114-ffcd6630dbde" providerId="ADAL" clId="{69F5F2A5-DAA5-4F34-838F-634FC35BAF3C}" dt="2025-04-26T20:13:46.897" v="5335" actId="1036"/>
          <ac:spMkLst>
            <pc:docMk/>
            <pc:sldMk cId="2705878117" sldId="275"/>
            <ac:spMk id="7" creationId="{ACCAA08C-F432-5F86-E7F1-7C367CDBD218}"/>
          </ac:spMkLst>
        </pc:spChg>
        <pc:spChg chg="add mod">
          <ac:chgData name="Sven Lieber" userId="da2621e8-78e8-457d-a114-ffcd6630dbde" providerId="ADAL" clId="{69F5F2A5-DAA5-4F34-838F-634FC35BAF3C}" dt="2025-04-26T20:14:03.345" v="5358" actId="1035"/>
          <ac:spMkLst>
            <pc:docMk/>
            <pc:sldMk cId="2705878117" sldId="275"/>
            <ac:spMk id="12" creationId="{78C45BE1-B6A1-63AD-48FE-22EF681FEE84}"/>
          </ac:spMkLst>
        </pc:spChg>
        <pc:spChg chg="add mod">
          <ac:chgData name="Sven Lieber" userId="da2621e8-78e8-457d-a114-ffcd6630dbde" providerId="ADAL" clId="{69F5F2A5-DAA5-4F34-838F-634FC35BAF3C}" dt="2025-04-26T20:13:54.547" v="5344" actId="1035"/>
          <ac:spMkLst>
            <pc:docMk/>
            <pc:sldMk cId="2705878117" sldId="275"/>
            <ac:spMk id="13" creationId="{F5B7F66B-4397-5491-2F9C-744D878F8994}"/>
          </ac:spMkLst>
        </pc:spChg>
        <pc:spChg chg="add mod">
          <ac:chgData name="Sven Lieber" userId="da2621e8-78e8-457d-a114-ffcd6630dbde" providerId="ADAL" clId="{69F5F2A5-DAA5-4F34-838F-634FC35BAF3C}" dt="2025-04-26T20:13:59.924" v="5351" actId="1035"/>
          <ac:spMkLst>
            <pc:docMk/>
            <pc:sldMk cId="2705878117" sldId="275"/>
            <ac:spMk id="14" creationId="{B1C8D8A2-203A-14DE-E6B0-6BC34D534DC8}"/>
          </ac:spMkLst>
        </pc:spChg>
      </pc:sldChg>
      <pc:sldChg chg="addSp delSp modSp add mod ord modAnim">
        <pc:chgData name="Sven Lieber" userId="da2621e8-78e8-457d-a114-ffcd6630dbde" providerId="ADAL" clId="{69F5F2A5-DAA5-4F34-838F-634FC35BAF3C}" dt="2025-04-26T20:36:41.714" v="5853" actId="1035"/>
        <pc:sldMkLst>
          <pc:docMk/>
          <pc:sldMk cId="2642630213" sldId="276"/>
        </pc:sldMkLst>
        <pc:spChg chg="mod">
          <ac:chgData name="Sven Lieber" userId="da2621e8-78e8-457d-a114-ffcd6630dbde" providerId="ADAL" clId="{69F5F2A5-DAA5-4F34-838F-634FC35BAF3C}" dt="2025-04-26T20:36:41.714" v="5853" actId="1035"/>
          <ac:spMkLst>
            <pc:docMk/>
            <pc:sldMk cId="2642630213" sldId="276"/>
            <ac:spMk id="4" creationId="{993E571D-BD12-B06D-F3A6-6042DCEC3DF3}"/>
          </ac:spMkLst>
        </pc:spChg>
        <pc:spChg chg="mod">
          <ac:chgData name="Sven Lieber" userId="da2621e8-78e8-457d-a114-ffcd6630dbde" providerId="ADAL" clId="{69F5F2A5-DAA5-4F34-838F-634FC35BAF3C}" dt="2025-04-26T11:29:05.187" v="3594" actId="1035"/>
          <ac:spMkLst>
            <pc:docMk/>
            <pc:sldMk cId="2642630213" sldId="276"/>
            <ac:spMk id="5" creationId="{E1889F49-8CCA-3571-BA32-0E552613C885}"/>
          </ac:spMkLst>
        </pc:spChg>
        <pc:spChg chg="add mod">
          <ac:chgData name="Sven Lieber" userId="da2621e8-78e8-457d-a114-ffcd6630dbde" providerId="ADAL" clId="{69F5F2A5-DAA5-4F34-838F-634FC35BAF3C}" dt="2025-04-26T20:36:38.005" v="5849" actId="1036"/>
          <ac:spMkLst>
            <pc:docMk/>
            <pc:sldMk cId="2642630213" sldId="276"/>
            <ac:spMk id="9" creationId="{51A063B3-03DB-D4CA-5C1F-2198389432CD}"/>
          </ac:spMkLst>
        </pc:spChg>
        <pc:spChg chg="add mod">
          <ac:chgData name="Sven Lieber" userId="da2621e8-78e8-457d-a114-ffcd6630dbde" providerId="ADAL" clId="{69F5F2A5-DAA5-4F34-838F-634FC35BAF3C}" dt="2025-04-26T20:36:38.005" v="5849" actId="1036"/>
          <ac:spMkLst>
            <pc:docMk/>
            <pc:sldMk cId="2642630213" sldId="276"/>
            <ac:spMk id="10" creationId="{A15FC543-807E-6AFA-A0EE-8D4AE30B449D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1" creationId="{CF09EA77-FFCE-592E-2395-DC04B759EC42}"/>
          </ac:spMkLst>
        </pc:spChg>
        <pc:spChg chg="add mod">
          <ac:chgData name="Sven Lieber" userId="da2621e8-78e8-457d-a114-ffcd6630dbde" providerId="ADAL" clId="{69F5F2A5-DAA5-4F34-838F-634FC35BAF3C}" dt="2025-04-26T20:36:38.005" v="5849" actId="1036"/>
          <ac:spMkLst>
            <pc:docMk/>
            <pc:sldMk cId="2642630213" sldId="276"/>
            <ac:spMk id="12" creationId="{BB587098-59C1-1EC8-5126-E7B2C2A8FDF0}"/>
          </ac:spMkLst>
        </pc:spChg>
        <pc:spChg chg="add mod">
          <ac:chgData name="Sven Lieber" userId="da2621e8-78e8-457d-a114-ffcd6630dbde" providerId="ADAL" clId="{69F5F2A5-DAA5-4F34-838F-634FC35BAF3C}" dt="2025-04-26T11:27:43.224" v="3501" actId="113"/>
          <ac:spMkLst>
            <pc:docMk/>
            <pc:sldMk cId="2642630213" sldId="276"/>
            <ac:spMk id="13" creationId="{873686A4-DDF6-BDEE-0651-1D4EF71E3D6B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5" creationId="{7119F1F1-F25C-244A-21DF-17E4ED01DE39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6" creationId="{161D9D98-54E8-BE0E-73AB-010DDFD5A30B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7" creationId="{EF8E55E5-C07E-352C-523D-112CBAB8637F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8" creationId="{01AE3CB1-661E-3A52-BCFF-839062ACBB14}"/>
          </ac:spMkLst>
        </pc:spChg>
        <pc:spChg chg="add mod">
          <ac:chgData name="Sven Lieber" userId="da2621e8-78e8-457d-a114-ffcd6630dbde" providerId="ADAL" clId="{69F5F2A5-DAA5-4F34-838F-634FC35BAF3C}" dt="2025-04-26T20:33:35.781" v="5825" actId="1036"/>
          <ac:spMkLst>
            <pc:docMk/>
            <pc:sldMk cId="2642630213" sldId="276"/>
            <ac:spMk id="19" creationId="{3784B073-B495-DE5E-242C-09E5A973A7F6}"/>
          </ac:spMkLst>
        </pc:spChg>
      </pc:sldChg>
      <pc:sldChg chg="addSp delSp modSp add mod modAnim">
        <pc:chgData name="Sven Lieber" userId="da2621e8-78e8-457d-a114-ffcd6630dbde" providerId="ADAL" clId="{69F5F2A5-DAA5-4F34-838F-634FC35BAF3C}" dt="2025-04-26T20:38:58.917" v="5861" actId="27309"/>
        <pc:sldMkLst>
          <pc:docMk/>
          <pc:sldMk cId="4167830045" sldId="277"/>
        </pc:sldMkLst>
        <pc:spChg chg="mod">
          <ac:chgData name="Sven Lieber" userId="da2621e8-78e8-457d-a114-ffcd6630dbde" providerId="ADAL" clId="{69F5F2A5-DAA5-4F34-838F-634FC35BAF3C}" dt="2025-04-26T20:26:55.716" v="5421" actId="20577"/>
          <ac:spMkLst>
            <pc:docMk/>
            <pc:sldMk cId="4167830045" sldId="277"/>
            <ac:spMk id="2" creationId="{7EB2A5F7-7D51-AF06-1DF8-4AC75F9331F9}"/>
          </ac:spMkLst>
        </pc:spChg>
        <pc:spChg chg="mod">
          <ac:chgData name="Sven Lieber" userId="da2621e8-78e8-457d-a114-ffcd6630dbde" providerId="ADAL" clId="{69F5F2A5-DAA5-4F34-838F-634FC35BAF3C}" dt="2025-04-26T20:28:18.924" v="5511" actId="20577"/>
          <ac:spMkLst>
            <pc:docMk/>
            <pc:sldMk cId="4167830045" sldId="277"/>
            <ac:spMk id="4" creationId="{C106F59D-94EA-C6F9-FCA5-44104F000C73}"/>
          </ac:spMkLst>
        </pc:spChg>
        <pc:spChg chg="mod">
          <ac:chgData name="Sven Lieber" userId="da2621e8-78e8-457d-a114-ffcd6630dbde" providerId="ADAL" clId="{69F5F2A5-DAA5-4F34-838F-634FC35BAF3C}" dt="2025-04-26T20:30:24.777" v="5708" actId="20577"/>
          <ac:spMkLst>
            <pc:docMk/>
            <pc:sldMk cId="4167830045" sldId="277"/>
            <ac:spMk id="6" creationId="{886ED21E-A4C0-3E3C-EA55-184E3CC5F72C}"/>
          </ac:spMkLst>
        </pc:spChg>
        <pc:spChg chg="mod">
          <ac:chgData name="Sven Lieber" userId="da2621e8-78e8-457d-a114-ffcd6630dbde" providerId="ADAL" clId="{69F5F2A5-DAA5-4F34-838F-634FC35BAF3C}" dt="2025-04-26T20:27:37.996" v="5457" actId="20577"/>
          <ac:spMkLst>
            <pc:docMk/>
            <pc:sldMk cId="4167830045" sldId="277"/>
            <ac:spMk id="7" creationId="{2A61AC95-B215-3C15-7D13-87897A1BA0DD}"/>
          </ac:spMkLst>
        </pc:spChg>
        <pc:spChg chg="mod">
          <ac:chgData name="Sven Lieber" userId="da2621e8-78e8-457d-a114-ffcd6630dbde" providerId="ADAL" clId="{69F5F2A5-DAA5-4F34-838F-634FC35BAF3C}" dt="2025-04-26T20:29:26.659" v="5593" actId="20577"/>
          <ac:spMkLst>
            <pc:docMk/>
            <pc:sldMk cId="4167830045" sldId="277"/>
            <ac:spMk id="12" creationId="{EB40DC10-10BD-0B67-6310-C5A05FAE6C9C}"/>
          </ac:spMkLst>
        </pc:spChg>
        <pc:spChg chg="mod">
          <ac:chgData name="Sven Lieber" userId="da2621e8-78e8-457d-a114-ffcd6630dbde" providerId="ADAL" clId="{69F5F2A5-DAA5-4F34-838F-634FC35BAF3C}" dt="2025-04-26T20:30:16.379" v="5670" actId="20577"/>
          <ac:spMkLst>
            <pc:docMk/>
            <pc:sldMk cId="4167830045" sldId="277"/>
            <ac:spMk id="13" creationId="{F52B30E0-CFFF-69CC-97F1-F7595235D8E0}"/>
          </ac:spMkLst>
        </pc:spChg>
        <pc:spChg chg="mod">
          <ac:chgData name="Sven Lieber" userId="da2621e8-78e8-457d-a114-ffcd6630dbde" providerId="ADAL" clId="{69F5F2A5-DAA5-4F34-838F-634FC35BAF3C}" dt="2025-04-26T20:31:10.667" v="5770" actId="20577"/>
          <ac:spMkLst>
            <pc:docMk/>
            <pc:sldMk cId="4167830045" sldId="277"/>
            <ac:spMk id="14" creationId="{DED01B21-DD28-3466-AECC-AFF31B8A193B}"/>
          </ac:spMkLst>
        </pc:spChg>
      </pc:sldChg>
    </pc:docChg>
  </pc:docChgLst>
  <pc:docChgLst>
    <pc:chgData name="Sven Lieber" userId="da2621e8-78e8-457d-a114-ffcd6630dbde" providerId="ADAL" clId="{827A734F-B614-424D-9ED8-FD435A977085}"/>
    <pc:docChg chg="undo custSel modSld">
      <pc:chgData name="Sven Lieber" userId="da2621e8-78e8-457d-a114-ffcd6630dbde" providerId="ADAL" clId="{827A734F-B614-424D-9ED8-FD435A977085}" dt="2025-04-23T14:51:41.760" v="202" actId="1076"/>
      <pc:docMkLst>
        <pc:docMk/>
      </pc:docMkLst>
      <pc:sldChg chg="modSp mod">
        <pc:chgData name="Sven Lieber" userId="da2621e8-78e8-457d-a114-ffcd6630dbde" providerId="ADAL" clId="{827A734F-B614-424D-9ED8-FD435A977085}" dt="2025-04-23T14:46:17.548" v="140" actId="20577"/>
        <pc:sldMkLst>
          <pc:docMk/>
          <pc:sldMk cId="4181552627" sldId="256"/>
        </pc:sldMkLst>
        <pc:spChg chg="mod">
          <ac:chgData name="Sven Lieber" userId="da2621e8-78e8-457d-a114-ffcd6630dbde" providerId="ADAL" clId="{827A734F-B614-424D-9ED8-FD435A977085}" dt="2025-04-23T14:46:06.444" v="82" actId="20577"/>
          <ac:spMkLst>
            <pc:docMk/>
            <pc:sldMk cId="4181552627" sldId="256"/>
            <ac:spMk id="2" creationId="{E69EAD77-04E3-75D6-B255-9193D22940B0}"/>
          </ac:spMkLst>
        </pc:spChg>
        <pc:spChg chg="mod">
          <ac:chgData name="Sven Lieber" userId="da2621e8-78e8-457d-a114-ffcd6630dbde" providerId="ADAL" clId="{827A734F-B614-424D-9ED8-FD435A977085}" dt="2025-04-23T14:46:17.548" v="140" actId="20577"/>
          <ac:spMkLst>
            <pc:docMk/>
            <pc:sldMk cId="4181552627" sldId="256"/>
            <ac:spMk id="3" creationId="{B5810EA0-6FCB-7B98-D182-7081980F4AAF}"/>
          </ac:spMkLst>
        </pc:spChg>
        <pc:spChg chg="mod">
          <ac:chgData name="Sven Lieber" userId="da2621e8-78e8-457d-a114-ffcd6630dbde" providerId="ADAL" clId="{827A734F-B614-424D-9ED8-FD435A977085}" dt="2025-04-23T14:45:22.532" v="65" actId="14100"/>
          <ac:spMkLst>
            <pc:docMk/>
            <pc:sldMk cId="4181552627" sldId="256"/>
            <ac:spMk id="4" creationId="{7B21C4CC-7246-3823-FC5A-F5D194F27BD3}"/>
          </ac:spMkLst>
        </pc:spChg>
      </pc:sldChg>
      <pc:sldChg chg="modSp mod">
        <pc:chgData name="Sven Lieber" userId="da2621e8-78e8-457d-a114-ffcd6630dbde" providerId="ADAL" clId="{827A734F-B614-424D-9ED8-FD435A977085}" dt="2025-04-23T14:47:25.089" v="143" actId="14100"/>
        <pc:sldMkLst>
          <pc:docMk/>
          <pc:sldMk cId="367622574" sldId="257"/>
        </pc:sldMkLst>
      </pc:sldChg>
      <pc:sldChg chg="addSp delSp modSp mod">
        <pc:chgData name="Sven Lieber" userId="da2621e8-78e8-457d-a114-ffcd6630dbde" providerId="ADAL" clId="{827A734F-B614-424D-9ED8-FD435A977085}" dt="2025-04-23T14:47:39.924" v="145"/>
        <pc:sldMkLst>
          <pc:docMk/>
          <pc:sldMk cId="476552365" sldId="259"/>
        </pc:sldMkLst>
      </pc:sldChg>
      <pc:sldChg chg="addSp delSp modSp mod">
        <pc:chgData name="Sven Lieber" userId="da2621e8-78e8-457d-a114-ffcd6630dbde" providerId="ADAL" clId="{827A734F-B614-424D-9ED8-FD435A977085}" dt="2025-04-23T14:47:48.015" v="149"/>
        <pc:sldMkLst>
          <pc:docMk/>
          <pc:sldMk cId="304288454" sldId="260"/>
        </pc:sldMkLst>
      </pc:sldChg>
      <pc:sldChg chg="addSp delSp modSp mod">
        <pc:chgData name="Sven Lieber" userId="da2621e8-78e8-457d-a114-ffcd6630dbde" providerId="ADAL" clId="{827A734F-B614-424D-9ED8-FD435A977085}" dt="2025-04-23T14:47:43.535" v="147"/>
        <pc:sldMkLst>
          <pc:docMk/>
          <pc:sldMk cId="2649246669" sldId="262"/>
        </pc:sldMkLst>
      </pc:sldChg>
      <pc:sldChg chg="addSp delSp modSp mod">
        <pc:chgData name="Sven Lieber" userId="da2621e8-78e8-457d-a114-ffcd6630dbde" providerId="ADAL" clId="{827A734F-B614-424D-9ED8-FD435A977085}" dt="2025-04-23T14:47:58.564" v="153"/>
        <pc:sldMkLst>
          <pc:docMk/>
          <pc:sldMk cId="3670217284" sldId="263"/>
        </pc:sldMkLst>
      </pc:sldChg>
      <pc:sldChg chg="addSp delSp modSp mod">
        <pc:chgData name="Sven Lieber" userId="da2621e8-78e8-457d-a114-ffcd6630dbde" providerId="ADAL" clId="{827A734F-B614-424D-9ED8-FD435A977085}" dt="2025-04-23T14:51:41.760" v="202" actId="1076"/>
        <pc:sldMkLst>
          <pc:docMk/>
          <pc:sldMk cId="1870397542" sldId="264"/>
        </pc:sldMkLst>
        <pc:spChg chg="add mod">
          <ac:chgData name="Sven Lieber" userId="da2621e8-78e8-457d-a114-ffcd6630dbde" providerId="ADAL" clId="{827A734F-B614-424D-9ED8-FD435A977085}" dt="2025-04-23T14:50:58.057" v="187" actId="21"/>
          <ac:spMkLst>
            <pc:docMk/>
            <pc:sldMk cId="1870397542" sldId="264"/>
            <ac:spMk id="7" creationId="{E235F45E-EEF8-E89A-54C8-C593199E27A2}"/>
          </ac:spMkLst>
        </pc:spChg>
        <pc:spChg chg="add mod">
          <ac:chgData name="Sven Lieber" userId="da2621e8-78e8-457d-a114-ffcd6630dbde" providerId="ADAL" clId="{827A734F-B614-424D-9ED8-FD435A977085}" dt="2025-04-23T14:51:41.760" v="202" actId="1076"/>
          <ac:spMkLst>
            <pc:docMk/>
            <pc:sldMk cId="1870397542" sldId="264"/>
            <ac:spMk id="8" creationId="{1DA7D885-8D44-F834-D99C-EE6EEF26705E}"/>
          </ac:spMkLst>
        </pc:spChg>
        <pc:spChg chg="add mod">
          <ac:chgData name="Sven Lieber" userId="da2621e8-78e8-457d-a114-ffcd6630dbde" providerId="ADAL" clId="{827A734F-B614-424D-9ED8-FD435A977085}" dt="2025-04-23T14:51:17.527" v="195" actId="20577"/>
          <ac:spMkLst>
            <pc:docMk/>
            <pc:sldMk cId="1870397542" sldId="264"/>
            <ac:spMk id="9" creationId="{4F9CA55C-C045-9166-1A8C-19D35554D193}"/>
          </ac:spMkLst>
        </pc:spChg>
        <pc:picChg chg="add mod">
          <ac:chgData name="Sven Lieber" userId="da2621e8-78e8-457d-a114-ffcd6630dbde" providerId="ADAL" clId="{827A734F-B614-424D-9ED8-FD435A977085}" dt="2025-04-23T14:51:31.119" v="199" actId="1076"/>
          <ac:picMkLst>
            <pc:docMk/>
            <pc:sldMk cId="1870397542" sldId="264"/>
            <ac:picMk id="1034" creationId="{98BDF4BB-70F4-6AF7-A62F-4B93EC3400FC}"/>
          </ac:picMkLst>
        </pc:picChg>
        <pc:picChg chg="add mod">
          <ac:chgData name="Sven Lieber" userId="da2621e8-78e8-457d-a114-ffcd6630dbde" providerId="ADAL" clId="{827A734F-B614-424D-9ED8-FD435A977085}" dt="2025-04-23T14:51:36.191" v="200" actId="1076"/>
          <ac:picMkLst>
            <pc:docMk/>
            <pc:sldMk cId="1870397542" sldId="264"/>
            <ac:picMk id="1038" creationId="{31F237E9-F884-CBC0-EA88-848AFA56682D}"/>
          </ac:picMkLst>
        </pc:picChg>
        <pc:picChg chg="add mod">
          <ac:chgData name="Sven Lieber" userId="da2621e8-78e8-457d-a114-ffcd6630dbde" providerId="ADAL" clId="{827A734F-B614-424D-9ED8-FD435A977085}" dt="2025-04-23T14:51:38.967" v="201" actId="1076"/>
          <ac:picMkLst>
            <pc:docMk/>
            <pc:sldMk cId="1870397542" sldId="264"/>
            <ac:picMk id="1040" creationId="{FA286745-E89E-B1E0-0E93-341D5049131E}"/>
          </ac:picMkLst>
        </pc:picChg>
      </pc:sldChg>
      <pc:sldChg chg="addSp delSp modSp mod">
        <pc:chgData name="Sven Lieber" userId="da2621e8-78e8-457d-a114-ffcd6630dbde" providerId="ADAL" clId="{827A734F-B614-424D-9ED8-FD435A977085}" dt="2025-04-23T14:48:01.920" v="155"/>
        <pc:sldMkLst>
          <pc:docMk/>
          <pc:sldMk cId="637413877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bbd464ac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bbd464ac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e0cbfdf2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e0cbfdf2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d3933640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7d3933640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zenodo.org/communities/metabelgic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edihum.org/@metabelgica" TargetMode="External"/><Relationship Id="rId5" Type="http://schemas.openxmlformats.org/officeDocument/2006/relationships/hyperlink" Target="https://w3id.org/metabelgica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hyperlink" Target="https://doi.org/10.5281/zenodo.1497441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Sven Lieber       0000-0002-7304-3787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manager at the Royal Library of Belgium (KBR), Brussels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6858000" cy="1672025"/>
          </a:xfrm>
        </p:spPr>
        <p:txBody>
          <a:bodyPr/>
          <a:lstStyle/>
          <a:p>
            <a:r>
              <a:rPr lang="en-US" dirty="0"/>
              <a:t>Opening up Belgian Cultural Heritage Reference Data with </a:t>
            </a:r>
            <a:r>
              <a:rPr lang="en-US" dirty="0" err="1"/>
              <a:t>Wikibase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U" dirty="0"/>
          </a:p>
        </p:txBody>
      </p:sp>
      <p:pic>
        <p:nvPicPr>
          <p:cNvPr id="6" name="Google Shape;188;p46">
            <a:extLst>
              <a:ext uri="{FF2B5EF4-FFF2-40B4-BE49-F238E27FC236}">
                <a16:creationId xmlns:a16="http://schemas.microsoft.com/office/drawing/2014/main" id="{27C3FB8C-B474-3CDC-FD91-F0C51D1C42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2628" y="596155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/>
              <a:t>!</a:t>
            </a:r>
            <a:endParaRPr lang="en-LU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8BDF4BB-70F4-6AF7-A62F-4B93EC34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07" y="2005640"/>
            <a:ext cx="298938" cy="2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1F237E9-F884-CBC0-EA88-848AFA56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16" y="2339775"/>
            <a:ext cx="1114909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A286745-E89E-B1E0-0E93-341D5049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86" y="2869838"/>
            <a:ext cx="285768" cy="3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5F45E-EEF8-E89A-54C8-C593199E27A2}"/>
              </a:ext>
            </a:extLst>
          </p:cNvPr>
          <p:cNvSpPr txBox="1"/>
          <p:nvPr/>
        </p:nvSpPr>
        <p:spPr>
          <a:xfrm>
            <a:off x="2433710" y="19704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nl-BE" sz="18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5"/>
              </a:rPr>
              <a:t>https://w3id.org/metabelgica</a:t>
            </a:r>
            <a:r>
              <a:rPr lang="nl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BE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7D885-8D44-F834-D99C-EE6EEF26705E}"/>
              </a:ext>
            </a:extLst>
          </p:cNvPr>
          <p:cNvSpPr txBox="1"/>
          <p:nvPr/>
        </p:nvSpPr>
        <p:spPr>
          <a:xfrm>
            <a:off x="2433710" y="2828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nl-BE" sz="18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6"/>
              </a:rPr>
              <a:t>https://fedihum.org/@metabelgica</a:t>
            </a:r>
            <a:r>
              <a:rPr lang="nl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BE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CA55C-C045-9166-1A8C-19D35554D193}"/>
              </a:ext>
            </a:extLst>
          </p:cNvPr>
          <p:cNvSpPr txBox="1"/>
          <p:nvPr/>
        </p:nvSpPr>
        <p:spPr>
          <a:xfrm>
            <a:off x="2433710" y="23915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nl-BE" sz="18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7"/>
              </a:rPr>
              <a:t>https://zenodo.org/communities/metabelgica</a:t>
            </a:r>
            <a:r>
              <a:rPr lang="nl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BE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AE3-4F04-E553-E952-2A8EBB6D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B4AA5-02DC-BD07-F1E1-A965A428C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7" y="1330959"/>
            <a:ext cx="6895977" cy="2762250"/>
          </a:xfrm>
        </p:spPr>
        <p:txBody>
          <a:bodyPr>
            <a:noAutofit/>
          </a:bodyPr>
          <a:lstStyle/>
          <a:p>
            <a:r>
              <a:rPr lang="en-US" sz="2800" dirty="0"/>
              <a:t>GLAM* use case </a:t>
            </a:r>
            <a:r>
              <a:rPr lang="en-US" sz="2800" dirty="0" err="1"/>
              <a:t>MetaBelgica</a:t>
            </a:r>
            <a:endParaRPr lang="en-US" sz="2800" dirty="0"/>
          </a:p>
          <a:p>
            <a:r>
              <a:rPr lang="en-US" sz="2800" dirty="0"/>
              <a:t>Decentral vs Central solution</a:t>
            </a:r>
          </a:p>
          <a:p>
            <a:r>
              <a:rPr lang="en-US" sz="2800" dirty="0"/>
              <a:t>Conclusion and next steps</a:t>
            </a:r>
            <a:endParaRPr lang="en-BE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1F99E-5646-6C9B-6A37-40CCB861DB09}"/>
              </a:ext>
            </a:extLst>
          </p:cNvPr>
          <p:cNvSpPr txBox="1"/>
          <p:nvPr/>
        </p:nvSpPr>
        <p:spPr>
          <a:xfrm>
            <a:off x="703385" y="4234375"/>
            <a:ext cx="4259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*Galleries, Libraries, Archives, Museums</a:t>
            </a:r>
            <a:endParaRPr lang="en-BE" sz="12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290A89-9644-903A-2C0D-E2E9C8D994BF}"/>
              </a:ext>
            </a:extLst>
          </p:cNvPr>
          <p:cNvSpPr txBox="1">
            <a:spLocks/>
          </p:cNvSpPr>
          <p:nvPr/>
        </p:nvSpPr>
        <p:spPr>
          <a:xfrm>
            <a:off x="1587500" y="4767264"/>
            <a:ext cx="6824980" cy="164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Opening up Belgian Cultural Heritage Reference Data with Wikibase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61535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AEC5-FCA0-CBFD-2E6A-8ABA86E0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2614-6472-23D0-BC8B-0F612F4D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KBR is the national library of Belgium</a:t>
            </a:r>
            <a:endParaRPr lang="en-L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9AD26F-7D85-8B20-6341-D345FFF89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824980" cy="164386"/>
          </a:xfrm>
        </p:spPr>
        <p:txBody>
          <a:bodyPr/>
          <a:lstStyle/>
          <a:p>
            <a:r>
              <a:rPr lang="en-US" dirty="0"/>
              <a:t>Opening up Belgian Cultural Heritage Reference Data with </a:t>
            </a:r>
            <a:r>
              <a:rPr lang="en-US" dirty="0" err="1"/>
              <a:t>Wikibase</a:t>
            </a:r>
            <a:endParaRPr lang="en-L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1ED7C-9563-DE97-6DCA-DEAC26A6C430}"/>
              </a:ext>
            </a:extLst>
          </p:cNvPr>
          <p:cNvSpPr txBox="1"/>
          <p:nvPr/>
        </p:nvSpPr>
        <p:spPr>
          <a:xfrm>
            <a:off x="628650" y="958986"/>
            <a:ext cx="86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currently hold around </a:t>
            </a:r>
            <a:r>
              <a:rPr lang="en-US" b="1" dirty="0"/>
              <a:t>8 </a:t>
            </a:r>
            <a:r>
              <a:rPr lang="en-US" b="1" dirty="0" err="1"/>
              <a:t>mio</a:t>
            </a:r>
            <a:r>
              <a:rPr lang="en-US" b="1" dirty="0"/>
              <a:t> documents </a:t>
            </a:r>
            <a:r>
              <a:rPr lang="en-US" dirty="0"/>
              <a:t>that can be consulted in our reading rooms</a:t>
            </a:r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2F7B9-ADC5-79A8-4251-2CE2C7A840CA}"/>
              </a:ext>
            </a:extLst>
          </p:cNvPr>
          <p:cNvSpPr txBox="1"/>
          <p:nvPr/>
        </p:nvSpPr>
        <p:spPr>
          <a:xfrm>
            <a:off x="628650" y="1416158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Via legal deposit we roughly receive </a:t>
            </a:r>
            <a:r>
              <a:rPr lang="en-US" b="1" dirty="0"/>
              <a:t>35,000 books each year</a:t>
            </a:r>
            <a:endParaRPr lang="en-BE" b="1" dirty="0"/>
          </a:p>
        </p:txBody>
      </p:sp>
      <p:pic>
        <p:nvPicPr>
          <p:cNvPr id="8" name="Google Shape;204;p48">
            <a:extLst>
              <a:ext uri="{FF2B5EF4-FFF2-40B4-BE49-F238E27FC236}">
                <a16:creationId xmlns:a16="http://schemas.microsoft.com/office/drawing/2014/main" id="{C9AF8AB6-90FC-4896-5973-0238258C1E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2570200"/>
            <a:ext cx="4058576" cy="190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5;p46">
            <a:extLst>
              <a:ext uri="{FF2B5EF4-FFF2-40B4-BE49-F238E27FC236}">
                <a16:creationId xmlns:a16="http://schemas.microsoft.com/office/drawing/2014/main" id="{112C9CA9-E2B4-CFFA-D9B0-A8B1A3FF9A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317" y="2571750"/>
            <a:ext cx="3771477" cy="247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AE526-7B9D-8C4D-AFDD-8152A79173B0}"/>
              </a:ext>
            </a:extLst>
          </p:cNvPr>
          <p:cNvSpPr txBox="1"/>
          <p:nvPr/>
        </p:nvSpPr>
        <p:spPr>
          <a:xfrm>
            <a:off x="628650" y="1868920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=&gt; We have a lot of bibliographic and authority records (linked entities)</a:t>
            </a:r>
            <a:endParaRPr lang="en-BE" dirty="0"/>
          </a:p>
        </p:txBody>
      </p:sp>
      <p:pic>
        <p:nvPicPr>
          <p:cNvPr id="3" name="Google Shape;231;p50">
            <a:extLst>
              <a:ext uri="{FF2B5EF4-FFF2-40B4-BE49-F238E27FC236}">
                <a16:creationId xmlns:a16="http://schemas.microsoft.com/office/drawing/2014/main" id="{F2E268BD-28D4-2747-EDF2-11A686361C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2795" y="323488"/>
            <a:ext cx="1321078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4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9"/>
          <p:cNvSpPr/>
          <p:nvPr/>
        </p:nvSpPr>
        <p:spPr>
          <a:xfrm>
            <a:off x="109300" y="4218825"/>
            <a:ext cx="8832000" cy="81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/>
              <a:t>KBR is one of ten Federal Scientific Institutes (FSIs)</a:t>
            </a:r>
            <a:endParaRPr sz="3200" dirty="0"/>
          </a:p>
        </p:txBody>
      </p:sp>
      <p:pic>
        <p:nvPicPr>
          <p:cNvPr id="214" name="Google Shape;21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62" y="1157354"/>
            <a:ext cx="1256174" cy="1052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9"/>
          <p:cNvSpPr txBox="1"/>
          <p:nvPr/>
        </p:nvSpPr>
        <p:spPr>
          <a:xfrm>
            <a:off x="6262175" y="896075"/>
            <a:ext cx="2679000" cy="14775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Open research data mandate</a:t>
            </a:r>
            <a:endParaRPr sz="1400" b="1" dirty="0">
              <a:solidFill>
                <a:srgbClr val="F7AC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“As open as possible, as closed as necessary”</a:t>
            </a:r>
            <a:endParaRPr sz="1400" i="1" dirty="0">
              <a:solidFill>
                <a:srgbClr val="F7AC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CC0 and CC BY recommended</a:t>
            </a:r>
            <a:endParaRPr sz="1400" dirty="0">
              <a:solidFill>
                <a:srgbClr val="F7AC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for data created by BELSPO funded research</a:t>
            </a:r>
            <a:endParaRPr sz="1400" dirty="0">
              <a:solidFill>
                <a:srgbClr val="F7AC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9"/>
          <p:cNvSpPr txBox="1"/>
          <p:nvPr/>
        </p:nvSpPr>
        <p:spPr>
          <a:xfrm>
            <a:off x="884300" y="2380575"/>
            <a:ext cx="5314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Belgian Institute for Space Aeronomy (BIRA-IASB)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Meteorological Institute of Belgium (KMI-IRM)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Observatory of Belgium (KSB-ORB) and the Planetarium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Belgian Institute of Natural Sciences (KBIN-IRSNB)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Museum for Central Africa (KMMA-MRAC)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Royal Museums for Art and History (KMKG-MRAH)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Royal Museums of Fine Arts of Belgium (KMSKB-MRBAB)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Royal Institute for Cultural Heritage (KIK-IRPA)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Library of Belgium (KBR)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Archives (RA-AE)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9"/>
          <p:cNvSpPr txBox="1"/>
          <p:nvPr/>
        </p:nvSpPr>
        <p:spPr>
          <a:xfrm>
            <a:off x="427100" y="4320063"/>
            <a:ext cx="29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9"/>
          <p:cNvSpPr txBox="1"/>
          <p:nvPr/>
        </p:nvSpPr>
        <p:spPr>
          <a:xfrm>
            <a:off x="1694849" y="807913"/>
            <a:ext cx="300375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Belgian Science Policy Office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9"/>
          <p:cNvSpPr/>
          <p:nvPr/>
        </p:nvSpPr>
        <p:spPr>
          <a:xfrm>
            <a:off x="808200" y="3520625"/>
            <a:ext cx="4452300" cy="870600"/>
          </a:xfrm>
          <a:prstGeom prst="rect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9"/>
          <p:cNvSpPr txBox="1"/>
          <p:nvPr/>
        </p:nvSpPr>
        <p:spPr>
          <a:xfrm>
            <a:off x="6262175" y="3266525"/>
            <a:ext cx="2679000" cy="12621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Legal obligations to among other </a:t>
            </a:r>
            <a:r>
              <a:rPr lang="en" sz="1400" b="1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create inventories</a:t>
            </a:r>
            <a:r>
              <a:rPr lang="en" sz="1400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 of the respective collections, </a:t>
            </a:r>
            <a:r>
              <a:rPr lang="en" sz="1400" b="1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lang="en" sz="1400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with the public and actively participate in (inter) national </a:t>
            </a:r>
            <a:r>
              <a:rPr lang="en" sz="1400" b="1" dirty="0">
                <a:solidFill>
                  <a:srgbClr val="F7ACC2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1400" b="1" dirty="0">
              <a:solidFill>
                <a:srgbClr val="F7AC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9"/>
          <p:cNvSpPr/>
          <p:nvPr/>
        </p:nvSpPr>
        <p:spPr>
          <a:xfrm>
            <a:off x="5539375" y="3403925"/>
            <a:ext cx="601500" cy="98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9"/>
          <p:cNvSpPr/>
          <p:nvPr/>
        </p:nvSpPr>
        <p:spPr>
          <a:xfrm>
            <a:off x="5539375" y="1167400"/>
            <a:ext cx="601500" cy="98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/>
          <p:nvPr/>
        </p:nvSpPr>
        <p:spPr>
          <a:xfrm>
            <a:off x="91575" y="4563525"/>
            <a:ext cx="3281400" cy="47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Duplicate data of shared entities leads to problems</a:t>
            </a:r>
            <a:endParaRPr sz="2800" dirty="0"/>
          </a:p>
        </p:txBody>
      </p:sp>
      <p:pic>
        <p:nvPicPr>
          <p:cNvPr id="229" name="Google Shape;2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00" y="1836600"/>
            <a:ext cx="1695516" cy="34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63" y="2471551"/>
            <a:ext cx="18288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200" y="950675"/>
            <a:ext cx="1321078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0950" y="950675"/>
            <a:ext cx="605731" cy="4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6925" y="3253525"/>
            <a:ext cx="1091050" cy="61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0775" y="2395887"/>
            <a:ext cx="3460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0763" y="1551049"/>
            <a:ext cx="346075" cy="6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0"/>
          <p:cNvSpPr txBox="1"/>
          <p:nvPr/>
        </p:nvSpPr>
        <p:spPr>
          <a:xfrm>
            <a:off x="549450" y="4106100"/>
            <a:ext cx="4594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Duplicate efforts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to curate data about entities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0"/>
          <p:cNvSpPr txBox="1"/>
          <p:nvPr/>
        </p:nvSpPr>
        <p:spPr>
          <a:xfrm>
            <a:off x="6103225" y="4029900"/>
            <a:ext cx="29550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efforts for data consumers to integrate and identify/fix inconsistencies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0"/>
          <p:cNvSpPr txBox="1"/>
          <p:nvPr/>
        </p:nvSpPr>
        <p:spPr>
          <a:xfrm>
            <a:off x="549450" y="4525450"/>
            <a:ext cx="4594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Varying quality and correctness of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50"/>
          <p:cNvGrpSpPr/>
          <p:nvPr/>
        </p:nvGrpSpPr>
        <p:grpSpPr>
          <a:xfrm>
            <a:off x="4618575" y="828450"/>
            <a:ext cx="885075" cy="692125"/>
            <a:chOff x="5685375" y="828450"/>
            <a:chExt cx="885075" cy="692125"/>
          </a:xfrm>
        </p:grpSpPr>
        <p:sp>
          <p:nvSpPr>
            <p:cNvPr id="240" name="Google Shape;240;p50"/>
            <p:cNvSpPr/>
            <p:nvPr/>
          </p:nvSpPr>
          <p:spPr>
            <a:xfrm>
              <a:off x="5685375" y="828450"/>
              <a:ext cx="885075" cy="692125"/>
            </a:xfrm>
            <a:prstGeom prst="flowChartMagneticDisk">
              <a:avLst/>
            </a:prstGeom>
            <a:solidFill>
              <a:srgbClr val="F7ACC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5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99525" y="1071087"/>
              <a:ext cx="230750" cy="206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5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45125" y="1061950"/>
              <a:ext cx="230750" cy="2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5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903625" y="1263525"/>
              <a:ext cx="230749" cy="218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5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96175" y="1117830"/>
              <a:ext cx="165494" cy="206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50"/>
          <p:cNvGrpSpPr/>
          <p:nvPr/>
        </p:nvGrpSpPr>
        <p:grpSpPr>
          <a:xfrm>
            <a:off x="4618587" y="1617100"/>
            <a:ext cx="885075" cy="692125"/>
            <a:chOff x="5685387" y="1617100"/>
            <a:chExt cx="885075" cy="692125"/>
          </a:xfrm>
        </p:grpSpPr>
        <p:sp>
          <p:nvSpPr>
            <p:cNvPr id="246" name="Google Shape;246;p50"/>
            <p:cNvSpPr/>
            <p:nvPr/>
          </p:nvSpPr>
          <p:spPr>
            <a:xfrm>
              <a:off x="5685387" y="1617100"/>
              <a:ext cx="885075" cy="692125"/>
            </a:xfrm>
            <a:prstGeom prst="flowChartMagneticDisk">
              <a:avLst/>
            </a:prstGeom>
            <a:solidFill>
              <a:srgbClr val="F7ACC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5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99538" y="1859737"/>
              <a:ext cx="230750" cy="206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5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45137" y="1850600"/>
              <a:ext cx="230750" cy="2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5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903637" y="2052175"/>
              <a:ext cx="230749" cy="218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5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96187" y="1906480"/>
              <a:ext cx="165494" cy="206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50"/>
          <p:cNvGrpSpPr/>
          <p:nvPr/>
        </p:nvGrpSpPr>
        <p:grpSpPr>
          <a:xfrm>
            <a:off x="4618575" y="2410075"/>
            <a:ext cx="885075" cy="692125"/>
            <a:chOff x="5685375" y="2410075"/>
            <a:chExt cx="885075" cy="692125"/>
          </a:xfrm>
        </p:grpSpPr>
        <p:sp>
          <p:nvSpPr>
            <p:cNvPr id="252" name="Google Shape;252;p50"/>
            <p:cNvSpPr/>
            <p:nvPr/>
          </p:nvSpPr>
          <p:spPr>
            <a:xfrm>
              <a:off x="5685375" y="2410075"/>
              <a:ext cx="885075" cy="692125"/>
            </a:xfrm>
            <a:prstGeom prst="flowChartMagneticDisk">
              <a:avLst/>
            </a:prstGeom>
            <a:solidFill>
              <a:srgbClr val="F7ACC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" name="Google Shape;253;p5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99525" y="2652712"/>
              <a:ext cx="230750" cy="206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5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45125" y="2643575"/>
              <a:ext cx="230750" cy="2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5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903625" y="2845150"/>
              <a:ext cx="230749" cy="218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5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96175" y="2699455"/>
              <a:ext cx="165494" cy="206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50"/>
          <p:cNvGrpSpPr/>
          <p:nvPr/>
        </p:nvGrpSpPr>
        <p:grpSpPr>
          <a:xfrm>
            <a:off x="4618575" y="3241250"/>
            <a:ext cx="885075" cy="692125"/>
            <a:chOff x="5685375" y="3241250"/>
            <a:chExt cx="885075" cy="692125"/>
          </a:xfrm>
        </p:grpSpPr>
        <p:sp>
          <p:nvSpPr>
            <p:cNvPr id="258" name="Google Shape;258;p50"/>
            <p:cNvSpPr/>
            <p:nvPr/>
          </p:nvSpPr>
          <p:spPr>
            <a:xfrm>
              <a:off x="5685375" y="3241250"/>
              <a:ext cx="885075" cy="692125"/>
            </a:xfrm>
            <a:prstGeom prst="flowChartMagneticDisk">
              <a:avLst/>
            </a:prstGeom>
            <a:solidFill>
              <a:srgbClr val="F7ACC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5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99525" y="3483887"/>
              <a:ext cx="230750" cy="206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5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745125" y="3474750"/>
              <a:ext cx="230750" cy="22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5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903625" y="3676325"/>
              <a:ext cx="230749" cy="218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5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96175" y="3530630"/>
              <a:ext cx="165494" cy="2068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27449" y="1093548"/>
            <a:ext cx="1047826" cy="14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82725" y="2614425"/>
            <a:ext cx="69215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6112" y="3196238"/>
            <a:ext cx="2819702" cy="70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24783-BE80-0F80-26D3-ED16CFA9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4DDB-3A6F-C298-D549-153A3704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 vs Central solution </a:t>
            </a:r>
            <a:endParaRPr lang="en-L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889F49-8CCA-3571-BA32-0E552613C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74298"/>
            <a:ext cx="6824980" cy="164386"/>
          </a:xfrm>
        </p:spPr>
        <p:txBody>
          <a:bodyPr/>
          <a:lstStyle/>
          <a:p>
            <a:r>
              <a:rPr lang="en-US" dirty="0"/>
              <a:t>Opening up Belgian Cultural Heritage Reference Data with </a:t>
            </a:r>
            <a:r>
              <a:rPr lang="en-US" dirty="0" err="1"/>
              <a:t>Wikibase</a:t>
            </a:r>
            <a:endParaRPr lang="en-L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E571D-BD12-B06D-F3A6-6042DCEC3DF3}"/>
              </a:ext>
            </a:extLst>
          </p:cNvPr>
          <p:cNvSpPr txBox="1"/>
          <p:nvPr/>
        </p:nvSpPr>
        <p:spPr>
          <a:xfrm>
            <a:off x="1177291" y="1149243"/>
            <a:ext cx="763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legacy systems not ready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063B3-03DB-D4CA-5C1F-2198389432CD}"/>
              </a:ext>
            </a:extLst>
          </p:cNvPr>
          <p:cNvSpPr txBox="1"/>
          <p:nvPr/>
        </p:nvSpPr>
        <p:spPr>
          <a:xfrm>
            <a:off x="1172891" y="2080982"/>
            <a:ext cx="747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in mind: not just dataset-metadata aggregation, but millions of records with duplicates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FC543-807E-6AFA-A0EE-8D4AE30B449D}"/>
              </a:ext>
            </a:extLst>
          </p:cNvPr>
          <p:cNvSpPr txBox="1"/>
          <p:nvPr/>
        </p:nvSpPr>
        <p:spPr>
          <a:xfrm>
            <a:off x="1177290" y="1449132"/>
            <a:ext cx="77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Shifting data integration burden to users and data hubs 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9EA77-FFCE-592E-2395-DC04B759EC42}"/>
              </a:ext>
            </a:extLst>
          </p:cNvPr>
          <p:cNvSpPr txBox="1"/>
          <p:nvPr/>
        </p:nvSpPr>
        <p:spPr>
          <a:xfrm>
            <a:off x="1172893" y="3006444"/>
            <a:ext cx="76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single-point of failure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87098-59C1-1EC8-5126-E7B2C2A8FDF0}"/>
              </a:ext>
            </a:extLst>
          </p:cNvPr>
          <p:cNvSpPr txBox="1"/>
          <p:nvPr/>
        </p:nvSpPr>
        <p:spPr>
          <a:xfrm>
            <a:off x="1172893" y="1751819"/>
            <a:ext cx="786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solving the issue of duplicate efforts and data </a:t>
            </a:r>
            <a:endParaRPr lang="en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686A4-DDF6-BDEE-0651-1D4EF71E3D6B}"/>
              </a:ext>
            </a:extLst>
          </p:cNvPr>
          <p:cNvSpPr txBox="1"/>
          <p:nvPr/>
        </p:nvSpPr>
        <p:spPr>
          <a:xfrm>
            <a:off x="649755" y="849087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Fully decentral</a:t>
            </a:r>
            <a:endParaRPr lang="en-B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9F1F1-F25C-244A-21DF-17E4ED01DE39}"/>
              </a:ext>
            </a:extLst>
          </p:cNvPr>
          <p:cNvSpPr txBox="1"/>
          <p:nvPr/>
        </p:nvSpPr>
        <p:spPr>
          <a:xfrm>
            <a:off x="649755" y="2700556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Fully central</a:t>
            </a:r>
            <a:endParaRPr lang="en-B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D9D98-54E8-BE0E-73AB-010DDFD5A30B}"/>
              </a:ext>
            </a:extLst>
          </p:cNvPr>
          <p:cNvSpPr txBox="1"/>
          <p:nvPr/>
        </p:nvSpPr>
        <p:spPr>
          <a:xfrm>
            <a:off x="649755" y="398246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Wikibase</a:t>
            </a:r>
            <a:r>
              <a:rPr lang="en-US" b="1" dirty="0"/>
              <a:t> reference data system</a:t>
            </a:r>
            <a:endParaRPr lang="en-B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E55E5-C07E-352C-523D-112CBAB8637F}"/>
              </a:ext>
            </a:extLst>
          </p:cNvPr>
          <p:cNvSpPr txBox="1"/>
          <p:nvPr/>
        </p:nvSpPr>
        <p:spPr>
          <a:xfrm>
            <a:off x="1177291" y="4269722"/>
            <a:ext cx="76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of both worlds: loosely coupled FAIR data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AE3CB1-661E-3A52-BCFF-839062ACBB14}"/>
              </a:ext>
            </a:extLst>
          </p:cNvPr>
          <p:cNvSpPr txBox="1"/>
          <p:nvPr/>
        </p:nvSpPr>
        <p:spPr>
          <a:xfrm>
            <a:off x="1172892" y="3284196"/>
            <a:ext cx="76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One-size-fits-all schema pressure</a:t>
            </a:r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84B073-B495-DE5E-242C-09E5A973A7F6}"/>
              </a:ext>
            </a:extLst>
          </p:cNvPr>
          <p:cNvSpPr txBox="1"/>
          <p:nvPr/>
        </p:nvSpPr>
        <p:spPr>
          <a:xfrm>
            <a:off x="1172891" y="3541441"/>
            <a:ext cx="76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and social challenges by replacing existing system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426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/>
          <p:nvPr/>
        </p:nvSpPr>
        <p:spPr>
          <a:xfrm>
            <a:off x="91575" y="4563525"/>
            <a:ext cx="3281400" cy="47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88" dirty="0"/>
              <a:t>Shared entity management - open source and FAIR</a:t>
            </a:r>
            <a:endParaRPr sz="2720" dirty="0"/>
          </a:p>
        </p:txBody>
      </p:sp>
      <p:pic>
        <p:nvPicPr>
          <p:cNvPr id="273" name="Google Shape;2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02" y="1573268"/>
            <a:ext cx="1545877" cy="34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52" y="2081253"/>
            <a:ext cx="1545877" cy="35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200" y="950675"/>
            <a:ext cx="1155683" cy="3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1620" y="2122316"/>
            <a:ext cx="69215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1"/>
          <p:cNvSpPr/>
          <p:nvPr/>
        </p:nvSpPr>
        <p:spPr>
          <a:xfrm>
            <a:off x="4801673" y="1142301"/>
            <a:ext cx="1468975" cy="1794825"/>
          </a:xfrm>
          <a:prstGeom prst="flowChartMagneticDisk">
            <a:avLst/>
          </a:prstGeom>
          <a:solidFill>
            <a:srgbClr val="F7ACC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MetaBelgica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4147" y="1142301"/>
            <a:ext cx="877524" cy="6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6461" y="2438024"/>
            <a:ext cx="230750" cy="2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9938" y="2421853"/>
            <a:ext cx="230750" cy="2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0982" y="2433511"/>
            <a:ext cx="230749" cy="21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57940" y="2449597"/>
            <a:ext cx="165494" cy="2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4183" y="1507403"/>
            <a:ext cx="587009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1"/>
          <p:cNvSpPr/>
          <p:nvPr/>
        </p:nvSpPr>
        <p:spPr>
          <a:xfrm>
            <a:off x="4088789" y="937969"/>
            <a:ext cx="346075" cy="343225"/>
          </a:xfrm>
          <a:prstGeom prst="flowChartMagneticDisk">
            <a:avLst/>
          </a:prstGeom>
          <a:solidFill>
            <a:srgbClr val="F7ACC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1"/>
          <p:cNvSpPr/>
          <p:nvPr/>
        </p:nvSpPr>
        <p:spPr>
          <a:xfrm>
            <a:off x="4092082" y="1449287"/>
            <a:ext cx="346075" cy="343225"/>
          </a:xfrm>
          <a:prstGeom prst="flowChartMagneticDisk">
            <a:avLst/>
          </a:prstGeom>
          <a:solidFill>
            <a:srgbClr val="F7ACC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1"/>
          <p:cNvSpPr/>
          <p:nvPr/>
        </p:nvSpPr>
        <p:spPr>
          <a:xfrm>
            <a:off x="4085079" y="2549398"/>
            <a:ext cx="346075" cy="343225"/>
          </a:xfrm>
          <a:prstGeom prst="flowChartMagneticDisk">
            <a:avLst/>
          </a:prstGeom>
          <a:solidFill>
            <a:srgbClr val="F7ACC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1"/>
          <p:cNvSpPr/>
          <p:nvPr/>
        </p:nvSpPr>
        <p:spPr>
          <a:xfrm>
            <a:off x="4090435" y="2027472"/>
            <a:ext cx="346075" cy="343225"/>
          </a:xfrm>
          <a:prstGeom prst="flowChartMagneticDisk">
            <a:avLst/>
          </a:prstGeom>
          <a:solidFill>
            <a:srgbClr val="F7ACC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51"/>
          <p:cNvCxnSpPr>
            <a:stCxn id="291" idx="4"/>
            <a:endCxn id="281" idx="2"/>
          </p:cNvCxnSpPr>
          <p:nvPr/>
        </p:nvCxnSpPr>
        <p:spPr>
          <a:xfrm>
            <a:off x="4434864" y="1109582"/>
            <a:ext cx="366809" cy="9301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51"/>
          <p:cNvCxnSpPr>
            <a:stCxn id="281" idx="2"/>
            <a:endCxn id="293" idx="4"/>
          </p:cNvCxnSpPr>
          <p:nvPr/>
        </p:nvCxnSpPr>
        <p:spPr>
          <a:xfrm flipH="1">
            <a:off x="4431154" y="2039714"/>
            <a:ext cx="370519" cy="6812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51"/>
          <p:cNvCxnSpPr>
            <a:stCxn id="281" idx="2"/>
            <a:endCxn id="294" idx="4"/>
          </p:cNvCxnSpPr>
          <p:nvPr/>
        </p:nvCxnSpPr>
        <p:spPr>
          <a:xfrm flipH="1">
            <a:off x="4436510" y="2039714"/>
            <a:ext cx="365163" cy="1593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51"/>
          <p:cNvCxnSpPr>
            <a:stCxn id="281" idx="2"/>
            <a:endCxn id="292" idx="4"/>
          </p:cNvCxnSpPr>
          <p:nvPr/>
        </p:nvCxnSpPr>
        <p:spPr>
          <a:xfrm flipH="1" flipV="1">
            <a:off x="4438157" y="1620900"/>
            <a:ext cx="363516" cy="4188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51"/>
          <p:cNvSpPr/>
          <p:nvPr/>
        </p:nvSpPr>
        <p:spPr>
          <a:xfrm>
            <a:off x="7540500" y="0"/>
            <a:ext cx="1603500" cy="6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5045" y="2580813"/>
            <a:ext cx="2463359" cy="61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1D607-9F84-6F7C-39A4-1EBCDF2DB3FE}"/>
              </a:ext>
            </a:extLst>
          </p:cNvPr>
          <p:cNvSpPr txBox="1"/>
          <p:nvPr/>
        </p:nvSpPr>
        <p:spPr>
          <a:xfrm>
            <a:off x="331400" y="3483827"/>
            <a:ext cx="886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Loosely coupled, central deduplicated data: names, birth and death date/place, identifiers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2E90B-BDDC-724F-D930-BFB279B644DE}"/>
              </a:ext>
            </a:extLst>
          </p:cNvPr>
          <p:cNvSpPr txBox="1"/>
          <p:nvPr/>
        </p:nvSpPr>
        <p:spPr>
          <a:xfrm>
            <a:off x="331398" y="4251651"/>
            <a:ext cx="86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 of decentralized and central system + single trustworthy source for users</a:t>
            </a:r>
            <a:endParaRPr lang="en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D2A48-4E22-34B8-BBB5-595E0BABEAB6}"/>
              </a:ext>
            </a:extLst>
          </p:cNvPr>
          <p:cNvSpPr txBox="1"/>
          <p:nvPr/>
        </p:nvSpPr>
        <p:spPr>
          <a:xfrm>
            <a:off x="331400" y="3862091"/>
            <a:ext cx="86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integration on producer side (short-term: project until 2026-12, long-term: </a:t>
            </a:r>
            <a:r>
              <a:rPr lang="en-US" dirty="0" err="1"/>
              <a:t>Wikibase</a:t>
            </a:r>
            <a:r>
              <a:rPr lang="en-US" dirty="0"/>
              <a:t>)</a:t>
            </a:r>
            <a:endParaRPr lang="en-BE" dirty="0"/>
          </a:p>
        </p:txBody>
      </p:sp>
      <p:pic>
        <p:nvPicPr>
          <p:cNvPr id="15" name="Google Shape;187;p46">
            <a:extLst>
              <a:ext uri="{FF2B5EF4-FFF2-40B4-BE49-F238E27FC236}">
                <a16:creationId xmlns:a16="http://schemas.microsoft.com/office/drawing/2014/main" id="{C0CB809F-718B-BF4A-290D-DB931352C5E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17687" y="46098"/>
            <a:ext cx="2120524" cy="7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69AC22-F0CB-657B-FB61-263022E5E790}"/>
              </a:ext>
            </a:extLst>
          </p:cNvPr>
          <p:cNvSpPr txBox="1"/>
          <p:nvPr/>
        </p:nvSpPr>
        <p:spPr>
          <a:xfrm>
            <a:off x="2969973" y="955781"/>
            <a:ext cx="126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930,000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4CE8EC-FB6A-E8A8-565A-830E48779B53}"/>
              </a:ext>
            </a:extLst>
          </p:cNvPr>
          <p:cNvSpPr txBox="1"/>
          <p:nvPr/>
        </p:nvSpPr>
        <p:spPr>
          <a:xfrm>
            <a:off x="3059064" y="1499708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82,000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B25A5-C4F7-7C25-ADE5-BFA3DB1593E5}"/>
              </a:ext>
            </a:extLst>
          </p:cNvPr>
          <p:cNvSpPr txBox="1"/>
          <p:nvPr/>
        </p:nvSpPr>
        <p:spPr>
          <a:xfrm>
            <a:off x="3154872" y="2008504"/>
            <a:ext cx="100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3,400</a:t>
            </a:r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6CB264-FE40-67CF-9E19-A0F2129A9B77}"/>
              </a:ext>
            </a:extLst>
          </p:cNvPr>
          <p:cNvSpPr txBox="1"/>
          <p:nvPr/>
        </p:nvSpPr>
        <p:spPr>
          <a:xfrm>
            <a:off x="3134315" y="2517568"/>
            <a:ext cx="8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7,400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416180-D38B-675D-9DDD-348A378DAE35}"/>
              </a:ext>
            </a:extLst>
          </p:cNvPr>
          <p:cNvSpPr txBox="1"/>
          <p:nvPr/>
        </p:nvSpPr>
        <p:spPr>
          <a:xfrm>
            <a:off x="2866115" y="4642338"/>
            <a:ext cx="624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[1]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Lieber, S., Lamas, E.,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Buelinckx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E., Angenon, E., &amp; Van Oene, M. (2025). Deliverable 1.2.2 - Quality requirements and categories of Belgian entities. Zenodo. </a:t>
            </a:r>
            <a:r>
              <a:rPr lang="en-US" sz="1000" b="0" i="0" u="none" strike="noStrike" dirty="0">
                <a:solidFill>
                  <a:srgbClr val="2F6FA7"/>
                </a:solidFill>
                <a:effectLst/>
                <a:latin typeface="Helvetica" panose="020B0604020202020204" pitchFamily="34" charset="0"/>
                <a:hlinkClick r:id="rId14"/>
              </a:rPr>
              <a:t>https://doi.org/10.5281/zenodo.14974410</a:t>
            </a:r>
            <a:endParaRPr lang="en-BE" sz="1000" dirty="0"/>
          </a:p>
        </p:txBody>
      </p:sp>
      <p:pic>
        <p:nvPicPr>
          <p:cNvPr id="259" name="Google Shape;285;p51">
            <a:extLst>
              <a:ext uri="{FF2B5EF4-FFF2-40B4-BE49-F238E27FC236}">
                <a16:creationId xmlns:a16="http://schemas.microsoft.com/office/drawing/2014/main" id="{C924E8E9-C895-5136-B5BC-BD0E9AF6AD4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0596" y="636725"/>
            <a:ext cx="230750" cy="2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1F76A98D-1825-758B-A299-673DCCD73A2C}"/>
              </a:ext>
            </a:extLst>
          </p:cNvPr>
          <p:cNvSpPr txBox="1"/>
          <p:nvPr/>
        </p:nvSpPr>
        <p:spPr>
          <a:xfrm>
            <a:off x="3527336" y="569556"/>
            <a:ext cx="4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</a:t>
            </a:r>
            <a:endParaRPr lang="en-B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12070-4D7C-116D-1D05-F773DF05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7BFB-01F3-C060-EFBC-426304DB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L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C326148-124C-74B3-00F1-946057535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824980" cy="164386"/>
          </a:xfrm>
        </p:spPr>
        <p:txBody>
          <a:bodyPr/>
          <a:lstStyle/>
          <a:p>
            <a:r>
              <a:rPr lang="en-US" dirty="0"/>
              <a:t>Opening up Belgian Cultural Heritage Reference Data with </a:t>
            </a:r>
            <a:r>
              <a:rPr lang="en-US" dirty="0" err="1"/>
              <a:t>Wikibase</a:t>
            </a:r>
            <a:endParaRPr lang="en-L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0B14E-1AB1-E8A9-75D8-A11D8ABB5DAD}"/>
              </a:ext>
            </a:extLst>
          </p:cNvPr>
          <p:cNvSpPr txBox="1"/>
          <p:nvPr/>
        </p:nvSpPr>
        <p:spPr>
          <a:xfrm>
            <a:off x="628650" y="927086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Pragmatic and future-oriented</a:t>
            </a:r>
            <a:endParaRPr lang="en-B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55A07-906B-6D0B-11A2-DB9F0B8AF5C9}"/>
              </a:ext>
            </a:extLst>
          </p:cNvPr>
          <p:cNvSpPr txBox="1"/>
          <p:nvPr/>
        </p:nvSpPr>
        <p:spPr>
          <a:xfrm>
            <a:off x="628650" y="2260909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Balancing control and collaboration</a:t>
            </a:r>
            <a:endParaRPr lang="en-B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AA08C-F432-5F86-E7F1-7C367CDBD218}"/>
              </a:ext>
            </a:extLst>
          </p:cNvPr>
          <p:cNvSpPr txBox="1"/>
          <p:nvPr/>
        </p:nvSpPr>
        <p:spPr>
          <a:xfrm>
            <a:off x="628650" y="3615828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Sustainable authority data management</a:t>
            </a:r>
            <a:endParaRPr lang="en-BE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45BE1-B6A1-63AD-48FE-22EF681FEE84}"/>
              </a:ext>
            </a:extLst>
          </p:cNvPr>
          <p:cNvSpPr txBox="1"/>
          <p:nvPr/>
        </p:nvSpPr>
        <p:spPr>
          <a:xfrm>
            <a:off x="1062403" y="1399300"/>
            <a:ext cx="788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Wikibase</a:t>
            </a:r>
            <a:r>
              <a:rPr lang="en-US" sz="2000" dirty="0"/>
              <a:t> is mature (TRL-9), data maintenance is user-friendly </a:t>
            </a:r>
          </a:p>
          <a:p>
            <a:r>
              <a:rPr lang="en-US" sz="2000" dirty="0"/>
              <a:t>and software widely used in similar contexts (Luxembourg, Germany, …)</a:t>
            </a:r>
            <a:endParaRPr lang="en-B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7F66B-4397-5491-2F9C-744D878F8994}"/>
              </a:ext>
            </a:extLst>
          </p:cNvPr>
          <p:cNvSpPr txBox="1"/>
          <p:nvPr/>
        </p:nvSpPr>
        <p:spPr>
          <a:xfrm>
            <a:off x="1062402" y="2735898"/>
            <a:ext cx="763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Local autonomy and data protection while providing </a:t>
            </a:r>
          </a:p>
          <a:p>
            <a:r>
              <a:rPr lang="en-US" sz="2000" dirty="0"/>
              <a:t>high quality FAIR reference data</a:t>
            </a:r>
            <a:endParaRPr lang="en-BE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8D8A2-203A-14DE-E6B0-6BC34D534DC8}"/>
              </a:ext>
            </a:extLst>
          </p:cNvPr>
          <p:cNvSpPr txBox="1"/>
          <p:nvPr/>
        </p:nvSpPr>
        <p:spPr>
          <a:xfrm>
            <a:off x="1062401" y="4063582"/>
            <a:ext cx="76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Join forces to position Belgium’s cultural heritage on the global stage 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27058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7FFF-6CD1-B0B5-691E-6A0B101D3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A5F7-7D51-AF06-1DF8-4AC75F93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L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AF60E5-4D6B-87E7-E0BA-8A6FA0D1C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6824980" cy="164386"/>
          </a:xfrm>
        </p:spPr>
        <p:txBody>
          <a:bodyPr/>
          <a:lstStyle/>
          <a:p>
            <a:r>
              <a:rPr lang="en-US" dirty="0"/>
              <a:t>Opening up Belgian Cultural Heritage Reference Data with </a:t>
            </a:r>
            <a:r>
              <a:rPr lang="en-US" dirty="0" err="1"/>
              <a:t>Wikibase</a:t>
            </a:r>
            <a:endParaRPr lang="en-L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6F59D-94EA-C6F9-FCA5-44104F000C73}"/>
              </a:ext>
            </a:extLst>
          </p:cNvPr>
          <p:cNvSpPr txBox="1"/>
          <p:nvPr/>
        </p:nvSpPr>
        <p:spPr>
          <a:xfrm>
            <a:off x="628650" y="927086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integration and enrichment</a:t>
            </a:r>
            <a:endParaRPr lang="en-B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ED21E-A4C0-3E3C-EA55-184E3CC5F72C}"/>
              </a:ext>
            </a:extLst>
          </p:cNvPr>
          <p:cNvSpPr txBox="1"/>
          <p:nvPr/>
        </p:nvSpPr>
        <p:spPr>
          <a:xfrm>
            <a:off x="628650" y="2260909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governance and public interface</a:t>
            </a:r>
            <a:endParaRPr lang="en-B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1AC95-B215-3C15-7D13-87897A1BA0DD}"/>
              </a:ext>
            </a:extLst>
          </p:cNvPr>
          <p:cNvSpPr txBox="1"/>
          <p:nvPr/>
        </p:nvSpPr>
        <p:spPr>
          <a:xfrm>
            <a:off x="628650" y="3615828"/>
            <a:ext cx="76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Ease maintenance of loose coupling</a:t>
            </a:r>
            <a:endParaRPr lang="en-BE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0DC10-10BD-0B67-6310-C5A05FAE6C9C}"/>
              </a:ext>
            </a:extLst>
          </p:cNvPr>
          <p:cNvSpPr txBox="1"/>
          <p:nvPr/>
        </p:nvSpPr>
        <p:spPr>
          <a:xfrm>
            <a:off x="1062403" y="1399300"/>
            <a:ext cx="788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tailored strategies depending on metadata quality categories</a:t>
            </a:r>
            <a:endParaRPr lang="en-B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B30E0-CFFF-69CC-97F1-F7595235D8E0}"/>
              </a:ext>
            </a:extLst>
          </p:cNvPr>
          <p:cNvSpPr txBox="1"/>
          <p:nvPr/>
        </p:nvSpPr>
        <p:spPr>
          <a:xfrm>
            <a:off x="1062402" y="2735898"/>
            <a:ext cx="76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Define clear roles, workflows and develop end-user front-end</a:t>
            </a:r>
            <a:endParaRPr lang="en-BE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01B21-DD28-3466-AECC-AFF31B8A193B}"/>
              </a:ext>
            </a:extLst>
          </p:cNvPr>
          <p:cNvSpPr txBox="1"/>
          <p:nvPr/>
        </p:nvSpPr>
        <p:spPr>
          <a:xfrm>
            <a:off x="1062401" y="4063582"/>
            <a:ext cx="763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Automatic or semi-automatic workflows to keep datasets aligned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41678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3628</TotalTime>
  <Words>631</Words>
  <Application>Microsoft Office PowerPoint</Application>
  <PresentationFormat>On-screen Show (16:9)</PresentationFormat>
  <Paragraphs>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Cover</vt:lpstr>
      <vt:lpstr>Custom Design</vt:lpstr>
      <vt:lpstr>Last Page</vt:lpstr>
      <vt:lpstr>Sven Lieber       0000-0002-7304-3787</vt:lpstr>
      <vt:lpstr>Agenda</vt:lpstr>
      <vt:lpstr>KBR is the national library of Belgium</vt:lpstr>
      <vt:lpstr>KBR is one of ten Federal Scientific Institutes (FSIs)</vt:lpstr>
      <vt:lpstr>Duplicate data of shared entities leads to problems</vt:lpstr>
      <vt:lpstr>Decentral vs Central solution </vt:lpstr>
      <vt:lpstr>Shared entity management - open source and FAIR</vt:lpstr>
      <vt:lpstr>Conclusions</vt:lpstr>
      <vt:lpstr>Next steps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3</cp:revision>
  <dcterms:created xsi:type="dcterms:W3CDTF">2024-09-10T09:32:00Z</dcterms:created>
  <dcterms:modified xsi:type="dcterms:W3CDTF">2025-09-18T06:29:13Z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