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0" r:id="rId5"/>
    <p:sldMasterId id="2147483659" r:id="rId6"/>
    <p:sldMasterId id="2147483661" r:id="rId7"/>
    <p:sldMasterId id="2147484018" r:id="rId8"/>
  </p:sldMasterIdLst>
  <p:notesMasterIdLst>
    <p:notesMasterId r:id="rId30"/>
  </p:notesMasterIdLst>
  <p:sldIdLst>
    <p:sldId id="277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6" r:id="rId28"/>
    <p:sldId id="275" r:id="rId29"/>
  </p:sldIdLst>
  <p:sldSz cx="9144000" cy="5143500" type="screen16x9"/>
  <p:notesSz cx="6858000" cy="9144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5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LNAR Bence (OP-EXT)" userId="88eeff7a-802d-4848-bceb-f98f6f0d5313" providerId="ADAL" clId="{D9BF20BF-0919-4E49-8B17-193D5FC8FAE4}"/>
    <pc:docChg chg="undo custSel modSld">
      <pc:chgData name="MOLNAR Bence (OP-EXT)" userId="88eeff7a-802d-4848-bceb-f98f6f0d5313" providerId="ADAL" clId="{D9BF20BF-0919-4E49-8B17-193D5FC8FAE4}" dt="2025-09-04T11:29:55.098" v="154" actId="20577"/>
      <pc:docMkLst>
        <pc:docMk/>
      </pc:docMkLst>
      <pc:sldChg chg="modSp mod">
        <pc:chgData name="MOLNAR Bence (OP-EXT)" userId="88eeff7a-802d-4848-bceb-f98f6f0d5313" providerId="ADAL" clId="{D9BF20BF-0919-4E49-8B17-193D5FC8FAE4}" dt="2025-09-04T11:27:21.152" v="104" actId="20577"/>
        <pc:sldMkLst>
          <pc:docMk/>
          <pc:sldMk cId="0" sldId="256"/>
        </pc:sldMkLst>
      </pc:sldChg>
      <pc:sldChg chg="modSp mod">
        <pc:chgData name="MOLNAR Bence (OP-EXT)" userId="88eeff7a-802d-4848-bceb-f98f6f0d5313" providerId="ADAL" clId="{D9BF20BF-0919-4E49-8B17-193D5FC8FAE4}" dt="2025-09-04T11:26:56.063" v="101" actId="6549"/>
        <pc:sldMkLst>
          <pc:docMk/>
          <pc:sldMk cId="0" sldId="257"/>
        </pc:sldMkLst>
        <pc:spChg chg="mod">
          <ac:chgData name="MOLNAR Bence (OP-EXT)" userId="88eeff7a-802d-4848-bceb-f98f6f0d5313" providerId="ADAL" clId="{D9BF20BF-0919-4E49-8B17-193D5FC8FAE4}" dt="2025-09-04T11:26:56.063" v="101" actId="6549"/>
          <ac:spMkLst>
            <pc:docMk/>
            <pc:sldMk cId="0" sldId="257"/>
            <ac:spMk id="2060676180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9BF20BF-0919-4E49-8B17-193D5FC8FAE4}" dt="2025-09-04T11:27:27.712" v="106"/>
        <pc:sldMkLst>
          <pc:docMk/>
          <pc:sldMk cId="0" sldId="258"/>
        </pc:sldMkLst>
        <pc:spChg chg="add mod">
          <ac:chgData name="MOLNAR Bence (OP-EXT)" userId="88eeff7a-802d-4848-bceb-f98f6f0d5313" providerId="ADAL" clId="{D9BF20BF-0919-4E49-8B17-193D5FC8FAE4}" dt="2025-09-04T11:27:27.712" v="106"/>
          <ac:spMkLst>
            <pc:docMk/>
            <pc:sldMk cId="0" sldId="258"/>
            <ac:spMk id="2" creationId="{AA201CA9-B933-FE22-BFD3-6D8DD12CA3A9}"/>
          </ac:spMkLst>
        </pc:spChg>
      </pc:sldChg>
      <pc:sldChg chg="addSp delSp modSp mod">
        <pc:chgData name="MOLNAR Bence (OP-EXT)" userId="88eeff7a-802d-4848-bceb-f98f6f0d5313" providerId="ADAL" clId="{D9BF20BF-0919-4E49-8B17-193D5FC8FAE4}" dt="2025-09-04T11:27:33.270" v="108"/>
        <pc:sldMkLst>
          <pc:docMk/>
          <pc:sldMk cId="0" sldId="259"/>
        </pc:sldMkLst>
        <pc:spChg chg="add mod">
          <ac:chgData name="MOLNAR Bence (OP-EXT)" userId="88eeff7a-802d-4848-bceb-f98f6f0d5313" providerId="ADAL" clId="{D9BF20BF-0919-4E49-8B17-193D5FC8FAE4}" dt="2025-09-04T11:27:33.270" v="108"/>
          <ac:spMkLst>
            <pc:docMk/>
            <pc:sldMk cId="0" sldId="259"/>
            <ac:spMk id="2" creationId="{60372E92-6304-A4A4-6957-098E6317C870}"/>
          </ac:spMkLst>
        </pc:spChg>
      </pc:sldChg>
      <pc:sldChg chg="addSp delSp modSp mod">
        <pc:chgData name="MOLNAR Bence (OP-EXT)" userId="88eeff7a-802d-4848-bceb-f98f6f0d5313" providerId="ADAL" clId="{D9BF20BF-0919-4E49-8B17-193D5FC8FAE4}" dt="2025-09-04T11:29:33.551" v="152" actId="20577"/>
        <pc:sldMkLst>
          <pc:docMk/>
          <pc:sldMk cId="0" sldId="260"/>
        </pc:sldMkLst>
        <pc:spChg chg="add mod">
          <ac:chgData name="MOLNAR Bence (OP-EXT)" userId="88eeff7a-802d-4848-bceb-f98f6f0d5313" providerId="ADAL" clId="{D9BF20BF-0919-4E49-8B17-193D5FC8FAE4}" dt="2025-09-04T11:27:36.935" v="110"/>
          <ac:spMkLst>
            <pc:docMk/>
            <pc:sldMk cId="0" sldId="260"/>
            <ac:spMk id="2" creationId="{0F62FDAE-99FE-F801-F6B7-E5DC560D954C}"/>
          </ac:spMkLst>
        </pc:spChg>
        <pc:spChg chg="mod">
          <ac:chgData name="MOLNAR Bence (OP-EXT)" userId="88eeff7a-802d-4848-bceb-f98f6f0d5313" providerId="ADAL" clId="{D9BF20BF-0919-4E49-8B17-193D5FC8FAE4}" dt="2025-09-04T11:29:33.551" v="152" actId="20577"/>
          <ac:spMkLst>
            <pc:docMk/>
            <pc:sldMk cId="0" sldId="260"/>
            <ac:spMk id="1090835527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9BF20BF-0919-4E49-8B17-193D5FC8FAE4}" dt="2025-09-04T11:27:43.132" v="113"/>
        <pc:sldMkLst>
          <pc:docMk/>
          <pc:sldMk cId="0" sldId="261"/>
        </pc:sldMkLst>
        <pc:spChg chg="add mod">
          <ac:chgData name="MOLNAR Bence (OP-EXT)" userId="88eeff7a-802d-4848-bceb-f98f6f0d5313" providerId="ADAL" clId="{D9BF20BF-0919-4E49-8B17-193D5FC8FAE4}" dt="2025-09-04T11:27:43.132" v="113"/>
          <ac:spMkLst>
            <pc:docMk/>
            <pc:sldMk cId="0" sldId="261"/>
            <ac:spMk id="2" creationId="{DB1ED0FA-7E49-142C-1D6B-E2D7C74D7E3F}"/>
          </ac:spMkLst>
        </pc:spChg>
      </pc:sldChg>
      <pc:sldChg chg="addSp delSp modSp mod">
        <pc:chgData name="MOLNAR Bence (OP-EXT)" userId="88eeff7a-802d-4848-bceb-f98f6f0d5313" providerId="ADAL" clId="{D9BF20BF-0919-4E49-8B17-193D5FC8FAE4}" dt="2025-09-04T11:29:47.680" v="153" actId="20577"/>
        <pc:sldMkLst>
          <pc:docMk/>
          <pc:sldMk cId="0" sldId="262"/>
        </pc:sldMkLst>
        <pc:spChg chg="add mod">
          <ac:chgData name="MOLNAR Bence (OP-EXT)" userId="88eeff7a-802d-4848-bceb-f98f6f0d5313" providerId="ADAL" clId="{D9BF20BF-0919-4E49-8B17-193D5FC8FAE4}" dt="2025-09-04T11:27:46.968" v="115"/>
          <ac:spMkLst>
            <pc:docMk/>
            <pc:sldMk cId="0" sldId="262"/>
            <ac:spMk id="2" creationId="{5EF4EF4D-D68F-76CC-14C9-80D2D53330FF}"/>
          </ac:spMkLst>
        </pc:spChg>
        <pc:graphicFrameChg chg="mod">
          <ac:chgData name="MOLNAR Bence (OP-EXT)" userId="88eeff7a-802d-4848-bceb-f98f6f0d5313" providerId="ADAL" clId="{D9BF20BF-0919-4E49-8B17-193D5FC8FAE4}" dt="2025-09-04T11:29:47.680" v="153" actId="20577"/>
          <ac:graphicFrameMkLst>
            <pc:docMk/>
            <pc:sldMk cId="0" sldId="262"/>
            <ac:graphicFrameMk id="1452787303" creationId="{00000000-0000-0000-0000-000000000000}"/>
          </ac:graphicFrameMkLst>
        </pc:graphicFrameChg>
      </pc:sldChg>
      <pc:sldChg chg="modSp mod">
        <pc:chgData name="MOLNAR Bence (OP-EXT)" userId="88eeff7a-802d-4848-bceb-f98f6f0d5313" providerId="ADAL" clId="{D9BF20BF-0919-4E49-8B17-193D5FC8FAE4}" dt="2025-09-04T11:29:55.098" v="154" actId="20577"/>
        <pc:sldMkLst>
          <pc:docMk/>
          <pc:sldMk cId="0" sldId="263"/>
        </pc:sldMkLst>
        <pc:spChg chg="mod">
          <ac:chgData name="MOLNAR Bence (OP-EXT)" userId="88eeff7a-802d-4848-bceb-f98f6f0d5313" providerId="ADAL" clId="{D9BF20BF-0919-4E49-8B17-193D5FC8FAE4}" dt="2025-09-04T11:29:55.098" v="154" actId="20577"/>
          <ac:spMkLst>
            <pc:docMk/>
            <pc:sldMk cId="0" sldId="263"/>
            <ac:spMk id="12654724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9BF20BF-0919-4E49-8B17-193D5FC8FAE4}" dt="2025-09-04T11:27:58.356" v="120"/>
        <pc:sldMkLst>
          <pc:docMk/>
          <pc:sldMk cId="0" sldId="264"/>
        </pc:sldMkLst>
        <pc:spChg chg="add mod">
          <ac:chgData name="MOLNAR Bence (OP-EXT)" userId="88eeff7a-802d-4848-bceb-f98f6f0d5313" providerId="ADAL" clId="{D9BF20BF-0919-4E49-8B17-193D5FC8FAE4}" dt="2025-09-04T11:27:58.356" v="120"/>
          <ac:spMkLst>
            <pc:docMk/>
            <pc:sldMk cId="0" sldId="264"/>
            <ac:spMk id="5" creationId="{894C5ECE-4F3E-6C2C-B183-F8575142A644}"/>
          </ac:spMkLst>
        </pc:spChg>
        <pc:spChg chg="mod">
          <ac:chgData name="MOLNAR Bence (OP-EXT)" userId="88eeff7a-802d-4848-bceb-f98f6f0d5313" providerId="ADAL" clId="{D9BF20BF-0919-4E49-8B17-193D5FC8FAE4}" dt="2025-09-04T11:25:19.257" v="65" actId="27636"/>
          <ac:spMkLst>
            <pc:docMk/>
            <pc:sldMk cId="0" sldId="264"/>
            <ac:spMk id="1563983488" creationId="{00000000-0000-0000-0000-000000000000}"/>
          </ac:spMkLst>
        </pc:spChg>
      </pc:sldChg>
      <pc:sldChg chg="modSp mod">
        <pc:chgData name="MOLNAR Bence (OP-EXT)" userId="88eeff7a-802d-4848-bceb-f98f6f0d5313" providerId="ADAL" clId="{D9BF20BF-0919-4E49-8B17-193D5FC8FAE4}" dt="2025-09-04T11:25:28.594" v="67" actId="20577"/>
        <pc:sldMkLst>
          <pc:docMk/>
          <pc:sldMk cId="0" sldId="265"/>
        </pc:sldMkLst>
        <pc:spChg chg="mod">
          <ac:chgData name="MOLNAR Bence (OP-EXT)" userId="88eeff7a-802d-4848-bceb-f98f6f0d5313" providerId="ADAL" clId="{D9BF20BF-0919-4E49-8B17-193D5FC8FAE4}" dt="2025-09-04T11:25:28.594" v="67" actId="20577"/>
          <ac:spMkLst>
            <pc:docMk/>
            <pc:sldMk cId="0" sldId="265"/>
            <ac:spMk id="993042162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9BF20BF-0919-4E49-8B17-193D5FC8FAE4}" dt="2025-09-04T11:28:07.172" v="122"/>
        <pc:sldMkLst>
          <pc:docMk/>
          <pc:sldMk cId="0" sldId="266"/>
        </pc:sldMkLst>
        <pc:spChg chg="add mod">
          <ac:chgData name="MOLNAR Bence (OP-EXT)" userId="88eeff7a-802d-4848-bceb-f98f6f0d5313" providerId="ADAL" clId="{D9BF20BF-0919-4E49-8B17-193D5FC8FAE4}" dt="2025-09-04T11:28:07.172" v="122"/>
          <ac:spMkLst>
            <pc:docMk/>
            <pc:sldMk cId="0" sldId="266"/>
            <ac:spMk id="2" creationId="{76069571-AB7D-3715-63D7-A55CE5E0B0B5}"/>
          </ac:spMkLst>
        </pc:spChg>
        <pc:spChg chg="mod">
          <ac:chgData name="MOLNAR Bence (OP-EXT)" userId="88eeff7a-802d-4848-bceb-f98f6f0d5313" providerId="ADAL" clId="{D9BF20BF-0919-4E49-8B17-193D5FC8FAE4}" dt="2025-09-04T11:26:37.045" v="96" actId="27636"/>
          <ac:spMkLst>
            <pc:docMk/>
            <pc:sldMk cId="0" sldId="266"/>
            <ac:spMk id="799155346" creationId="{00000000-0000-0000-0000-000000000000}"/>
          </ac:spMkLst>
        </pc:spChg>
      </pc:sldChg>
      <pc:sldChg chg="addSp modSp mod">
        <pc:chgData name="MOLNAR Bence (OP-EXT)" userId="88eeff7a-802d-4848-bceb-f98f6f0d5313" providerId="ADAL" clId="{D9BF20BF-0919-4E49-8B17-193D5FC8FAE4}" dt="2025-09-04T11:28:19.132" v="124"/>
        <pc:sldMkLst>
          <pc:docMk/>
          <pc:sldMk cId="0" sldId="267"/>
        </pc:sldMkLst>
        <pc:spChg chg="add mod">
          <ac:chgData name="MOLNAR Bence (OP-EXT)" userId="88eeff7a-802d-4848-bceb-f98f6f0d5313" providerId="ADAL" clId="{D9BF20BF-0919-4E49-8B17-193D5FC8FAE4}" dt="2025-09-04T11:28:19.132" v="124"/>
          <ac:spMkLst>
            <pc:docMk/>
            <pc:sldMk cId="0" sldId="267"/>
            <ac:spMk id="2" creationId="{CBC36AF7-8006-D82B-EB09-1795F901A2BD}"/>
          </ac:spMkLst>
        </pc:spChg>
        <pc:spChg chg="mod">
          <ac:chgData name="MOLNAR Bence (OP-EXT)" userId="88eeff7a-802d-4848-bceb-f98f6f0d5313" providerId="ADAL" clId="{D9BF20BF-0919-4E49-8B17-193D5FC8FAE4}" dt="2025-09-04T11:28:17.079" v="123" actId="20577"/>
          <ac:spMkLst>
            <pc:docMk/>
            <pc:sldMk cId="0" sldId="267"/>
            <ac:spMk id="1540551601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9BF20BF-0919-4E49-8B17-193D5FC8FAE4}" dt="2025-09-04T11:28:27.374" v="128"/>
        <pc:sldMkLst>
          <pc:docMk/>
          <pc:sldMk cId="0" sldId="268"/>
        </pc:sldMkLst>
        <pc:spChg chg="add mod">
          <ac:chgData name="MOLNAR Bence (OP-EXT)" userId="88eeff7a-802d-4848-bceb-f98f6f0d5313" providerId="ADAL" clId="{D9BF20BF-0919-4E49-8B17-193D5FC8FAE4}" dt="2025-09-04T11:28:27.374" v="128"/>
          <ac:spMkLst>
            <pc:docMk/>
            <pc:sldMk cId="0" sldId="268"/>
            <ac:spMk id="3" creationId="{84A6A861-219E-06A4-5B35-4B1EBF671318}"/>
          </ac:spMkLst>
        </pc:spChg>
      </pc:sldChg>
      <pc:sldChg chg="addSp delSp modSp mod">
        <pc:chgData name="MOLNAR Bence (OP-EXT)" userId="88eeff7a-802d-4848-bceb-f98f6f0d5313" providerId="ADAL" clId="{D9BF20BF-0919-4E49-8B17-193D5FC8FAE4}" dt="2025-09-04T11:28:31.592" v="130"/>
        <pc:sldMkLst>
          <pc:docMk/>
          <pc:sldMk cId="0" sldId="269"/>
        </pc:sldMkLst>
        <pc:spChg chg="add mod">
          <ac:chgData name="MOLNAR Bence (OP-EXT)" userId="88eeff7a-802d-4848-bceb-f98f6f0d5313" providerId="ADAL" clId="{D9BF20BF-0919-4E49-8B17-193D5FC8FAE4}" dt="2025-09-04T11:28:31.592" v="130"/>
          <ac:spMkLst>
            <pc:docMk/>
            <pc:sldMk cId="0" sldId="269"/>
            <ac:spMk id="2" creationId="{A1A22CCA-C9A6-D0C1-3FDB-0B035BD7323F}"/>
          </ac:spMkLst>
        </pc:spChg>
        <pc:spChg chg="mod">
          <ac:chgData name="MOLNAR Bence (OP-EXT)" userId="88eeff7a-802d-4848-bceb-f98f6f0d5313" providerId="ADAL" clId="{D9BF20BF-0919-4E49-8B17-193D5FC8FAE4}" dt="2025-09-04T11:25:44.044" v="70" actId="20577"/>
          <ac:spMkLst>
            <pc:docMk/>
            <pc:sldMk cId="0" sldId="269"/>
            <ac:spMk id="1687662142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9BF20BF-0919-4E49-8B17-193D5FC8FAE4}" dt="2025-09-04T11:28:34.834" v="132"/>
        <pc:sldMkLst>
          <pc:docMk/>
          <pc:sldMk cId="0" sldId="270"/>
        </pc:sldMkLst>
        <pc:spChg chg="add mod">
          <ac:chgData name="MOLNAR Bence (OP-EXT)" userId="88eeff7a-802d-4848-bceb-f98f6f0d5313" providerId="ADAL" clId="{D9BF20BF-0919-4E49-8B17-193D5FC8FAE4}" dt="2025-09-04T11:28:34.834" v="132"/>
          <ac:spMkLst>
            <pc:docMk/>
            <pc:sldMk cId="0" sldId="270"/>
            <ac:spMk id="2" creationId="{3E9FC49D-09CE-146E-C467-4CF520FFA085}"/>
          </ac:spMkLst>
        </pc:spChg>
        <pc:spChg chg="mod">
          <ac:chgData name="MOLNAR Bence (OP-EXT)" userId="88eeff7a-802d-4848-bceb-f98f6f0d5313" providerId="ADAL" clId="{D9BF20BF-0919-4E49-8B17-193D5FC8FAE4}" dt="2025-09-04T11:25:48.564" v="71" actId="20577"/>
          <ac:spMkLst>
            <pc:docMk/>
            <pc:sldMk cId="0" sldId="270"/>
            <ac:spMk id="493382298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9BF20BF-0919-4E49-8B17-193D5FC8FAE4}" dt="2025-09-04T11:28:38.592" v="134"/>
        <pc:sldMkLst>
          <pc:docMk/>
          <pc:sldMk cId="0" sldId="271"/>
        </pc:sldMkLst>
        <pc:spChg chg="add mod">
          <ac:chgData name="MOLNAR Bence (OP-EXT)" userId="88eeff7a-802d-4848-bceb-f98f6f0d5313" providerId="ADAL" clId="{D9BF20BF-0919-4E49-8B17-193D5FC8FAE4}" dt="2025-09-04T11:28:38.592" v="134"/>
          <ac:spMkLst>
            <pc:docMk/>
            <pc:sldMk cId="0" sldId="271"/>
            <ac:spMk id="2" creationId="{5DA7EF16-E7A0-0B5E-163F-F3FC0D755314}"/>
          </ac:spMkLst>
        </pc:spChg>
      </pc:sldChg>
      <pc:sldChg chg="addSp delSp modSp mod">
        <pc:chgData name="MOLNAR Bence (OP-EXT)" userId="88eeff7a-802d-4848-bceb-f98f6f0d5313" providerId="ADAL" clId="{D9BF20BF-0919-4E49-8B17-193D5FC8FAE4}" dt="2025-09-04T11:28:44.497" v="136"/>
        <pc:sldMkLst>
          <pc:docMk/>
          <pc:sldMk cId="0" sldId="272"/>
        </pc:sldMkLst>
        <pc:spChg chg="add mod">
          <ac:chgData name="MOLNAR Bence (OP-EXT)" userId="88eeff7a-802d-4848-bceb-f98f6f0d5313" providerId="ADAL" clId="{D9BF20BF-0919-4E49-8B17-193D5FC8FAE4}" dt="2025-09-04T11:28:44.497" v="136"/>
          <ac:spMkLst>
            <pc:docMk/>
            <pc:sldMk cId="0" sldId="272"/>
            <ac:spMk id="2" creationId="{CAF17EFE-D88E-0984-8ABA-D5E34C1D5F1C}"/>
          </ac:spMkLst>
        </pc:spChg>
      </pc:sldChg>
      <pc:sldChg chg="delSp modSp mod">
        <pc:chgData name="MOLNAR Bence (OP-EXT)" userId="88eeff7a-802d-4848-bceb-f98f6f0d5313" providerId="ADAL" clId="{D9BF20BF-0919-4E49-8B17-193D5FC8FAE4}" dt="2025-09-04T11:29:05.207" v="140" actId="27636"/>
        <pc:sldMkLst>
          <pc:docMk/>
          <pc:sldMk cId="0" sldId="273"/>
        </pc:sldMkLst>
        <pc:spChg chg="mod">
          <ac:chgData name="MOLNAR Bence (OP-EXT)" userId="88eeff7a-802d-4848-bceb-f98f6f0d5313" providerId="ADAL" clId="{D9BF20BF-0919-4E49-8B17-193D5FC8FAE4}" dt="2025-09-04T11:29:05.207" v="140" actId="27636"/>
          <ac:spMkLst>
            <pc:docMk/>
            <pc:sldMk cId="0" sldId="273"/>
            <ac:spMk id="312591002" creationId="{00000000-0000-0000-0000-000000000000}"/>
          </ac:spMkLst>
        </pc:spChg>
        <pc:spChg chg="mod">
          <ac:chgData name="MOLNAR Bence (OP-EXT)" userId="88eeff7a-802d-4848-bceb-f98f6f0d5313" providerId="ADAL" clId="{D9BF20BF-0919-4E49-8B17-193D5FC8FAE4}" dt="2025-09-04T11:26:09.164" v="80" actId="5793"/>
          <ac:spMkLst>
            <pc:docMk/>
            <pc:sldMk cId="0" sldId="273"/>
            <ac:spMk id="868157371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9BF20BF-0919-4E49-8B17-193D5FC8FAE4}" dt="2025-09-04T11:29:05.167" v="139"/>
        <pc:sldMkLst>
          <pc:docMk/>
          <pc:sldMk cId="0" sldId="274"/>
        </pc:sldMkLst>
        <pc:spChg chg="add mod">
          <ac:chgData name="MOLNAR Bence (OP-EXT)" userId="88eeff7a-802d-4848-bceb-f98f6f0d5313" providerId="ADAL" clId="{D9BF20BF-0919-4E49-8B17-193D5FC8FAE4}" dt="2025-09-04T11:29:05.167" v="139"/>
          <ac:spMkLst>
            <pc:docMk/>
            <pc:sldMk cId="0" sldId="274"/>
            <ac:spMk id="2" creationId="{44FF76DD-4FAA-2CA0-44D7-018DE82FBB27}"/>
          </ac:spMkLst>
        </pc:spChg>
      </pc:sldChg>
      <pc:sldChg chg="modSp mod">
        <pc:chgData name="MOLNAR Bence (OP-EXT)" userId="88eeff7a-802d-4848-bceb-f98f6f0d5313" providerId="ADAL" clId="{D9BF20BF-0919-4E49-8B17-193D5FC8FAE4}" dt="2025-09-04T11:26:20.233" v="81" actId="20577"/>
        <pc:sldMkLst>
          <pc:docMk/>
          <pc:sldMk cId="0" sldId="275"/>
        </pc:sldMkLst>
        <pc:spChg chg="mod">
          <ac:chgData name="MOLNAR Bence (OP-EXT)" userId="88eeff7a-802d-4848-bceb-f98f6f0d5313" providerId="ADAL" clId="{D9BF20BF-0919-4E49-8B17-193D5FC8FAE4}" dt="2025-09-04T11:26:20.233" v="81" actId="20577"/>
          <ac:spMkLst>
            <pc:docMk/>
            <pc:sldMk cId="0" sldId="275"/>
            <ac:spMk id="963688067" creationId="{00000000-0000-0000-0000-000000000000}"/>
          </ac:spMkLst>
        </pc:spChg>
      </pc:sldChg>
      <pc:sldChg chg="addSp delSp modSp mod">
        <pc:chgData name="MOLNAR Bence (OP-EXT)" userId="88eeff7a-802d-4848-bceb-f98f6f0d5313" providerId="ADAL" clId="{D9BF20BF-0919-4E49-8B17-193D5FC8FAE4}" dt="2025-09-04T11:29:16.455" v="149"/>
        <pc:sldMkLst>
          <pc:docMk/>
          <pc:sldMk cId="0" sldId="276"/>
        </pc:sldMkLst>
        <pc:spChg chg="add mod">
          <ac:chgData name="MOLNAR Bence (OP-EXT)" userId="88eeff7a-802d-4848-bceb-f98f6f0d5313" providerId="ADAL" clId="{D9BF20BF-0919-4E49-8B17-193D5FC8FAE4}" dt="2025-09-04T11:29:16.455" v="149"/>
          <ac:spMkLst>
            <pc:docMk/>
            <pc:sldMk cId="0" sldId="276"/>
            <ac:spMk id="3" creationId="{92A12D12-2D89-E900-1EFA-3C5898402F61}"/>
          </ac:spMkLst>
        </pc:spChg>
        <pc:spChg chg="mod">
          <ac:chgData name="MOLNAR Bence (OP-EXT)" userId="88eeff7a-802d-4848-bceb-f98f6f0d5313" providerId="ADAL" clId="{D9BF20BF-0919-4E49-8B17-193D5FC8FAE4}" dt="2025-09-04T11:29:14.676" v="148" actId="27636"/>
          <ac:spMkLst>
            <pc:docMk/>
            <pc:sldMk cId="0" sldId="276"/>
            <ac:spMk id="174671096" creationId="{00000000-0000-0000-0000-000000000000}"/>
          </ac:spMkLst>
        </pc:spChg>
      </pc:sldChg>
    </pc:docChg>
  </pc:docChgLst>
  <pc:docChgLst>
    <pc:chgData name="EGLE Lora (OP)" userId="f64cc438-3189-46ca-b79a-3506fc3869f0" providerId="ADAL" clId="{CD3CADB6-F9DF-43A3-8469-244E075ED040}"/>
    <pc:docChg chg="custSel addSld delSld modSld sldOrd addMainMaster">
      <pc:chgData name="EGLE Lora (OP)" userId="f64cc438-3189-46ca-b79a-3506fc3869f0" providerId="ADAL" clId="{CD3CADB6-F9DF-43A3-8469-244E075ED040}" dt="2025-10-03T11:54:28.130" v="23"/>
      <pc:docMkLst>
        <pc:docMk/>
      </pc:docMkLst>
      <pc:sldChg chg="del">
        <pc:chgData name="EGLE Lora (OP)" userId="f64cc438-3189-46ca-b79a-3506fc3869f0" providerId="ADAL" clId="{CD3CADB6-F9DF-43A3-8469-244E075ED040}" dt="2025-10-03T11:48:01.503" v="5" actId="47"/>
        <pc:sldMkLst>
          <pc:docMk/>
          <pc:sldMk cId="0" sldId="256"/>
        </pc:sldMkLst>
      </pc:sldChg>
      <pc:sldChg chg="modSp mod">
        <pc:chgData name="EGLE Lora (OP)" userId="f64cc438-3189-46ca-b79a-3506fc3869f0" providerId="ADAL" clId="{CD3CADB6-F9DF-43A3-8469-244E075ED040}" dt="2025-10-03T11:48:06.111" v="6" actId="20577"/>
        <pc:sldMkLst>
          <pc:docMk/>
          <pc:sldMk cId="0" sldId="257"/>
        </pc:sldMkLst>
        <pc:spChg chg="mod">
          <ac:chgData name="EGLE Lora (OP)" userId="f64cc438-3189-46ca-b79a-3506fc3869f0" providerId="ADAL" clId="{CD3CADB6-F9DF-43A3-8469-244E075ED040}" dt="2025-10-03T11:48:06.111" v="6" actId="20577"/>
          <ac:spMkLst>
            <pc:docMk/>
            <pc:sldMk cId="0" sldId="257"/>
            <ac:spMk id="2060676180" creationId="{00000000-0000-0000-0000-000000000000}"/>
          </ac:spMkLst>
        </pc:spChg>
      </pc:sldChg>
      <pc:sldChg chg="modSp mod">
        <pc:chgData name="EGLE Lora (OP)" userId="f64cc438-3189-46ca-b79a-3506fc3869f0" providerId="ADAL" clId="{CD3CADB6-F9DF-43A3-8469-244E075ED040}" dt="2025-10-03T11:48:11.256" v="7" actId="20577"/>
        <pc:sldMkLst>
          <pc:docMk/>
          <pc:sldMk cId="0" sldId="258"/>
        </pc:sldMkLst>
        <pc:spChg chg="mod">
          <ac:chgData name="EGLE Lora (OP)" userId="f64cc438-3189-46ca-b79a-3506fc3869f0" providerId="ADAL" clId="{CD3CADB6-F9DF-43A3-8469-244E075ED040}" dt="2025-10-03T11:48:11.256" v="7" actId="20577"/>
          <ac:spMkLst>
            <pc:docMk/>
            <pc:sldMk cId="0" sldId="258"/>
            <ac:spMk id="2" creationId="{AA201CA9-B933-FE22-BFD3-6D8DD12CA3A9}"/>
          </ac:spMkLst>
        </pc:spChg>
      </pc:sldChg>
      <pc:sldChg chg="modSp mod">
        <pc:chgData name="EGLE Lora (OP)" userId="f64cc438-3189-46ca-b79a-3506fc3869f0" providerId="ADAL" clId="{CD3CADB6-F9DF-43A3-8469-244E075ED040}" dt="2025-10-03T11:48:17.115" v="8" actId="20577"/>
        <pc:sldMkLst>
          <pc:docMk/>
          <pc:sldMk cId="0" sldId="259"/>
        </pc:sldMkLst>
        <pc:spChg chg="mod">
          <ac:chgData name="EGLE Lora (OP)" userId="f64cc438-3189-46ca-b79a-3506fc3869f0" providerId="ADAL" clId="{CD3CADB6-F9DF-43A3-8469-244E075ED040}" dt="2025-10-03T11:48:17.115" v="8" actId="20577"/>
          <ac:spMkLst>
            <pc:docMk/>
            <pc:sldMk cId="0" sldId="259"/>
            <ac:spMk id="2" creationId="{60372E92-6304-A4A4-6957-098E6317C870}"/>
          </ac:spMkLst>
        </pc:spChg>
      </pc:sldChg>
      <pc:sldChg chg="modSp mod">
        <pc:chgData name="EGLE Lora (OP)" userId="f64cc438-3189-46ca-b79a-3506fc3869f0" providerId="ADAL" clId="{CD3CADB6-F9DF-43A3-8469-244E075ED040}" dt="2025-10-03T11:48:21.939" v="9" actId="20577"/>
        <pc:sldMkLst>
          <pc:docMk/>
          <pc:sldMk cId="0" sldId="260"/>
        </pc:sldMkLst>
        <pc:spChg chg="mod">
          <ac:chgData name="EGLE Lora (OP)" userId="f64cc438-3189-46ca-b79a-3506fc3869f0" providerId="ADAL" clId="{CD3CADB6-F9DF-43A3-8469-244E075ED040}" dt="2025-10-03T11:48:21.939" v="9" actId="20577"/>
          <ac:spMkLst>
            <pc:docMk/>
            <pc:sldMk cId="0" sldId="260"/>
            <ac:spMk id="2" creationId="{0F62FDAE-99FE-F801-F6B7-E5DC560D954C}"/>
          </ac:spMkLst>
        </pc:spChg>
      </pc:sldChg>
      <pc:sldChg chg="modSp mod">
        <pc:chgData name="EGLE Lora (OP)" userId="f64cc438-3189-46ca-b79a-3506fc3869f0" providerId="ADAL" clId="{CD3CADB6-F9DF-43A3-8469-244E075ED040}" dt="2025-10-03T11:48:28.564" v="10" actId="20577"/>
        <pc:sldMkLst>
          <pc:docMk/>
          <pc:sldMk cId="0" sldId="261"/>
        </pc:sldMkLst>
        <pc:spChg chg="mod">
          <ac:chgData name="EGLE Lora (OP)" userId="f64cc438-3189-46ca-b79a-3506fc3869f0" providerId="ADAL" clId="{CD3CADB6-F9DF-43A3-8469-244E075ED040}" dt="2025-10-03T11:48:28.564" v="10" actId="20577"/>
          <ac:spMkLst>
            <pc:docMk/>
            <pc:sldMk cId="0" sldId="261"/>
            <ac:spMk id="2" creationId="{DB1ED0FA-7E49-142C-1D6B-E2D7C74D7E3F}"/>
          </ac:spMkLst>
        </pc:spChg>
      </pc:sldChg>
      <pc:sldChg chg="modSp mod">
        <pc:chgData name="EGLE Lora (OP)" userId="f64cc438-3189-46ca-b79a-3506fc3869f0" providerId="ADAL" clId="{CD3CADB6-F9DF-43A3-8469-244E075ED040}" dt="2025-10-03T11:48:34.113" v="11" actId="20577"/>
        <pc:sldMkLst>
          <pc:docMk/>
          <pc:sldMk cId="0" sldId="262"/>
        </pc:sldMkLst>
        <pc:spChg chg="mod">
          <ac:chgData name="EGLE Lora (OP)" userId="f64cc438-3189-46ca-b79a-3506fc3869f0" providerId="ADAL" clId="{CD3CADB6-F9DF-43A3-8469-244E075ED040}" dt="2025-10-03T11:48:34.113" v="11" actId="20577"/>
          <ac:spMkLst>
            <pc:docMk/>
            <pc:sldMk cId="0" sldId="262"/>
            <ac:spMk id="2" creationId="{5EF4EF4D-D68F-76CC-14C9-80D2D53330FF}"/>
          </ac:spMkLst>
        </pc:spChg>
      </pc:sldChg>
      <pc:sldChg chg="delSp modSp mod">
        <pc:chgData name="EGLE Lora (OP)" userId="f64cc438-3189-46ca-b79a-3506fc3869f0" providerId="ADAL" clId="{CD3CADB6-F9DF-43A3-8469-244E075ED040}" dt="2025-10-03T11:49:30.087" v="13" actId="478"/>
        <pc:sldMkLst>
          <pc:docMk/>
          <pc:sldMk cId="0" sldId="263"/>
        </pc:sldMkLst>
        <pc:spChg chg="del">
          <ac:chgData name="EGLE Lora (OP)" userId="f64cc438-3189-46ca-b79a-3506fc3869f0" providerId="ADAL" clId="{CD3CADB6-F9DF-43A3-8469-244E075ED040}" dt="2025-10-03T11:49:30.087" v="13" actId="478"/>
          <ac:spMkLst>
            <pc:docMk/>
            <pc:sldMk cId="0" sldId="263"/>
            <ac:spMk id="1477792943" creationId="{00000000-0000-0000-0000-000000000000}"/>
          </ac:spMkLst>
        </pc:spChg>
        <pc:picChg chg="mod">
          <ac:chgData name="EGLE Lora (OP)" userId="f64cc438-3189-46ca-b79a-3506fc3869f0" providerId="ADAL" clId="{CD3CADB6-F9DF-43A3-8469-244E075ED040}" dt="2025-10-03T11:49:26.745" v="12" actId="14100"/>
          <ac:picMkLst>
            <pc:docMk/>
            <pc:sldMk cId="0" sldId="263"/>
            <ac:picMk id="1969673044" creationId="{00000000-0000-0000-0000-000000000000}"/>
          </ac:picMkLst>
        </pc:picChg>
      </pc:sldChg>
      <pc:sldChg chg="modSp mod">
        <pc:chgData name="EGLE Lora (OP)" userId="f64cc438-3189-46ca-b79a-3506fc3869f0" providerId="ADAL" clId="{CD3CADB6-F9DF-43A3-8469-244E075ED040}" dt="2025-10-03T11:49:53.506" v="14" actId="20577"/>
        <pc:sldMkLst>
          <pc:docMk/>
          <pc:sldMk cId="0" sldId="264"/>
        </pc:sldMkLst>
        <pc:spChg chg="mod">
          <ac:chgData name="EGLE Lora (OP)" userId="f64cc438-3189-46ca-b79a-3506fc3869f0" providerId="ADAL" clId="{CD3CADB6-F9DF-43A3-8469-244E075ED040}" dt="2025-10-03T11:49:53.506" v="14" actId="20577"/>
          <ac:spMkLst>
            <pc:docMk/>
            <pc:sldMk cId="0" sldId="264"/>
            <ac:spMk id="5" creationId="{894C5ECE-4F3E-6C2C-B183-F8575142A644}"/>
          </ac:spMkLst>
        </pc:spChg>
      </pc:sldChg>
      <pc:sldChg chg="delSp mod">
        <pc:chgData name="EGLE Lora (OP)" userId="f64cc438-3189-46ca-b79a-3506fc3869f0" providerId="ADAL" clId="{CD3CADB6-F9DF-43A3-8469-244E075ED040}" dt="2025-10-03T11:50:14.628" v="15" actId="478"/>
        <pc:sldMkLst>
          <pc:docMk/>
          <pc:sldMk cId="0" sldId="265"/>
        </pc:sldMkLst>
        <pc:spChg chg="del">
          <ac:chgData name="EGLE Lora (OP)" userId="f64cc438-3189-46ca-b79a-3506fc3869f0" providerId="ADAL" clId="{CD3CADB6-F9DF-43A3-8469-244E075ED040}" dt="2025-10-03T11:50:14.628" v="15" actId="478"/>
          <ac:spMkLst>
            <pc:docMk/>
            <pc:sldMk cId="0" sldId="265"/>
            <ac:spMk id="1836788340" creationId="{00000000-0000-0000-0000-000000000000}"/>
          </ac:spMkLst>
        </pc:spChg>
      </pc:sldChg>
      <pc:sldChg chg="modSp mod">
        <pc:chgData name="EGLE Lora (OP)" userId="f64cc438-3189-46ca-b79a-3506fc3869f0" providerId="ADAL" clId="{CD3CADB6-F9DF-43A3-8469-244E075ED040}" dt="2025-10-03T11:51:48.234" v="16" actId="20577"/>
        <pc:sldMkLst>
          <pc:docMk/>
          <pc:sldMk cId="0" sldId="268"/>
        </pc:sldMkLst>
        <pc:spChg chg="mod">
          <ac:chgData name="EGLE Lora (OP)" userId="f64cc438-3189-46ca-b79a-3506fc3869f0" providerId="ADAL" clId="{CD3CADB6-F9DF-43A3-8469-244E075ED040}" dt="2025-10-03T11:51:48.234" v="16" actId="20577"/>
          <ac:spMkLst>
            <pc:docMk/>
            <pc:sldMk cId="0" sldId="268"/>
            <ac:spMk id="3" creationId="{84A6A861-219E-06A4-5B35-4B1EBF671318}"/>
          </ac:spMkLst>
        </pc:spChg>
      </pc:sldChg>
      <pc:sldChg chg="modSp mod">
        <pc:chgData name="EGLE Lora (OP)" userId="f64cc438-3189-46ca-b79a-3506fc3869f0" providerId="ADAL" clId="{CD3CADB6-F9DF-43A3-8469-244E075ED040}" dt="2025-10-03T11:52:08.965" v="17" actId="20577"/>
        <pc:sldMkLst>
          <pc:docMk/>
          <pc:sldMk cId="0" sldId="269"/>
        </pc:sldMkLst>
        <pc:spChg chg="mod">
          <ac:chgData name="EGLE Lora (OP)" userId="f64cc438-3189-46ca-b79a-3506fc3869f0" providerId="ADAL" clId="{CD3CADB6-F9DF-43A3-8469-244E075ED040}" dt="2025-10-03T11:52:08.965" v="17" actId="20577"/>
          <ac:spMkLst>
            <pc:docMk/>
            <pc:sldMk cId="0" sldId="269"/>
            <ac:spMk id="2" creationId="{A1A22CCA-C9A6-D0C1-3FDB-0B035BD7323F}"/>
          </ac:spMkLst>
        </pc:spChg>
      </pc:sldChg>
      <pc:sldChg chg="modSp mod">
        <pc:chgData name="EGLE Lora (OP)" userId="f64cc438-3189-46ca-b79a-3506fc3869f0" providerId="ADAL" clId="{CD3CADB6-F9DF-43A3-8469-244E075ED040}" dt="2025-10-03T11:52:30.468" v="18" actId="20577"/>
        <pc:sldMkLst>
          <pc:docMk/>
          <pc:sldMk cId="0" sldId="270"/>
        </pc:sldMkLst>
        <pc:spChg chg="mod">
          <ac:chgData name="EGLE Lora (OP)" userId="f64cc438-3189-46ca-b79a-3506fc3869f0" providerId="ADAL" clId="{CD3CADB6-F9DF-43A3-8469-244E075ED040}" dt="2025-10-03T11:52:30.468" v="18" actId="20577"/>
          <ac:spMkLst>
            <pc:docMk/>
            <pc:sldMk cId="0" sldId="270"/>
            <ac:spMk id="2" creationId="{3E9FC49D-09CE-146E-C467-4CF520FFA085}"/>
          </ac:spMkLst>
        </pc:spChg>
      </pc:sldChg>
      <pc:sldChg chg="modSp mod">
        <pc:chgData name="EGLE Lora (OP)" userId="f64cc438-3189-46ca-b79a-3506fc3869f0" providerId="ADAL" clId="{CD3CADB6-F9DF-43A3-8469-244E075ED040}" dt="2025-10-03T11:52:48.787" v="19" actId="20577"/>
        <pc:sldMkLst>
          <pc:docMk/>
          <pc:sldMk cId="0" sldId="271"/>
        </pc:sldMkLst>
        <pc:spChg chg="mod">
          <ac:chgData name="EGLE Lora (OP)" userId="f64cc438-3189-46ca-b79a-3506fc3869f0" providerId="ADAL" clId="{CD3CADB6-F9DF-43A3-8469-244E075ED040}" dt="2025-10-03T11:52:48.787" v="19" actId="20577"/>
          <ac:spMkLst>
            <pc:docMk/>
            <pc:sldMk cId="0" sldId="271"/>
            <ac:spMk id="2" creationId="{5DA7EF16-E7A0-0B5E-163F-F3FC0D755314}"/>
          </ac:spMkLst>
        </pc:spChg>
      </pc:sldChg>
      <pc:sldChg chg="modSp mod">
        <pc:chgData name="EGLE Lora (OP)" userId="f64cc438-3189-46ca-b79a-3506fc3869f0" providerId="ADAL" clId="{CD3CADB6-F9DF-43A3-8469-244E075ED040}" dt="2025-10-03T11:53:09.125" v="20" actId="20577"/>
        <pc:sldMkLst>
          <pc:docMk/>
          <pc:sldMk cId="0" sldId="272"/>
        </pc:sldMkLst>
        <pc:spChg chg="mod">
          <ac:chgData name="EGLE Lora (OP)" userId="f64cc438-3189-46ca-b79a-3506fc3869f0" providerId="ADAL" clId="{CD3CADB6-F9DF-43A3-8469-244E075ED040}" dt="2025-10-03T11:53:09.125" v="20" actId="20577"/>
          <ac:spMkLst>
            <pc:docMk/>
            <pc:sldMk cId="0" sldId="272"/>
            <ac:spMk id="2" creationId="{CAF17EFE-D88E-0984-8ABA-D5E34C1D5F1C}"/>
          </ac:spMkLst>
        </pc:spChg>
      </pc:sldChg>
      <pc:sldChg chg="modSp mod ord">
        <pc:chgData name="EGLE Lora (OP)" userId="f64cc438-3189-46ca-b79a-3506fc3869f0" providerId="ADAL" clId="{CD3CADB6-F9DF-43A3-8469-244E075ED040}" dt="2025-10-03T11:54:28.130" v="23"/>
        <pc:sldMkLst>
          <pc:docMk/>
          <pc:sldMk cId="0" sldId="276"/>
        </pc:sldMkLst>
        <pc:spChg chg="mod">
          <ac:chgData name="EGLE Lora (OP)" userId="f64cc438-3189-46ca-b79a-3506fc3869f0" providerId="ADAL" clId="{CD3CADB6-F9DF-43A3-8469-244E075ED040}" dt="2025-10-03T11:54:16.085" v="21" actId="20577"/>
          <ac:spMkLst>
            <pc:docMk/>
            <pc:sldMk cId="0" sldId="276"/>
            <ac:spMk id="3" creationId="{92A12D12-2D89-E900-1EFA-3C5898402F61}"/>
          </ac:spMkLst>
        </pc:spChg>
      </pc:sldChg>
      <pc:sldChg chg="new del">
        <pc:chgData name="EGLE Lora (OP)" userId="f64cc438-3189-46ca-b79a-3506fc3869f0" providerId="ADAL" clId="{CD3CADB6-F9DF-43A3-8469-244E075ED040}" dt="2025-10-03T11:47:40.209" v="1" actId="47"/>
        <pc:sldMkLst>
          <pc:docMk/>
          <pc:sldMk cId="422602528" sldId="277"/>
        </pc:sldMkLst>
      </pc:sldChg>
      <pc:sldChg chg="modSp add mod">
        <pc:chgData name="EGLE Lora (OP)" userId="f64cc438-3189-46ca-b79a-3506fc3869f0" providerId="ADAL" clId="{CD3CADB6-F9DF-43A3-8469-244E075ED040}" dt="2025-10-03T11:47:57.103" v="4" actId="20577"/>
        <pc:sldMkLst>
          <pc:docMk/>
          <pc:sldMk cId="4181552627" sldId="277"/>
        </pc:sldMkLst>
        <pc:spChg chg="mod">
          <ac:chgData name="EGLE Lora (OP)" userId="f64cc438-3189-46ca-b79a-3506fc3869f0" providerId="ADAL" clId="{CD3CADB6-F9DF-43A3-8469-244E075ED040}" dt="2025-10-03T11:47:57.103" v="4" actId="20577"/>
          <ac:spMkLst>
            <pc:docMk/>
            <pc:sldMk cId="4181552627" sldId="277"/>
            <ac:spMk id="4" creationId="{7B21C4CC-7246-3823-FC5A-F5D194F27BD3}"/>
          </ac:spMkLst>
        </pc:spChg>
      </pc:sldChg>
      <pc:sldMasterChg chg="add addSldLayout">
        <pc:chgData name="EGLE Lora (OP)" userId="f64cc438-3189-46ca-b79a-3506fc3869f0" providerId="ADAL" clId="{CD3CADB6-F9DF-43A3-8469-244E075ED040}" dt="2025-10-03T11:47:53.865" v="2" actId="27028"/>
        <pc:sldMasterMkLst>
          <pc:docMk/>
          <pc:sldMasterMk cId="1739732676" sldId="2147484018"/>
        </pc:sldMasterMkLst>
        <pc:sldLayoutChg chg="add">
          <pc:chgData name="EGLE Lora (OP)" userId="f64cc438-3189-46ca-b79a-3506fc3869f0" providerId="ADAL" clId="{CD3CADB6-F9DF-43A3-8469-244E075ED040}" dt="2025-10-03T11:47:53.865" v="2" actId="27028"/>
          <pc:sldLayoutMkLst>
            <pc:docMk/>
            <pc:sldMasterMk cId="1739732676" sldId="2147484018"/>
            <pc:sldLayoutMk cId="2288210209" sldId="214748401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F86B12-4B7C-4FEA-ADDA-303ABA1A058A}" type="doc">
      <dgm:prSet loTypeId="urn:microsoft.com/office/officeart/2005/8/layout/chevron2#1" loCatId="process" qsTypeId="urn:microsoft.com/office/officeart/2005/8/quickstyle/simple1#1" qsCatId="simple" csTypeId="urn:microsoft.com/office/officeart/2005/8/colors/accent1_2" csCatId="accent1" phldr="0"/>
      <dgm:spPr bwMode="auto"/>
      <dgm:t>
        <a:bodyPr/>
        <a:lstStyle/>
        <a:p>
          <a:pPr>
            <a:defRPr/>
          </a:pPr>
          <a:endParaRPr/>
        </a:p>
      </dgm:t>
    </dgm:pt>
    <dgm:pt modelId="{A320BBA4-B6A6-4766-AB13-8DE6E4C89A29}">
      <dgm:prSet phldrT="[Text]" phldr="0" custT="1"/>
      <dgm:spPr bwMode="auto"/>
      <dgm:t>
        <a:bodyPr vertOverflow="overflow" horzOverflow="overflow" vert="horz" rtlCol="0" fromWordArt="0" anchor="ctr" forceAA="0" compatLnSpc="0"/>
        <a:lstStyle/>
        <a:p>
          <a:pPr algn="ctr" defTabSz="1689097">
            <a:lnSpc>
              <a:spcPct val="90000"/>
            </a:lnSpc>
            <a:spcBef>
              <a:spcPts val="0"/>
            </a:spcBef>
            <a:spcAft>
              <a:spcPts val="1007"/>
            </a:spcAft>
            <a:defRPr/>
          </a:pPr>
          <a:r>
            <a:rPr lang="fr-FR" sz="2400" b="1">
              <a:solidFill>
                <a:srgbClr val="F39300"/>
              </a:solidFill>
            </a:rPr>
            <a:t>1</a:t>
          </a:r>
          <a:endParaRPr sz="2400" b="1">
            <a:solidFill>
              <a:srgbClr val="F39300"/>
            </a:solidFill>
          </a:endParaRPr>
        </a:p>
      </dgm:t>
    </dgm:pt>
    <dgm:pt modelId="{995D0939-7363-4715-B761-71082B9E3587}" type="parTrans" cxnId="{25B32F11-5613-40C0-BEB6-F06AE8EBD05E}">
      <dgm:prSet/>
      <dgm:spPr bwMode="auto"/>
      <dgm:t>
        <a:bodyPr/>
        <a:lstStyle/>
        <a:p>
          <a:pPr>
            <a:defRPr/>
          </a:pPr>
          <a:endParaRPr/>
        </a:p>
      </dgm:t>
    </dgm:pt>
    <dgm:pt modelId="{2D66CEAC-AD0E-4BBB-9AE5-BEC958DD8D61}" type="sibTrans" cxnId="{25B32F11-5613-40C0-BEB6-F06AE8EBD05E}">
      <dgm:prSet/>
      <dgm:spPr bwMode="auto"/>
      <dgm:t>
        <a:bodyPr/>
        <a:lstStyle/>
        <a:p>
          <a:pPr>
            <a:defRPr/>
          </a:pPr>
          <a:endParaRPr/>
        </a:p>
      </dgm:t>
    </dgm:pt>
    <dgm:pt modelId="{512A9BCB-8810-4156-9847-A7D258E1C10B}">
      <dgm:prSet phldrT="[Text]" phldr="0" custT="1"/>
      <dgm:spPr bwMode="auto"/>
      <dgm:t>
        <a:bodyPr vertOverflow="overflow" horzOverflow="overflow" vert="horz" rtlCol="0" fromWordArt="0" anchor="t" forceAA="0" compatLnSpc="0"/>
        <a:lstStyle/>
        <a:p>
          <a:pPr>
            <a:lnSpc>
              <a:spcPct val="90000"/>
            </a:lnSpc>
            <a:spcAft>
              <a:spcPts val="377"/>
            </a:spcAft>
            <a:defRPr/>
          </a:pPr>
          <a:endParaRPr sz="900" dirty="0"/>
        </a:p>
      </dgm:t>
    </dgm:pt>
    <dgm:pt modelId="{66D02BCB-71CB-49DC-BC8B-AAC332B6B6D8}" type="parTrans" cxnId="{DA2FE200-7DBE-4CFA-858C-4ABB66EE501D}">
      <dgm:prSet/>
      <dgm:spPr bwMode="auto"/>
      <dgm:t>
        <a:bodyPr/>
        <a:lstStyle/>
        <a:p>
          <a:pPr>
            <a:defRPr/>
          </a:pPr>
          <a:endParaRPr/>
        </a:p>
      </dgm:t>
    </dgm:pt>
    <dgm:pt modelId="{5013CD08-6EC2-439C-A614-6CB2C9D11DD4}" type="sibTrans" cxnId="{DA2FE200-7DBE-4CFA-858C-4ABB66EE501D}">
      <dgm:prSet/>
      <dgm:spPr bwMode="auto"/>
      <dgm:t>
        <a:bodyPr/>
        <a:lstStyle/>
        <a:p>
          <a:pPr>
            <a:defRPr/>
          </a:pPr>
          <a:endParaRPr/>
        </a:p>
      </dgm:t>
    </dgm:pt>
    <dgm:pt modelId="{6F3CC5B1-39AF-4E37-86E7-2120949C889A}">
      <dgm:prSet phldrT="[Text]" phldr="0" custT="1"/>
      <dgm:spPr bwMode="auto"/>
      <dgm:t>
        <a:bodyPr vertOverflow="overflow" horzOverflow="overflow" vert="horz" rtlCol="0" fromWordArt="0" anchor="ctr" forceAA="0" compatLnSpc="0"/>
        <a:lstStyle/>
        <a:p>
          <a:pPr algn="ctr" defTabSz="1689097">
            <a:lnSpc>
              <a:spcPct val="90000"/>
            </a:lnSpc>
            <a:spcBef>
              <a:spcPts val="0"/>
            </a:spcBef>
            <a:spcAft>
              <a:spcPts val="1007"/>
            </a:spcAft>
            <a:defRPr/>
          </a:pPr>
          <a:r>
            <a:rPr lang="fr-FR" sz="2400" b="1">
              <a:solidFill>
                <a:srgbClr val="F39300"/>
              </a:solidFill>
            </a:rPr>
            <a:t>2</a:t>
          </a:r>
          <a:endParaRPr sz="1900">
            <a:solidFill>
              <a:srgbClr val="F39300"/>
            </a:solidFill>
          </a:endParaRPr>
        </a:p>
      </dgm:t>
    </dgm:pt>
    <dgm:pt modelId="{886A3447-E2BB-4FC9-A070-08980BB7F132}" type="parTrans" cxnId="{33F36D82-6066-45AB-AEB6-42ABCACE7776}">
      <dgm:prSet/>
      <dgm:spPr bwMode="auto"/>
      <dgm:t>
        <a:bodyPr/>
        <a:lstStyle/>
        <a:p>
          <a:pPr>
            <a:defRPr/>
          </a:pPr>
          <a:endParaRPr/>
        </a:p>
      </dgm:t>
    </dgm:pt>
    <dgm:pt modelId="{1A890983-AC36-4FB0-8C41-C62FC9218C7A}" type="sibTrans" cxnId="{33F36D82-6066-45AB-AEB6-42ABCACE7776}">
      <dgm:prSet/>
      <dgm:spPr bwMode="auto"/>
      <dgm:t>
        <a:bodyPr/>
        <a:lstStyle/>
        <a:p>
          <a:pPr>
            <a:defRPr/>
          </a:pPr>
          <a:endParaRPr/>
        </a:p>
      </dgm:t>
    </dgm:pt>
    <dgm:pt modelId="{C8507FAA-58F1-43E2-8DB5-E84DF64F141D}">
      <dgm:prSet phldrT="[Text]" phldr="0"/>
      <dgm:spPr bwMode="auto"/>
      <dgm:t>
        <a:bodyPr vertOverflow="overflow" horzOverflow="overflow" vert="horz" rtlCol="0" fromWordArt="0" anchor="ctr" forceAA="0" compatLnSpc="0"/>
        <a:lstStyle/>
        <a:p>
          <a:pPr algn="l" defTabSz="1555749">
            <a:lnSpc>
              <a:spcPct val="90000"/>
            </a:lnSpc>
            <a:spcBef>
              <a:spcPts val="0"/>
            </a:spcBef>
            <a:spcAft>
              <a:spcPts val="161"/>
            </a:spcAft>
            <a:defRPr/>
          </a:pPr>
          <a:r>
            <a:rPr lang="fr-FR" b="0" i="0" u="none" strike="noStrike" cap="none" spc="0">
              <a:solidFill>
                <a:schemeClr val="dk1"/>
              </a:solidFill>
              <a:latin typeface="Calibri"/>
              <a:ea typeface="Arial"/>
              <a:cs typeface="Arial"/>
            </a:rPr>
            <a:t> Serialize the SHACL Profile (HTML / Excel)</a:t>
          </a:r>
          <a:endParaRPr b="0" i="0" u="none" strike="noStrike" cap="none" spc="0">
            <a:solidFill>
              <a:schemeClr val="dk1"/>
            </a:solidFill>
            <a:latin typeface="Calibri"/>
            <a:ea typeface="Arial"/>
            <a:cs typeface="Arial"/>
          </a:endParaRPr>
        </a:p>
      </dgm:t>
    </dgm:pt>
    <dgm:pt modelId="{2A40080A-0F5A-4CB7-8808-536E4534EF5C}" type="parTrans" cxnId="{F70EA80D-7A46-4705-BD6D-0B775A83D4C4}">
      <dgm:prSet/>
      <dgm:spPr bwMode="auto"/>
      <dgm:t>
        <a:bodyPr/>
        <a:lstStyle/>
        <a:p>
          <a:pPr>
            <a:defRPr/>
          </a:pPr>
          <a:endParaRPr/>
        </a:p>
      </dgm:t>
    </dgm:pt>
    <dgm:pt modelId="{AA522E9B-02C6-485B-929D-8F1C4F4C40EF}" type="sibTrans" cxnId="{F70EA80D-7A46-4705-BD6D-0B775A83D4C4}">
      <dgm:prSet/>
      <dgm:spPr bwMode="auto"/>
      <dgm:t>
        <a:bodyPr/>
        <a:lstStyle/>
        <a:p>
          <a:pPr>
            <a:defRPr/>
          </a:pPr>
          <a:endParaRPr/>
        </a:p>
      </dgm:t>
    </dgm:pt>
    <dgm:pt modelId="{F077E0D5-8EC5-4A71-9EC2-2628C5F94117}">
      <dgm:prSet phldrT="[Text]" phldr="0"/>
      <dgm:spPr bwMode="auto"/>
      <dgm:t>
        <a:bodyPr vertOverflow="overflow" horzOverflow="overflow" vert="horz" rtlCol="0" fromWordArt="0" anchor="ctr" forceAA="0" compatLnSpc="0"/>
        <a:lstStyle/>
        <a:p>
          <a:pPr algn="l" defTabSz="1555749">
            <a:lnSpc>
              <a:spcPct val="90000"/>
            </a:lnSpc>
            <a:spcBef>
              <a:spcPts val="0"/>
            </a:spcBef>
            <a:spcAft>
              <a:spcPts val="161"/>
            </a:spcAft>
            <a:defRPr/>
          </a:pPr>
          <a:r>
            <a:rPr lang="fr-FR" b="0" i="0" u="none" strike="noStrike" cap="none" spc="0" dirty="0">
              <a:solidFill>
                <a:schemeClr val="dk1"/>
              </a:solidFill>
              <a:latin typeface="Calibri"/>
              <a:ea typeface="Arial"/>
              <a:cs typeface="Arial"/>
            </a:rPr>
            <a:t> </a:t>
          </a:r>
          <a:r>
            <a:rPr lang="fr-FR" b="0" i="0" u="none" strike="noStrike" cap="none" spc="0" dirty="0" err="1">
              <a:solidFill>
                <a:schemeClr val="dk1"/>
              </a:solidFill>
              <a:latin typeface="Calibri"/>
              <a:ea typeface="Arial"/>
              <a:cs typeface="Arial"/>
            </a:rPr>
            <a:t>Review</a:t>
          </a:r>
          <a:r>
            <a:rPr lang="fr-FR" b="0" i="0" u="none" strike="noStrike" cap="none" spc="0" dirty="0">
              <a:solidFill>
                <a:schemeClr val="dk1"/>
              </a:solidFill>
              <a:latin typeface="Calibri"/>
              <a:ea typeface="Arial"/>
              <a:cs typeface="Arial"/>
            </a:rPr>
            <a:t> SHACL</a:t>
          </a:r>
          <a:endParaRPr dirty="0"/>
        </a:p>
        <a:p>
          <a:pPr algn="l" defTabSz="1555749">
            <a:lnSpc>
              <a:spcPct val="90000"/>
            </a:lnSpc>
            <a:spcBef>
              <a:spcPts val="0"/>
            </a:spcBef>
            <a:spcAft>
              <a:spcPts val="161"/>
            </a:spcAft>
            <a:defRPr/>
          </a:pPr>
          <a:r>
            <a:rPr lang="fr-FR" dirty="0"/>
            <a:t> </a:t>
          </a:r>
          <a:r>
            <a:rPr lang="fr-FR" dirty="0" err="1"/>
            <a:t>Detect</a:t>
          </a:r>
          <a:r>
            <a:rPr lang="fr-FR" dirty="0"/>
            <a:t> </a:t>
          </a:r>
          <a:r>
            <a:rPr lang="fr-FR" dirty="0" err="1"/>
            <a:t>inconsistencies</a:t>
          </a:r>
          <a:r>
            <a:rPr lang="fr-FR" dirty="0"/>
            <a:t> in </a:t>
          </a:r>
          <a:r>
            <a:rPr lang="fr-FR" dirty="0" err="1"/>
            <a:t>dataset</a:t>
          </a:r>
          <a:r>
            <a:rPr lang="fr-FR" dirty="0"/>
            <a:t> (e.g. </a:t>
          </a:r>
          <a:r>
            <a:rPr lang="fr-FR" dirty="0" err="1"/>
            <a:t>suspicious</a:t>
          </a:r>
          <a:r>
            <a:rPr lang="fr-FR" dirty="0"/>
            <a:t> </a:t>
          </a:r>
          <a:r>
            <a:rPr lang="fr-FR" dirty="0" err="1"/>
            <a:t>cardinalities</a:t>
          </a:r>
          <a:r>
            <a:rPr lang="fr-FR" dirty="0"/>
            <a:t>)</a:t>
          </a:r>
          <a:endParaRPr dirty="0"/>
        </a:p>
      </dgm:t>
    </dgm:pt>
    <dgm:pt modelId="{68A16127-1509-43BB-A7EF-6D381FBD29C1}" type="parTrans" cxnId="{C59CA22C-9A88-414A-97B7-EC8BB1FA3272}">
      <dgm:prSet/>
      <dgm:spPr bwMode="auto"/>
      <dgm:t>
        <a:bodyPr/>
        <a:lstStyle/>
        <a:p>
          <a:pPr>
            <a:defRPr/>
          </a:pPr>
          <a:endParaRPr/>
        </a:p>
      </dgm:t>
    </dgm:pt>
    <dgm:pt modelId="{22938F7A-23E1-4BEE-A1F2-2A65C4E06450}" type="sibTrans" cxnId="{C59CA22C-9A88-414A-97B7-EC8BB1FA3272}">
      <dgm:prSet/>
      <dgm:spPr bwMode="auto"/>
      <dgm:t>
        <a:bodyPr/>
        <a:lstStyle/>
        <a:p>
          <a:pPr>
            <a:defRPr/>
          </a:pPr>
          <a:endParaRPr/>
        </a:p>
      </dgm:t>
    </dgm:pt>
    <dgm:pt modelId="{3D597125-9DD6-4646-9AB5-CADD30F44BA2}">
      <dgm:prSet phldrT="[Text]" phldr="0" custT="1"/>
      <dgm:spPr bwMode="auto"/>
      <dgm:t>
        <a:bodyPr vertOverflow="overflow" horzOverflow="overflow" vert="horz" rtlCol="0" fromWordArt="0" anchor="ctr" forceAA="0" compatLnSpc="0"/>
        <a:lstStyle/>
        <a:p>
          <a:pPr algn="ctr" defTabSz="1689097">
            <a:lnSpc>
              <a:spcPct val="90000"/>
            </a:lnSpc>
            <a:spcBef>
              <a:spcPts val="0"/>
            </a:spcBef>
            <a:spcAft>
              <a:spcPts val="1007"/>
            </a:spcAft>
            <a:defRPr/>
          </a:pPr>
          <a:r>
            <a:rPr lang="fr-FR" sz="2400" b="1">
              <a:solidFill>
                <a:srgbClr val="F39300"/>
              </a:solidFill>
            </a:rPr>
            <a:t>3</a:t>
          </a:r>
          <a:endParaRPr sz="2400" b="1">
            <a:solidFill>
              <a:srgbClr val="F39300"/>
            </a:solidFill>
          </a:endParaRPr>
        </a:p>
      </dgm:t>
    </dgm:pt>
    <dgm:pt modelId="{22A3D2B9-0E69-4ADE-AB1C-F6CA8CC08259}" type="parTrans" cxnId="{A1EEDC1C-3B18-49B8-8DBB-EEAE0FFEC25D}">
      <dgm:prSet/>
      <dgm:spPr bwMode="auto"/>
      <dgm:t>
        <a:bodyPr/>
        <a:lstStyle/>
        <a:p>
          <a:pPr>
            <a:defRPr/>
          </a:pPr>
          <a:endParaRPr/>
        </a:p>
      </dgm:t>
    </dgm:pt>
    <dgm:pt modelId="{2DC7291B-19B6-4281-A704-DDAC5C199545}" type="sibTrans" cxnId="{A1EEDC1C-3B18-49B8-8DBB-EEAE0FFEC25D}">
      <dgm:prSet/>
      <dgm:spPr bwMode="auto"/>
      <dgm:t>
        <a:bodyPr/>
        <a:lstStyle/>
        <a:p>
          <a:pPr>
            <a:defRPr/>
          </a:pPr>
          <a:endParaRPr/>
        </a:p>
      </dgm:t>
    </dgm:pt>
    <dgm:pt modelId="{E58DFE4E-6996-4390-8868-136E0077A2CE}">
      <dgm:prSet phldrT="[Text]" phldr="0" custT="1"/>
      <dgm:spPr bwMode="auto"/>
      <dgm:t>
        <a:bodyPr vertOverflow="overflow" horzOverflow="overflow" vert="horz" rtlCol="0" fromWordArt="0" anchor="t" forceAA="0" compatLnSpc="0"/>
        <a:lstStyle/>
        <a:p>
          <a:pPr algn="l" defTabSz="1555749">
            <a:lnSpc>
              <a:spcPct val="90000"/>
            </a:lnSpc>
            <a:spcBef>
              <a:spcPts val="0"/>
            </a:spcBef>
            <a:spcAft>
              <a:spcPts val="460"/>
            </a:spcAft>
            <a:defRPr/>
          </a:pPr>
          <a:r>
            <a:rPr lang="fr-FR" sz="1100"/>
            <a:t>Manually enhance / adjust the SHACL Profile (in Excel), and serialize back to RDF</a:t>
          </a:r>
        </a:p>
      </dgm:t>
    </dgm:pt>
    <dgm:pt modelId="{E6DA6346-D606-4B23-877E-6F746BBEA74D}" type="parTrans" cxnId="{23F9BB13-53D2-44A9-8E64-1F7C1EB6730B}">
      <dgm:prSet/>
      <dgm:spPr bwMode="auto"/>
      <dgm:t>
        <a:bodyPr/>
        <a:lstStyle/>
        <a:p>
          <a:pPr>
            <a:defRPr/>
          </a:pPr>
          <a:endParaRPr/>
        </a:p>
      </dgm:t>
    </dgm:pt>
    <dgm:pt modelId="{99680B4B-2F23-499E-B5BB-1ADCE471C7AA}" type="sibTrans" cxnId="{23F9BB13-53D2-44A9-8E64-1F7C1EB6730B}">
      <dgm:prSet/>
      <dgm:spPr bwMode="auto"/>
      <dgm:t>
        <a:bodyPr/>
        <a:lstStyle/>
        <a:p>
          <a:pPr>
            <a:defRPr/>
          </a:pPr>
          <a:endParaRPr/>
        </a:p>
      </dgm:t>
    </dgm:pt>
    <dgm:pt modelId="{8B5DC24E-8BCF-4FB3-BC31-51E4DD9317AF}">
      <dgm:prSet phldrT="[Text]" phldr="0" custT="1"/>
      <dgm:spPr bwMode="auto"/>
      <dgm:t>
        <a:bodyPr vertOverflow="overflow" horzOverflow="overflow" vert="horz" rtlCol="0" fromWordArt="0" anchor="t" forceAA="0" compatLnSpc="0"/>
        <a:lstStyle/>
        <a:p>
          <a:pPr algn="l" defTabSz="1555749">
            <a:lnSpc>
              <a:spcPct val="90000"/>
            </a:lnSpc>
            <a:spcBef>
              <a:spcPts val="0"/>
            </a:spcBef>
            <a:spcAft>
              <a:spcPts val="460"/>
            </a:spcAft>
            <a:defRPr/>
          </a:pPr>
          <a:r>
            <a:rPr lang="fr-FR" sz="1100"/>
            <a:t>=&gt; produc final SHACL specification for the graph</a:t>
          </a:r>
          <a:endParaRPr sz="900"/>
        </a:p>
      </dgm:t>
    </dgm:pt>
    <dgm:pt modelId="{83D60278-1BDF-4097-B242-912162FC0C10}" type="parTrans" cxnId="{0F9C728E-1003-4C5D-B0E1-68F0144580B8}">
      <dgm:prSet/>
      <dgm:spPr bwMode="auto"/>
      <dgm:t>
        <a:bodyPr/>
        <a:lstStyle/>
        <a:p>
          <a:pPr>
            <a:defRPr/>
          </a:pPr>
          <a:endParaRPr/>
        </a:p>
      </dgm:t>
    </dgm:pt>
    <dgm:pt modelId="{8721F462-2A58-4003-9FFC-0F4EA09CA374}" type="sibTrans" cxnId="{0F9C728E-1003-4C5D-B0E1-68F0144580B8}">
      <dgm:prSet/>
      <dgm:spPr bwMode="auto"/>
      <dgm:t>
        <a:bodyPr/>
        <a:lstStyle/>
        <a:p>
          <a:pPr>
            <a:defRPr/>
          </a:pPr>
          <a:endParaRPr/>
        </a:p>
      </dgm:t>
    </dgm:pt>
    <dgm:pt modelId="{2630FCFA-90EE-4A9F-B769-05F9FA3692D6}">
      <dgm:prSet phldrT="[Text]" phldr="0" custT="1"/>
      <dgm:spPr bwMode="auto"/>
      <dgm:t>
        <a:bodyPr vertOverflow="overflow" horzOverflow="overflow" vert="horz" rtlCol="0" fromWordArt="0" anchor="t" forceAA="0" compatLnSpc="0"/>
        <a:lstStyle/>
        <a:p>
          <a:pPr algn="l" defTabSz="1555749">
            <a:lnSpc>
              <a:spcPct val="90000"/>
            </a:lnSpc>
            <a:spcBef>
              <a:spcPts val="0"/>
            </a:spcBef>
            <a:spcAft>
              <a:spcPts val="461"/>
            </a:spcAft>
            <a:defRPr/>
          </a:pPr>
          <a:r>
            <a:rPr lang="fr-FR" sz="1100" b="0" i="0" u="none" strike="noStrike" cap="none" spc="0">
              <a:solidFill>
                <a:schemeClr val="dk1"/>
              </a:solidFill>
              <a:latin typeface="Calibri"/>
              <a:ea typeface="Arial"/>
              <a:cs typeface="Arial"/>
            </a:rPr>
            <a:t>Analyze the data to generate a SHACL profile</a:t>
          </a:r>
          <a:r>
            <a:rPr lang="fr-FR" sz="1100"/>
            <a:t> automatically</a:t>
          </a:r>
          <a:endParaRPr sz="900"/>
        </a:p>
      </dgm:t>
    </dgm:pt>
    <dgm:pt modelId="{828421A0-02E9-4B16-95B0-4F95AC16511A}" type="sibTrans" cxnId="{E86B41F1-DC7F-49E5-B6AD-9CA48C754051}">
      <dgm:prSet/>
      <dgm:spPr bwMode="auto"/>
      <dgm:t>
        <a:bodyPr/>
        <a:lstStyle/>
        <a:p>
          <a:pPr>
            <a:defRPr/>
          </a:pPr>
          <a:endParaRPr/>
        </a:p>
      </dgm:t>
    </dgm:pt>
    <dgm:pt modelId="{0BA61F09-6A0F-494F-AA3A-C8421C165902}" type="parTrans" cxnId="{E86B41F1-DC7F-49E5-B6AD-9CA48C754051}">
      <dgm:prSet/>
      <dgm:spPr bwMode="auto"/>
      <dgm:t>
        <a:bodyPr/>
        <a:lstStyle/>
        <a:p>
          <a:pPr>
            <a:defRPr/>
          </a:pPr>
          <a:endParaRPr/>
        </a:p>
      </dgm:t>
    </dgm:pt>
    <dgm:pt modelId="{63D4614A-F897-46AF-A1D8-68B89D2F4446}" type="pres">
      <dgm:prSet presAssocID="{57F86B12-4B7C-4FEA-ADDA-303ABA1A058A}" presName="linearFlow" presStyleCnt="0">
        <dgm:presLayoutVars>
          <dgm:dir/>
          <dgm:animLvl val="lvl"/>
          <dgm:resizeHandles val="exact"/>
        </dgm:presLayoutVars>
      </dgm:prSet>
      <dgm:spPr bwMode="auto"/>
    </dgm:pt>
    <dgm:pt modelId="{CDFAE62F-5B44-4A8D-AC21-2088DF8F676E}" type="pres">
      <dgm:prSet presAssocID="{A320BBA4-B6A6-4766-AB13-8DE6E4C89A29}" presName="composite" presStyleCnt="0"/>
      <dgm:spPr bwMode="auto"/>
    </dgm:pt>
    <dgm:pt modelId="{17D82F43-0080-46F1-8CDC-D6A925F3629B}" type="pres">
      <dgm:prSet presAssocID="{A320BBA4-B6A6-4766-AB13-8DE6E4C89A29}" presName="parentText" presStyleLbl="alignNode1" presStyleIdx="0" presStyleCnt="3">
        <dgm:presLayoutVars>
          <dgm:chMax val="1"/>
          <dgm:bulletEnabled val="1"/>
        </dgm:presLayoutVars>
      </dgm:prSet>
      <dgm:spPr bwMode="auto"/>
    </dgm:pt>
    <dgm:pt modelId="{40DBFC1C-2F42-4F4A-8F3E-FACA60C06695}" type="pres">
      <dgm:prSet presAssocID="{A320BBA4-B6A6-4766-AB13-8DE6E4C89A29}" presName="descendantText" presStyleLbl="alignAcc1" presStyleIdx="0" presStyleCnt="3">
        <dgm:presLayoutVars>
          <dgm:bulletEnabled val="1"/>
        </dgm:presLayoutVars>
      </dgm:prSet>
      <dgm:spPr bwMode="auto"/>
    </dgm:pt>
    <dgm:pt modelId="{E5E9A4F4-9EBC-4E37-BE6C-E2FFEE196DD9}" type="pres">
      <dgm:prSet presAssocID="{2D66CEAC-AD0E-4BBB-9AE5-BEC958DD8D61}" presName="sp" presStyleCnt="0"/>
      <dgm:spPr bwMode="auto"/>
    </dgm:pt>
    <dgm:pt modelId="{A319E543-DBA8-4FEC-8F57-E7E93F57AC50}" type="pres">
      <dgm:prSet presAssocID="{6F3CC5B1-39AF-4E37-86E7-2120949C889A}" presName="composite" presStyleCnt="0"/>
      <dgm:spPr bwMode="auto"/>
    </dgm:pt>
    <dgm:pt modelId="{1655B817-94DA-48EF-987F-A3F1D35039B7}" type="pres">
      <dgm:prSet presAssocID="{6F3CC5B1-39AF-4E37-86E7-2120949C889A}" presName="parentText" presStyleLbl="alignNode1" presStyleIdx="1" presStyleCnt="3">
        <dgm:presLayoutVars>
          <dgm:chMax val="1"/>
          <dgm:bulletEnabled val="1"/>
        </dgm:presLayoutVars>
      </dgm:prSet>
      <dgm:spPr bwMode="auto"/>
    </dgm:pt>
    <dgm:pt modelId="{2747AAF1-42FA-4449-8F72-416DE9BB4869}" type="pres">
      <dgm:prSet presAssocID="{6F3CC5B1-39AF-4E37-86E7-2120949C889A}" presName="descendantText" presStyleLbl="alignAcc1" presStyleIdx="1" presStyleCnt="3">
        <dgm:presLayoutVars>
          <dgm:bulletEnabled val="1"/>
        </dgm:presLayoutVars>
      </dgm:prSet>
      <dgm:spPr bwMode="auto"/>
    </dgm:pt>
    <dgm:pt modelId="{77CBD59E-38DC-496F-A267-192D76B119A9}" type="pres">
      <dgm:prSet presAssocID="{1A890983-AC36-4FB0-8C41-C62FC9218C7A}" presName="sp" presStyleCnt="0"/>
      <dgm:spPr bwMode="auto"/>
    </dgm:pt>
    <dgm:pt modelId="{77F6BA00-8524-4735-BDF4-3EBC8AC90D69}" type="pres">
      <dgm:prSet presAssocID="{3D597125-9DD6-4646-9AB5-CADD30F44BA2}" presName="composite" presStyleCnt="0"/>
      <dgm:spPr bwMode="auto"/>
    </dgm:pt>
    <dgm:pt modelId="{95E5A0F4-920A-4092-8EC1-687E09E3386A}" type="pres">
      <dgm:prSet presAssocID="{3D597125-9DD6-4646-9AB5-CADD30F44BA2}" presName="parentText" presStyleLbl="alignNode1" presStyleIdx="2" presStyleCnt="3">
        <dgm:presLayoutVars>
          <dgm:chMax val="1"/>
          <dgm:bulletEnabled val="1"/>
        </dgm:presLayoutVars>
      </dgm:prSet>
      <dgm:spPr bwMode="auto"/>
    </dgm:pt>
    <dgm:pt modelId="{AD8CDCB3-06DA-4690-B26E-756DE1520BDC}" type="pres">
      <dgm:prSet presAssocID="{3D597125-9DD6-4646-9AB5-CADD30F44BA2}" presName="descendantText" presStyleLbl="alignAcc1" presStyleIdx="2" presStyleCnt="3">
        <dgm:presLayoutVars>
          <dgm:bulletEnabled val="1"/>
        </dgm:presLayoutVars>
      </dgm:prSet>
      <dgm:spPr bwMode="auto"/>
    </dgm:pt>
  </dgm:ptLst>
  <dgm:cxnLst>
    <dgm:cxn modelId="{DA2FE200-7DBE-4CFA-858C-4ABB66EE501D}" srcId="{A320BBA4-B6A6-4766-AB13-8DE6E4C89A29}" destId="{512A9BCB-8810-4156-9847-A7D258E1C10B}" srcOrd="0" destOrd="0" parTransId="{66D02BCB-71CB-49DC-BC8B-AAC332B6B6D8}" sibTransId="{5013CD08-6EC2-439C-A614-6CB2C9D11DD4}"/>
    <dgm:cxn modelId="{F70EA80D-7A46-4705-BD6D-0B775A83D4C4}" srcId="{6F3CC5B1-39AF-4E37-86E7-2120949C889A}" destId="{C8507FAA-58F1-43E2-8DB5-E84DF64F141D}" srcOrd="0" destOrd="0" parTransId="{2A40080A-0F5A-4CB7-8808-536E4534EF5C}" sibTransId="{AA522E9B-02C6-485B-929D-8F1C4F4C40EF}"/>
    <dgm:cxn modelId="{25B32F11-5613-40C0-BEB6-F06AE8EBD05E}" srcId="{57F86B12-4B7C-4FEA-ADDA-303ABA1A058A}" destId="{A320BBA4-B6A6-4766-AB13-8DE6E4C89A29}" srcOrd="0" destOrd="0" parTransId="{995D0939-7363-4715-B761-71082B9E3587}" sibTransId="{2D66CEAC-AD0E-4BBB-9AE5-BEC958DD8D61}"/>
    <dgm:cxn modelId="{23F9BB13-53D2-44A9-8E64-1F7C1EB6730B}" srcId="{3D597125-9DD6-4646-9AB5-CADD30F44BA2}" destId="{E58DFE4E-6996-4390-8868-136E0077A2CE}" srcOrd="0" destOrd="0" parTransId="{E6DA6346-D606-4B23-877E-6F746BBEA74D}" sibTransId="{99680B4B-2F23-499E-B5BB-1ADCE471C7AA}"/>
    <dgm:cxn modelId="{A1EEDC1C-3B18-49B8-8DBB-EEAE0FFEC25D}" srcId="{57F86B12-4B7C-4FEA-ADDA-303ABA1A058A}" destId="{3D597125-9DD6-4646-9AB5-CADD30F44BA2}" srcOrd="2" destOrd="0" parTransId="{22A3D2B9-0E69-4ADE-AB1C-F6CA8CC08259}" sibTransId="{2DC7291B-19B6-4281-A704-DDAC5C199545}"/>
    <dgm:cxn modelId="{C59CA22C-9A88-414A-97B7-EC8BB1FA3272}" srcId="{6F3CC5B1-39AF-4E37-86E7-2120949C889A}" destId="{F077E0D5-8EC5-4A71-9EC2-2628C5F94117}" srcOrd="1" destOrd="0" parTransId="{68A16127-1509-43BB-A7EF-6D381FBD29C1}" sibTransId="{22938F7A-23E1-4BEE-A1F2-2A65C4E06450}"/>
    <dgm:cxn modelId="{3FF0A853-663E-49FE-8C10-D5A3D4C1FC21}" type="presOf" srcId="{2630FCFA-90EE-4A9F-B769-05F9FA3692D6}" destId="{40DBFC1C-2F42-4F4A-8F3E-FACA60C06695}" srcOrd="0" destOrd="1" presId="urn:microsoft.com/office/officeart/2005/8/layout/chevron2#1"/>
    <dgm:cxn modelId="{33F36D82-6066-45AB-AEB6-42ABCACE7776}" srcId="{57F86B12-4B7C-4FEA-ADDA-303ABA1A058A}" destId="{6F3CC5B1-39AF-4E37-86E7-2120949C889A}" srcOrd="1" destOrd="0" parTransId="{886A3447-E2BB-4FC9-A070-08980BB7F132}" sibTransId="{1A890983-AC36-4FB0-8C41-C62FC9218C7A}"/>
    <dgm:cxn modelId="{0B06B486-6C7C-48ED-B9A4-42880ED876F1}" type="presOf" srcId="{8B5DC24E-8BCF-4FB3-BC31-51E4DD9317AF}" destId="{AD8CDCB3-06DA-4690-B26E-756DE1520BDC}" srcOrd="0" destOrd="1" presId="urn:microsoft.com/office/officeart/2005/8/layout/chevron2#1"/>
    <dgm:cxn modelId="{59C3848D-D546-4BE2-B296-2601A533EF82}" type="presOf" srcId="{6F3CC5B1-39AF-4E37-86E7-2120949C889A}" destId="{1655B817-94DA-48EF-987F-A3F1D35039B7}" srcOrd="0" destOrd="0" presId="urn:microsoft.com/office/officeart/2005/8/layout/chevron2#1"/>
    <dgm:cxn modelId="{0F9C728E-1003-4C5D-B0E1-68F0144580B8}" srcId="{3D597125-9DD6-4646-9AB5-CADD30F44BA2}" destId="{8B5DC24E-8BCF-4FB3-BC31-51E4DD9317AF}" srcOrd="1" destOrd="0" parTransId="{83D60278-1BDF-4097-B242-912162FC0C10}" sibTransId="{8721F462-2A58-4003-9FFC-0F4EA09CA374}"/>
    <dgm:cxn modelId="{D12DBF92-C9A1-481C-924C-4809ACA70861}" type="presOf" srcId="{512A9BCB-8810-4156-9847-A7D258E1C10B}" destId="{40DBFC1C-2F42-4F4A-8F3E-FACA60C06695}" srcOrd="0" destOrd="0" presId="urn:microsoft.com/office/officeart/2005/8/layout/chevron2#1"/>
    <dgm:cxn modelId="{E9B334A0-C969-4C5F-A46F-E25526A99E24}" type="presOf" srcId="{F077E0D5-8EC5-4A71-9EC2-2628C5F94117}" destId="{2747AAF1-42FA-4449-8F72-416DE9BB4869}" srcOrd="0" destOrd="1" presId="urn:microsoft.com/office/officeart/2005/8/layout/chevron2#1"/>
    <dgm:cxn modelId="{159E05BD-9A76-45A5-97CD-1A1CFE633E7B}" type="presOf" srcId="{C8507FAA-58F1-43E2-8DB5-E84DF64F141D}" destId="{2747AAF1-42FA-4449-8F72-416DE9BB4869}" srcOrd="0" destOrd="0" presId="urn:microsoft.com/office/officeart/2005/8/layout/chevron2#1"/>
    <dgm:cxn modelId="{6E9C5EC3-5C0A-4AD1-A22E-C65956DF70F2}" type="presOf" srcId="{3D597125-9DD6-4646-9AB5-CADD30F44BA2}" destId="{95E5A0F4-920A-4092-8EC1-687E09E3386A}" srcOrd="0" destOrd="0" presId="urn:microsoft.com/office/officeart/2005/8/layout/chevron2#1"/>
    <dgm:cxn modelId="{7DE1D6D3-B229-40B0-821A-56D560B71EE9}" type="presOf" srcId="{E58DFE4E-6996-4390-8868-136E0077A2CE}" destId="{AD8CDCB3-06DA-4690-B26E-756DE1520BDC}" srcOrd="0" destOrd="0" presId="urn:microsoft.com/office/officeart/2005/8/layout/chevron2#1"/>
    <dgm:cxn modelId="{AF56F5EC-EB4D-4C67-B0FF-5F8FEDA0F5D5}" type="presOf" srcId="{57F86B12-4B7C-4FEA-ADDA-303ABA1A058A}" destId="{63D4614A-F897-46AF-A1D8-68B89D2F4446}" srcOrd="0" destOrd="0" presId="urn:microsoft.com/office/officeart/2005/8/layout/chevron2#1"/>
    <dgm:cxn modelId="{E86B41F1-DC7F-49E5-B6AD-9CA48C754051}" srcId="{A320BBA4-B6A6-4766-AB13-8DE6E4C89A29}" destId="{2630FCFA-90EE-4A9F-B769-05F9FA3692D6}" srcOrd="1" destOrd="0" parTransId="{0BA61F09-6A0F-494F-AA3A-C8421C165902}" sibTransId="{828421A0-02E9-4B16-95B0-4F95AC16511A}"/>
    <dgm:cxn modelId="{1378D3FC-A298-4ACE-8143-9DA31BAF4ADE}" type="presOf" srcId="{A320BBA4-B6A6-4766-AB13-8DE6E4C89A29}" destId="{17D82F43-0080-46F1-8CDC-D6A925F3629B}" srcOrd="0" destOrd="0" presId="urn:microsoft.com/office/officeart/2005/8/layout/chevron2#1"/>
    <dgm:cxn modelId="{36EDDC56-B767-49F1-9A1E-4099FBC87392}" type="presParOf" srcId="{63D4614A-F897-46AF-A1D8-68B89D2F4446}" destId="{CDFAE62F-5B44-4A8D-AC21-2088DF8F676E}" srcOrd="0" destOrd="0" presId="urn:microsoft.com/office/officeart/2005/8/layout/chevron2#1"/>
    <dgm:cxn modelId="{CF251BE8-D707-4CED-90E1-BBCB0D9BB7FF}" type="presParOf" srcId="{CDFAE62F-5B44-4A8D-AC21-2088DF8F676E}" destId="{17D82F43-0080-46F1-8CDC-D6A925F3629B}" srcOrd="0" destOrd="0" presId="urn:microsoft.com/office/officeart/2005/8/layout/chevron2#1"/>
    <dgm:cxn modelId="{C4488A97-BB52-42A1-9959-7B82A7729117}" type="presParOf" srcId="{CDFAE62F-5B44-4A8D-AC21-2088DF8F676E}" destId="{40DBFC1C-2F42-4F4A-8F3E-FACA60C06695}" srcOrd="1" destOrd="0" presId="urn:microsoft.com/office/officeart/2005/8/layout/chevron2#1"/>
    <dgm:cxn modelId="{652AE1E2-601C-4286-AACE-8058954CE69A}" type="presParOf" srcId="{63D4614A-F897-46AF-A1D8-68B89D2F4446}" destId="{E5E9A4F4-9EBC-4E37-BE6C-E2FFEE196DD9}" srcOrd="1" destOrd="0" presId="urn:microsoft.com/office/officeart/2005/8/layout/chevron2#1"/>
    <dgm:cxn modelId="{E758E89F-BC91-4854-94F8-1447B18E38BA}" type="presParOf" srcId="{63D4614A-F897-46AF-A1D8-68B89D2F4446}" destId="{A319E543-DBA8-4FEC-8F57-E7E93F57AC50}" srcOrd="2" destOrd="0" presId="urn:microsoft.com/office/officeart/2005/8/layout/chevron2#1"/>
    <dgm:cxn modelId="{A6F945F6-B7F0-42D8-A1E9-E9AAA1A103DC}" type="presParOf" srcId="{A319E543-DBA8-4FEC-8F57-E7E93F57AC50}" destId="{1655B817-94DA-48EF-987F-A3F1D35039B7}" srcOrd="0" destOrd="0" presId="urn:microsoft.com/office/officeart/2005/8/layout/chevron2#1"/>
    <dgm:cxn modelId="{87B0DB45-7AC4-498C-8811-A2ADBE1A0A45}" type="presParOf" srcId="{A319E543-DBA8-4FEC-8F57-E7E93F57AC50}" destId="{2747AAF1-42FA-4449-8F72-416DE9BB4869}" srcOrd="1" destOrd="0" presId="urn:microsoft.com/office/officeart/2005/8/layout/chevron2#1"/>
    <dgm:cxn modelId="{72EF3558-A6F1-4A03-8008-8E252A4D4A69}" type="presParOf" srcId="{63D4614A-F897-46AF-A1D8-68B89D2F4446}" destId="{77CBD59E-38DC-496F-A267-192D76B119A9}" srcOrd="3" destOrd="0" presId="urn:microsoft.com/office/officeart/2005/8/layout/chevron2#1"/>
    <dgm:cxn modelId="{C679CDC9-48FB-492C-9117-1DE213D59C76}" type="presParOf" srcId="{63D4614A-F897-46AF-A1D8-68B89D2F4446}" destId="{77F6BA00-8524-4735-BDF4-3EBC8AC90D69}" srcOrd="4" destOrd="0" presId="urn:microsoft.com/office/officeart/2005/8/layout/chevron2#1"/>
    <dgm:cxn modelId="{E4ED4DB5-2A31-4128-A405-C2091B4308ED}" type="presParOf" srcId="{77F6BA00-8524-4735-BDF4-3EBC8AC90D69}" destId="{95E5A0F4-920A-4092-8EC1-687E09E3386A}" srcOrd="0" destOrd="0" presId="urn:microsoft.com/office/officeart/2005/8/layout/chevron2#1"/>
    <dgm:cxn modelId="{0AA4D9FF-BA7F-4538-BA1D-9166C1B62256}" type="presParOf" srcId="{77F6BA00-8524-4735-BDF4-3EBC8AC90D69}" destId="{AD8CDCB3-06DA-4690-B26E-756DE1520BDC}" srcOrd="1" destOrd="0" presId="urn:microsoft.com/office/officeart/2005/8/layout/chevron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D82F43-0080-46F1-8CDC-D6A925F3629B}">
      <dsp:nvSpPr>
        <dsp:cNvPr id="0" name=""/>
        <dsp:cNvSpPr/>
      </dsp:nvSpPr>
      <dsp:spPr bwMode="auto">
        <a:xfrm rot="5400000">
          <a:off x="-154003" y="155358"/>
          <a:ext cx="1026686" cy="7186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5240" tIns="15240" rIns="15240" bIns="15240" numCol="1" spcCol="1270" rtlCol="0" fromWordArt="0" anchor="ctr" anchorCtr="0" forceAA="0" compatLnSpc="0">
          <a:noAutofit/>
        </a:bodyPr>
        <a:lstStyle/>
        <a:p>
          <a:pPr marL="0" lvl="0" indent="0" algn="ctr" defTabSz="1689097">
            <a:lnSpc>
              <a:spcPct val="90000"/>
            </a:lnSpc>
            <a:spcBef>
              <a:spcPts val="0"/>
            </a:spcBef>
            <a:spcAft>
              <a:spcPts val="1007"/>
            </a:spcAft>
            <a:buNone/>
            <a:defRPr/>
          </a:pPr>
          <a:r>
            <a:rPr lang="fr-FR" sz="2400" b="1" kern="1200">
              <a:solidFill>
                <a:srgbClr val="F39300"/>
              </a:solidFill>
            </a:rPr>
            <a:t>1</a:t>
          </a:r>
          <a:endParaRPr sz="2400" b="1" kern="1200">
            <a:solidFill>
              <a:srgbClr val="F39300"/>
            </a:solidFill>
          </a:endParaRPr>
        </a:p>
      </dsp:txBody>
      <dsp:txXfrm rot="-5400000">
        <a:off x="0" y="360695"/>
        <a:ext cx="718680" cy="308006"/>
      </dsp:txXfrm>
    </dsp:sp>
    <dsp:sp modelId="{40DBFC1C-2F42-4F4A-8F3E-FACA60C06695}">
      <dsp:nvSpPr>
        <dsp:cNvPr id="0" name=""/>
        <dsp:cNvSpPr/>
      </dsp:nvSpPr>
      <dsp:spPr bwMode="auto">
        <a:xfrm rot="5400000">
          <a:off x="2028706" y="-1308669"/>
          <a:ext cx="667697" cy="3287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64008" tIns="5715" rIns="5715" bIns="5715" numCol="1" spcCol="1270" rtlCol="0" fromWordArt="0" anchor="t" anchorCtr="0" forceAA="0" compatLnSpc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ts val="377"/>
            </a:spcAft>
            <a:buChar char="•"/>
            <a:defRPr/>
          </a:pPr>
          <a:endParaRPr sz="900" kern="1200" dirty="0"/>
        </a:p>
        <a:p>
          <a:pPr marL="57150" lvl="1" indent="-57150" algn="l" defTabSz="1555749">
            <a:lnSpc>
              <a:spcPct val="90000"/>
            </a:lnSpc>
            <a:spcBef>
              <a:spcPts val="0"/>
            </a:spcBef>
            <a:spcAft>
              <a:spcPts val="461"/>
            </a:spcAft>
            <a:buChar char="•"/>
            <a:defRPr/>
          </a:pPr>
          <a:r>
            <a:rPr lang="fr-FR" sz="1100" b="0" i="0" u="none" strike="noStrike" kern="1200" cap="none" spc="0">
              <a:solidFill>
                <a:schemeClr val="dk1"/>
              </a:solidFill>
              <a:latin typeface="Calibri"/>
              <a:ea typeface="Arial"/>
              <a:cs typeface="Arial"/>
            </a:rPr>
            <a:t>Analyze the data to generate a SHACL profile</a:t>
          </a:r>
          <a:r>
            <a:rPr lang="fr-FR" sz="1100" kern="1200"/>
            <a:t> automatically</a:t>
          </a:r>
          <a:endParaRPr sz="900" kern="1200"/>
        </a:p>
      </dsp:txBody>
      <dsp:txXfrm rot="-5400000">
        <a:off x="718681" y="33950"/>
        <a:ext cx="3255154" cy="602509"/>
      </dsp:txXfrm>
    </dsp:sp>
    <dsp:sp modelId="{1655B817-94DA-48EF-987F-A3F1D35039B7}">
      <dsp:nvSpPr>
        <dsp:cNvPr id="0" name=""/>
        <dsp:cNvSpPr/>
      </dsp:nvSpPr>
      <dsp:spPr bwMode="auto">
        <a:xfrm rot="5400000">
          <a:off x="-154003" y="976135"/>
          <a:ext cx="1026686" cy="7186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5240" tIns="15240" rIns="15240" bIns="15240" numCol="1" spcCol="1270" rtlCol="0" fromWordArt="0" anchor="ctr" anchorCtr="0" forceAA="0" compatLnSpc="0">
          <a:noAutofit/>
        </a:bodyPr>
        <a:lstStyle/>
        <a:p>
          <a:pPr marL="0" lvl="0" indent="0" algn="ctr" defTabSz="1689097">
            <a:lnSpc>
              <a:spcPct val="90000"/>
            </a:lnSpc>
            <a:spcBef>
              <a:spcPts val="0"/>
            </a:spcBef>
            <a:spcAft>
              <a:spcPts val="1007"/>
            </a:spcAft>
            <a:buNone/>
            <a:defRPr/>
          </a:pPr>
          <a:r>
            <a:rPr lang="fr-FR" sz="2400" b="1" kern="1200">
              <a:solidFill>
                <a:srgbClr val="F39300"/>
              </a:solidFill>
            </a:rPr>
            <a:t>2</a:t>
          </a:r>
          <a:endParaRPr sz="1900" kern="1200">
            <a:solidFill>
              <a:srgbClr val="F39300"/>
            </a:solidFill>
          </a:endParaRPr>
        </a:p>
      </dsp:txBody>
      <dsp:txXfrm rot="-5400000">
        <a:off x="0" y="1181472"/>
        <a:ext cx="718680" cy="308006"/>
      </dsp:txXfrm>
    </dsp:sp>
    <dsp:sp modelId="{2747AAF1-42FA-4449-8F72-416DE9BB4869}">
      <dsp:nvSpPr>
        <dsp:cNvPr id="0" name=""/>
        <dsp:cNvSpPr/>
      </dsp:nvSpPr>
      <dsp:spPr bwMode="auto">
        <a:xfrm rot="5400000">
          <a:off x="2028881" y="-488068"/>
          <a:ext cx="667346" cy="3287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64008" tIns="5715" rIns="5715" bIns="5715" numCol="1" spcCol="1270" rtlCol="0" fromWordArt="0" anchor="ctr" anchorCtr="0" forceAA="0" compatLnSpc="0">
          <a:noAutofit/>
        </a:bodyPr>
        <a:lstStyle/>
        <a:p>
          <a:pPr marL="57150" lvl="1" indent="-57150" algn="l" defTabSz="1555749">
            <a:lnSpc>
              <a:spcPct val="90000"/>
            </a:lnSpc>
            <a:spcBef>
              <a:spcPts val="0"/>
            </a:spcBef>
            <a:spcAft>
              <a:spcPts val="161"/>
            </a:spcAft>
            <a:buChar char="•"/>
            <a:defRPr/>
          </a:pPr>
          <a:r>
            <a:rPr lang="fr-FR" sz="900" b="0" i="0" u="none" strike="noStrike" kern="1200" cap="none" spc="0">
              <a:solidFill>
                <a:schemeClr val="dk1"/>
              </a:solidFill>
              <a:latin typeface="Calibri"/>
              <a:ea typeface="Arial"/>
              <a:cs typeface="Arial"/>
            </a:rPr>
            <a:t> Serialize the SHACL Profile (HTML / Excel)</a:t>
          </a:r>
          <a:endParaRPr sz="900" b="0" i="0" u="none" strike="noStrike" kern="1200" cap="none" spc="0">
            <a:solidFill>
              <a:schemeClr val="dk1"/>
            </a:solidFill>
            <a:latin typeface="Calibri"/>
            <a:ea typeface="Arial"/>
            <a:cs typeface="Arial"/>
          </a:endParaRPr>
        </a:p>
        <a:p>
          <a:pPr marL="57150" lvl="1" indent="-57150" algn="l" defTabSz="1555749">
            <a:lnSpc>
              <a:spcPct val="90000"/>
            </a:lnSpc>
            <a:spcBef>
              <a:spcPts val="0"/>
            </a:spcBef>
            <a:spcAft>
              <a:spcPts val="161"/>
            </a:spcAft>
            <a:buChar char="•"/>
            <a:defRPr/>
          </a:pPr>
          <a:r>
            <a:rPr lang="fr-FR" sz="900" b="0" i="0" u="none" strike="noStrike" kern="1200" cap="none" spc="0" dirty="0">
              <a:solidFill>
                <a:schemeClr val="dk1"/>
              </a:solidFill>
              <a:latin typeface="Calibri"/>
              <a:ea typeface="Arial"/>
              <a:cs typeface="Arial"/>
            </a:rPr>
            <a:t> </a:t>
          </a:r>
          <a:r>
            <a:rPr lang="fr-FR" sz="900" b="0" i="0" u="none" strike="noStrike" kern="1200" cap="none" spc="0" dirty="0" err="1">
              <a:solidFill>
                <a:schemeClr val="dk1"/>
              </a:solidFill>
              <a:latin typeface="Calibri"/>
              <a:ea typeface="Arial"/>
              <a:cs typeface="Arial"/>
            </a:rPr>
            <a:t>Review</a:t>
          </a:r>
          <a:r>
            <a:rPr lang="fr-FR" sz="900" b="0" i="0" u="none" strike="noStrike" kern="1200" cap="none" spc="0" dirty="0">
              <a:solidFill>
                <a:schemeClr val="dk1"/>
              </a:solidFill>
              <a:latin typeface="Calibri"/>
              <a:ea typeface="Arial"/>
              <a:cs typeface="Arial"/>
            </a:rPr>
            <a:t> SHACL</a:t>
          </a:r>
          <a:endParaRPr sz="900" kern="1200" dirty="0"/>
        </a:p>
        <a:p>
          <a:pPr marL="57150" lvl="1" indent="-57150" algn="l" defTabSz="1555749">
            <a:lnSpc>
              <a:spcPct val="90000"/>
            </a:lnSpc>
            <a:spcBef>
              <a:spcPts val="0"/>
            </a:spcBef>
            <a:spcAft>
              <a:spcPts val="161"/>
            </a:spcAft>
            <a:buChar char="•"/>
            <a:defRPr/>
          </a:pPr>
          <a:r>
            <a:rPr lang="fr-FR" sz="900" kern="1200" dirty="0"/>
            <a:t> </a:t>
          </a:r>
          <a:r>
            <a:rPr lang="fr-FR" sz="900" kern="1200" dirty="0" err="1"/>
            <a:t>Detect</a:t>
          </a:r>
          <a:r>
            <a:rPr lang="fr-FR" sz="900" kern="1200" dirty="0"/>
            <a:t> </a:t>
          </a:r>
          <a:r>
            <a:rPr lang="fr-FR" sz="900" kern="1200" dirty="0" err="1"/>
            <a:t>inconsistencies</a:t>
          </a:r>
          <a:r>
            <a:rPr lang="fr-FR" sz="900" kern="1200" dirty="0"/>
            <a:t> in </a:t>
          </a:r>
          <a:r>
            <a:rPr lang="fr-FR" sz="900" kern="1200" dirty="0" err="1"/>
            <a:t>dataset</a:t>
          </a:r>
          <a:r>
            <a:rPr lang="fr-FR" sz="900" kern="1200" dirty="0"/>
            <a:t> (e.g. </a:t>
          </a:r>
          <a:r>
            <a:rPr lang="fr-FR" sz="900" kern="1200" dirty="0" err="1"/>
            <a:t>suspicious</a:t>
          </a:r>
          <a:r>
            <a:rPr lang="fr-FR" sz="900" kern="1200" dirty="0"/>
            <a:t> </a:t>
          </a:r>
          <a:r>
            <a:rPr lang="fr-FR" sz="900" kern="1200" dirty="0" err="1"/>
            <a:t>cardinalities</a:t>
          </a:r>
          <a:r>
            <a:rPr lang="fr-FR" sz="900" kern="1200" dirty="0"/>
            <a:t>)</a:t>
          </a:r>
          <a:endParaRPr sz="900" kern="1200" dirty="0"/>
        </a:p>
      </dsp:txBody>
      <dsp:txXfrm rot="-5400000">
        <a:off x="718681" y="854709"/>
        <a:ext cx="3255171" cy="602192"/>
      </dsp:txXfrm>
    </dsp:sp>
    <dsp:sp modelId="{95E5A0F4-920A-4092-8EC1-687E09E3386A}">
      <dsp:nvSpPr>
        <dsp:cNvPr id="0" name=""/>
        <dsp:cNvSpPr/>
      </dsp:nvSpPr>
      <dsp:spPr bwMode="auto">
        <a:xfrm rot="5400000">
          <a:off x="-154003" y="1796912"/>
          <a:ext cx="1026686" cy="7186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5240" tIns="15240" rIns="15240" bIns="15240" numCol="1" spcCol="1270" rtlCol="0" fromWordArt="0" anchor="ctr" anchorCtr="0" forceAA="0" compatLnSpc="0">
          <a:noAutofit/>
        </a:bodyPr>
        <a:lstStyle/>
        <a:p>
          <a:pPr marL="0" lvl="0" indent="0" algn="ctr" defTabSz="1689097">
            <a:lnSpc>
              <a:spcPct val="90000"/>
            </a:lnSpc>
            <a:spcBef>
              <a:spcPts val="0"/>
            </a:spcBef>
            <a:spcAft>
              <a:spcPts val="1007"/>
            </a:spcAft>
            <a:buNone/>
            <a:defRPr/>
          </a:pPr>
          <a:r>
            <a:rPr lang="fr-FR" sz="2400" b="1" kern="1200">
              <a:solidFill>
                <a:srgbClr val="F39300"/>
              </a:solidFill>
            </a:rPr>
            <a:t>3</a:t>
          </a:r>
          <a:endParaRPr sz="2400" b="1" kern="1200">
            <a:solidFill>
              <a:srgbClr val="F39300"/>
            </a:solidFill>
          </a:endParaRPr>
        </a:p>
      </dsp:txBody>
      <dsp:txXfrm rot="-5400000">
        <a:off x="0" y="2002249"/>
        <a:ext cx="718680" cy="308006"/>
      </dsp:txXfrm>
    </dsp:sp>
    <dsp:sp modelId="{AD8CDCB3-06DA-4690-B26E-756DE1520BDC}">
      <dsp:nvSpPr>
        <dsp:cNvPr id="0" name=""/>
        <dsp:cNvSpPr/>
      </dsp:nvSpPr>
      <dsp:spPr bwMode="auto">
        <a:xfrm rot="5400000">
          <a:off x="2028881" y="332708"/>
          <a:ext cx="667346" cy="3287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78232" tIns="6985" rIns="6985" bIns="6985" numCol="1" spcCol="1270" rtlCol="0" fromWordArt="0" anchor="t" anchorCtr="0" forceAA="0" compatLnSpc="0">
          <a:noAutofit/>
        </a:bodyPr>
        <a:lstStyle/>
        <a:p>
          <a:pPr marL="57150" lvl="1" indent="-57150" algn="l" defTabSz="1555749">
            <a:lnSpc>
              <a:spcPct val="90000"/>
            </a:lnSpc>
            <a:spcBef>
              <a:spcPts val="0"/>
            </a:spcBef>
            <a:spcAft>
              <a:spcPts val="460"/>
            </a:spcAft>
            <a:buChar char="•"/>
            <a:defRPr/>
          </a:pPr>
          <a:r>
            <a:rPr lang="fr-FR" sz="1100" kern="1200"/>
            <a:t>Manually enhance / adjust the SHACL Profile (in Excel), and serialize back to RDF</a:t>
          </a:r>
        </a:p>
        <a:p>
          <a:pPr marL="57150" lvl="1" indent="-57150" algn="l" defTabSz="1555749">
            <a:lnSpc>
              <a:spcPct val="90000"/>
            </a:lnSpc>
            <a:spcBef>
              <a:spcPts val="0"/>
            </a:spcBef>
            <a:spcAft>
              <a:spcPts val="460"/>
            </a:spcAft>
            <a:buChar char="•"/>
            <a:defRPr/>
          </a:pPr>
          <a:r>
            <a:rPr lang="fr-FR" sz="1100" kern="1200"/>
            <a:t>=&gt; produc final SHACL specification for the graph</a:t>
          </a:r>
          <a:endParaRPr sz="900" kern="1200"/>
        </a:p>
      </dsp:txBody>
      <dsp:txXfrm rot="-5400000">
        <a:off x="718681" y="1675486"/>
        <a:ext cx="3255171" cy="602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#1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varLst>
      <dgm:dir/>
      <dgm:animLvl val="lvl"/>
      <dgm:resizeHandles val="exact"/>
    </dgm:varLst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ruleLst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layoutNode name="parentText" styleLbl="alignNode1"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  <dgm:varLst>
            <dgm:chMax val="1"/>
            <dgm:bulletEnabled val="1"/>
          </dgm:varLst>
        </dgm:layoutNode>
        <dgm:layoutNode name="descendantText" styleLbl="alignAcc1">
          <dgm:presOf axis="des" ptType="node"/>
          <dgm:ruleLst>
            <dgm:rule type="primFontSz" val="5" fact="NaN" max="NaN"/>
          </dgm:ruleLst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6128429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5546041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D18CB54-21F8-FC40-B512-B346BF09AF08}" type="datetime1">
              <a:rPr lang="en-US"/>
              <a:t>10/8/2025</a:t>
            </a:fld>
            <a:endParaRPr lang="en-US"/>
          </a:p>
        </p:txBody>
      </p:sp>
      <p:sp>
        <p:nvSpPr>
          <p:cNvPr id="1178356332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941521519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1907241941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6180775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CFEB767-81C4-2B41-AC6B-7B72DAF6DCF5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137916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663442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6207673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CD59243-5A86-D1F0-7264-487A25FBEAFA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234221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5744807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9008538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92890DC-E823-AF6C-4836-BF020280C222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839068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802290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5142011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5565E4E-047D-3746-359E-47EA77B08490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522595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3084056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6487269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0AB23A7-256D-177C-F39F-F8509B4345CC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5806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370544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4693330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96321D8-963C-A420-0DEB-AA4C5A3E9A81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118023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5423102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618112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0B3F885-D5DD-AD3C-CDD5-3BADAB79186A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873101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159111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1782030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74DF1BE-0FAA-5FE7-9A4E-2D2EAAD5ADCF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111356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2130758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6809625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417A19A-1757-9517-90A8-B80F1ABE53F8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917448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0377719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9719451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56358BA-B65F-6E2E-ED31-B397F8C2C646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473C22E-9654-629B-8472-291902F9CFAD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424B83E-2D26-AD0A-6941-1D9FB38A5A75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760617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2467734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9934804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AAEE1B2-7AA6-4DF1-9394-320856D6AE6E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762237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9738657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756206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8F3BF0E-D244-DBA4-1BEA-EEF7FA046321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847677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9086530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2845035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8F3A823-58A0-4AC0-AE95-3CAD053FD8D3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884366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8077971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1683172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844A075-906B-F725-232B-C0F78994C76B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635500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6288879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1756445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2EDE747-FEDB-6855-E5AB-8E701B91C5F9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652384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5446126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0558517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6448025-3628-4494-8BEE-EC582EC198AB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875138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8576285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6365149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B3648DB-AD4C-521A-187F-44AB3F564A90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740675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8517857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869564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3D421E7-B44E-6942-3C44-88506A312FFC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06540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6968819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3017420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0E91F4E-B9F4-4A4D-AFF2-2D1561C7C29A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7142997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761067" y="58715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400" b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GB"/>
              <a:t>Click to edit Name</a:t>
            </a:r>
            <a:endParaRPr/>
          </a:p>
        </p:txBody>
      </p:sp>
      <p:sp>
        <p:nvSpPr>
          <p:cNvPr id="1601439337" name="Text Placeholder 10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760538" y="85977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>
              <a:defRPr/>
            </a:pPr>
            <a:r>
              <a:rPr lang="en-GB"/>
              <a:t>Click to edit info</a:t>
            </a:r>
            <a:endParaRPr/>
          </a:p>
        </p:txBody>
      </p:sp>
      <p:sp>
        <p:nvSpPr>
          <p:cNvPr id="397622095" name="Text Placehold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760538" y="1343024"/>
            <a:ext cx="4697927" cy="1672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en-GB"/>
              <a:t>CLICK TO EDIT TITLE OF THE PRESENTATION</a:t>
            </a:r>
            <a:endParaRPr/>
          </a:p>
        </p:txBody>
      </p:sp>
      <p:sp>
        <p:nvSpPr>
          <p:cNvPr id="1246992325" name="Text Placeholder 1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760538" y="3122614"/>
            <a:ext cx="6081712" cy="279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subtitle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ustom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218640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868514" y="1297526"/>
            <a:ext cx="3106442" cy="68625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15A24"/>
                </a:solidFill>
              </a:defRPr>
            </a:lvl1pPr>
          </a:lstStyle>
          <a:p>
            <a:pPr>
              <a:defRPr/>
            </a:pPr>
            <a:r>
              <a:rPr lang="en-GB"/>
              <a:t>Thanks!</a:t>
            </a:r>
            <a:endParaRPr/>
          </a:p>
        </p:txBody>
      </p:sp>
      <p:sp>
        <p:nvSpPr>
          <p:cNvPr id="1817172350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868488" y="2092271"/>
            <a:ext cx="6624584" cy="898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add info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7892041" name="Title 1"/>
          <p:cNvSpPr>
            <a:spLocks noGrp="1"/>
          </p:cNvSpPr>
          <p:nvPr>
            <p:ph type="ctrTitle"/>
          </p:nvPr>
        </p:nvSpPr>
        <p:spPr bwMode="auto">
          <a:xfrm>
            <a:off x="683811" y="1908310"/>
            <a:ext cx="7831536" cy="1241424"/>
          </a:xfrm>
        </p:spPr>
        <p:txBody>
          <a:bodyPr anchor="b"/>
          <a:lstStyle>
            <a:lvl1pPr algn="l">
              <a:defRPr sz="3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756388186" name="Subtitle 2"/>
          <p:cNvSpPr>
            <a:spLocks noGrp="1"/>
          </p:cNvSpPr>
          <p:nvPr>
            <p:ph type="subTitle" idx="1"/>
          </p:nvPr>
        </p:nvSpPr>
        <p:spPr bwMode="auto">
          <a:xfrm>
            <a:off x="683811" y="3260034"/>
            <a:ext cx="7831535" cy="68331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/>
          </a:p>
        </p:txBody>
      </p:sp>
      <p:sp>
        <p:nvSpPr>
          <p:cNvPr id="78260519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688909" y="4767264"/>
            <a:ext cx="826438" cy="164385"/>
          </a:xfrm>
        </p:spPr>
        <p:txBody>
          <a:bodyPr/>
          <a:lstStyle/>
          <a:p>
            <a:pPr>
              <a:defRPr/>
            </a:pPr>
            <a:fld id="{C7462000-A369-011D-E56E-B490D08C17FF}" type="slidenum">
              <a:rPr/>
              <a:t>‹#›</a:t>
            </a:fld>
            <a:endParaRPr/>
          </a:p>
        </p:txBody>
      </p:sp>
      <p:sp>
        <p:nvSpPr>
          <p:cNvPr id="2111909405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151300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68811248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</p:txBody>
      </p:sp>
      <p:sp>
        <p:nvSpPr>
          <p:cNvPr id="55573083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71530F5-12DE-EFE6-EBE8-13E7B9E00D6B}" type="slidenum">
              <a:rPr/>
              <a:t>‹#›</a:t>
            </a:fld>
            <a:endParaRPr/>
          </a:p>
        </p:txBody>
      </p:sp>
      <p:sp>
        <p:nvSpPr>
          <p:cNvPr id="1156675575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age with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78807496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10799990">
            <a:off x="0" y="729034"/>
            <a:ext cx="5009321" cy="3185989"/>
          </a:xfrm>
          <a:prstGeom prst="rect">
            <a:avLst/>
          </a:prstGeom>
        </p:spPr>
      </p:pic>
      <p:sp>
        <p:nvSpPr>
          <p:cNvPr id="54937758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70556" y="934597"/>
            <a:ext cx="3060754" cy="671564"/>
          </a:xfrm>
        </p:spPr>
        <p:txBody>
          <a:bodyPr lIns="0" tIns="0" rIns="0" bIns="0"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223561542" name="Slide Number Placehold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E6A2186-31B6-2C4D-9469-7DEFCF68E208}" type="slidenum">
              <a:rPr/>
              <a:t>‹#›</a:t>
            </a:fld>
            <a:endParaRPr/>
          </a:p>
        </p:txBody>
      </p:sp>
      <p:sp>
        <p:nvSpPr>
          <p:cNvPr id="1715096573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897969646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69962" y="1717481"/>
            <a:ext cx="3060699" cy="182899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  <p:sp>
        <p:nvSpPr>
          <p:cNvPr id="329634156" name="Picture Placeholder 15"/>
          <p:cNvSpPr>
            <a:spLocks noGrp="1"/>
          </p:cNvSpPr>
          <p:nvPr>
            <p:ph type="pic" sz="quarter" idx="16"/>
          </p:nvPr>
        </p:nvSpPr>
        <p:spPr bwMode="auto">
          <a:xfrm>
            <a:off x="4572000" y="728782"/>
            <a:ext cx="4572000" cy="318599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ntent - Gra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209235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09200" y="934597"/>
            <a:ext cx="3060754" cy="671564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233627105" name="Slide Number Placehold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0B100F-90CC-D3C7-20BE-036527E77ADC}" type="slidenum">
              <a:rPr/>
              <a:t>‹#›</a:t>
            </a:fld>
            <a:endParaRPr/>
          </a:p>
        </p:txBody>
      </p:sp>
      <p:sp>
        <p:nvSpPr>
          <p:cNvPr id="898805695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1416484197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09200" y="1717481"/>
            <a:ext cx="3060699" cy="182899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  <p:sp>
        <p:nvSpPr>
          <p:cNvPr id="1462434757" name="Rectangle 4"/>
          <p:cNvSpPr/>
          <p:nvPr userDrawn="1"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989769924" name="Content Placeholder 10"/>
          <p:cNvSpPr>
            <a:spLocks noGrp="1"/>
          </p:cNvSpPr>
          <p:nvPr>
            <p:ph sz="quarter" idx="15"/>
          </p:nvPr>
        </p:nvSpPr>
        <p:spPr bwMode="auto">
          <a:xfrm>
            <a:off x="4989760" y="541337"/>
            <a:ext cx="3736477" cy="3760786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8766306" name="Title 1"/>
          <p:cNvSpPr>
            <a:spLocks noGrp="1"/>
          </p:cNvSpPr>
          <p:nvPr>
            <p:ph type="title"/>
          </p:nvPr>
        </p:nvSpPr>
        <p:spPr bwMode="auto">
          <a:xfrm>
            <a:off x="630237" y="274637"/>
            <a:ext cx="7886700" cy="993774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6254076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0237" y="1260474"/>
            <a:ext cx="3868736" cy="619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815590330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30237" y="1879599"/>
            <a:ext cx="3868736" cy="276224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49724138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29150" y="1260474"/>
            <a:ext cx="3887787" cy="619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18270398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29150" y="1879599"/>
            <a:ext cx="3887787" cy="2762249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1434092735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793E70B-89F2-C3FC-0FD2-1CFCE9719960}" type="slidenum">
              <a:rPr/>
              <a:t>‹#›</a:t>
            </a:fld>
            <a:endParaRPr/>
          </a:p>
        </p:txBody>
      </p:sp>
      <p:sp>
        <p:nvSpPr>
          <p:cNvPr id="718692160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380647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207168813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724E0B-4AE3-0AB7-BA77-23A5DD523DAC}" type="slidenum">
              <a:rPr/>
              <a:t>‹#›</a:t>
            </a:fld>
            <a:endParaRPr/>
          </a:p>
        </p:txBody>
      </p:sp>
      <p:sp>
        <p:nvSpPr>
          <p:cNvPr id="1898406330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2453080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E95E6CF-E4D4-0F81-74B0-171C0D29875B}" type="slidenum">
              <a:rPr/>
              <a:t>‹#›</a:t>
            </a:fld>
            <a:endParaRPr/>
          </a:p>
        </p:txBody>
      </p:sp>
      <p:sp>
        <p:nvSpPr>
          <p:cNvPr id="1494345207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1276248" name="Content Placeholder 2"/>
          <p:cNvSpPr>
            <a:spLocks noGrp="1"/>
          </p:cNvSpPr>
          <p:nvPr>
            <p:ph idx="1"/>
          </p:nvPr>
        </p:nvSpPr>
        <p:spPr bwMode="auto">
          <a:xfrm>
            <a:off x="4200039" y="741362"/>
            <a:ext cx="4316896" cy="3654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145369321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6B74FA-2CB5-A8A5-CA7C-EE29658F53B1}" type="slidenum">
              <a:rPr/>
              <a:t>‹#›</a:t>
            </a:fld>
            <a:endParaRPr/>
          </a:p>
        </p:txBody>
      </p:sp>
      <p:sp>
        <p:nvSpPr>
          <p:cNvPr id="912400775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37368249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09200" y="934597"/>
            <a:ext cx="3060754" cy="671564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504677123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09200" y="1717481"/>
            <a:ext cx="3060699" cy="182899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4161-0B77-AD32-5359-00F827B042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61067" y="58715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Name</a:t>
            </a:r>
            <a:endParaRPr lang="en-L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D3894A-10D7-ACCD-9EA4-7CCC43E5CD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0538" y="85977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 info</a:t>
            </a:r>
            <a:endParaRPr lang="en-L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2FD9F-8318-6EAD-FA51-B6131C11A5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0538" y="1343024"/>
            <a:ext cx="4697927" cy="1672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TITLE OF THE PRESENTATION</a:t>
            </a:r>
            <a:endParaRPr lang="en-L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73ACA66-20AA-037B-99C3-2C5C7E35EA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0538" y="3122614"/>
            <a:ext cx="6081712" cy="279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subtitle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228821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5069445" name="Title 1"/>
          <p:cNvSpPr>
            <a:spLocks noGrp="1"/>
          </p:cNvSpPr>
          <p:nvPr>
            <p:ph type="ctrTitle"/>
          </p:nvPr>
        </p:nvSpPr>
        <p:spPr bwMode="auto">
          <a:xfrm>
            <a:off x="683811" y="1908311"/>
            <a:ext cx="7831537" cy="1241425"/>
          </a:xfrm>
        </p:spPr>
        <p:txBody>
          <a:bodyPr anchor="b"/>
          <a:lstStyle>
            <a:lvl1pPr algn="l">
              <a:defRPr sz="3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888762164" name="Subtitle 2"/>
          <p:cNvSpPr>
            <a:spLocks noGrp="1"/>
          </p:cNvSpPr>
          <p:nvPr>
            <p:ph type="subTitle" idx="1"/>
          </p:nvPr>
        </p:nvSpPr>
        <p:spPr bwMode="auto">
          <a:xfrm>
            <a:off x="683812" y="3260035"/>
            <a:ext cx="7831536" cy="68331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/>
          </a:p>
        </p:txBody>
      </p:sp>
      <p:sp>
        <p:nvSpPr>
          <p:cNvPr id="18977393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688910" y="4767264"/>
            <a:ext cx="826439" cy="164386"/>
          </a:xfrm>
        </p:spPr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1943032613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113977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68710001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</p:txBody>
      </p:sp>
      <p:sp>
        <p:nvSpPr>
          <p:cNvPr id="73368041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1967653805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age with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38887409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10800000">
            <a:off x="0" y="729035"/>
            <a:ext cx="5009322" cy="3185990"/>
          </a:xfrm>
          <a:prstGeom prst="rect">
            <a:avLst/>
          </a:prstGeom>
        </p:spPr>
      </p:pic>
      <p:sp>
        <p:nvSpPr>
          <p:cNvPr id="77529788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70557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1901502225" name="Slide Number Placehold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72617735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449353056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69963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  <p:sp>
        <p:nvSpPr>
          <p:cNvPr id="1450851721" name="Picture Placeholder 15"/>
          <p:cNvSpPr>
            <a:spLocks noGrp="1"/>
          </p:cNvSpPr>
          <p:nvPr>
            <p:ph type="pic" sz="quarter" idx="16"/>
          </p:nvPr>
        </p:nvSpPr>
        <p:spPr bwMode="auto">
          <a:xfrm>
            <a:off x="4572000" y="728783"/>
            <a:ext cx="4572000" cy="318599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ntent - Gra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29677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09200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2061201522" name="Slide Number Placehold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1346756567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19525499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09200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  <p:sp>
        <p:nvSpPr>
          <p:cNvPr id="2116447209" name="Rectangle 4"/>
          <p:cNvSpPr/>
          <p:nvPr userDrawn="1"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258089086" name="Content Placeholder 10"/>
          <p:cNvSpPr>
            <a:spLocks noGrp="1"/>
          </p:cNvSpPr>
          <p:nvPr>
            <p:ph sz="quarter" idx="15"/>
          </p:nvPr>
        </p:nvSpPr>
        <p:spPr bwMode="auto">
          <a:xfrm>
            <a:off x="4989761" y="541338"/>
            <a:ext cx="3736478" cy="3760787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8405012" name="Title 1"/>
          <p:cNvSpPr>
            <a:spLocks noGrp="1"/>
          </p:cNvSpPr>
          <p:nvPr>
            <p:ph type="title"/>
          </p:nvPr>
        </p:nvSpPr>
        <p:spPr bwMode="auto">
          <a:xfrm>
            <a:off x="630238" y="274638"/>
            <a:ext cx="7886700" cy="993775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9956826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0238" y="1260475"/>
            <a:ext cx="3868737" cy="6191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093454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30238" y="1879600"/>
            <a:ext cx="3868737" cy="276225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94347513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29150" y="1260475"/>
            <a:ext cx="3887788" cy="6191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945399589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29150" y="1879600"/>
            <a:ext cx="3887788" cy="2762250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69156430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504693604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418836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343554392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1799643141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0888231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1557619219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0916020" name="Content Placeholder 2"/>
          <p:cNvSpPr>
            <a:spLocks noGrp="1"/>
          </p:cNvSpPr>
          <p:nvPr>
            <p:ph idx="1"/>
          </p:nvPr>
        </p:nvSpPr>
        <p:spPr bwMode="auto">
          <a:xfrm>
            <a:off x="4200040" y="741363"/>
            <a:ext cx="4316897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1679375015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1656390593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7719536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09200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367170621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09200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sv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76164368" name="Picture 6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rot="10800000">
            <a:off x="0" y="395654"/>
            <a:ext cx="9144000" cy="3104397"/>
          </a:xfrm>
          <a:prstGeom prst="rect">
            <a:avLst/>
          </a:prstGeom>
        </p:spPr>
      </p:pic>
      <p:pic>
        <p:nvPicPr>
          <p:cNvPr id="1449276707" name="Picture 7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1099134" y="1370951"/>
            <a:ext cx="521958" cy="576900"/>
          </a:xfrm>
          <a:prstGeom prst="rect">
            <a:avLst/>
          </a:prstGeom>
        </p:spPr>
      </p:pic>
      <p:pic>
        <p:nvPicPr>
          <p:cNvPr id="775100352" name="Picture 8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1760535" y="3958307"/>
            <a:ext cx="5969977" cy="9139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9331119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9"/>
            <a:ext cx="7886700" cy="574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9586610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016000"/>
            <a:ext cx="7886700" cy="3616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01049680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4767264"/>
            <a:ext cx="2057400" cy="1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pic>
        <p:nvPicPr>
          <p:cNvPr id="644731975" name="Picture 6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628650" y="4767263"/>
            <a:ext cx="834571" cy="1356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000">
          <a:solidFill>
            <a:srgbClr val="F15A2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Clr>
          <a:srgbClr val="F15A24"/>
        </a:buClr>
        <a:buFont typeface="Arial"/>
        <a:buChar char="•"/>
        <a:defRPr sz="2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Clr>
          <a:srgbClr val="F15A24"/>
        </a:buClr>
        <a:buFont typeface="Arial"/>
        <a:buChar char="•"/>
        <a:defRPr sz="24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Clr>
          <a:srgbClr val="F15A24"/>
        </a:buClr>
        <a:buFont typeface="Arial"/>
        <a:buChar char="•"/>
        <a:defRPr sz="2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Clr>
          <a:srgbClr val="F15A24"/>
        </a:buClr>
        <a:buFont typeface="Arial"/>
        <a:buChar char="•"/>
        <a:defRPr sz="1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Clr>
          <a:srgbClr val="F15A24"/>
        </a:buClr>
        <a:buFont typeface="Arial"/>
        <a:buChar char="•"/>
        <a:defRPr sz="1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91921693" name="Picture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0800000">
            <a:off x="0" y="4842706"/>
            <a:ext cx="9144000" cy="394760"/>
          </a:xfrm>
          <a:prstGeom prst="rect">
            <a:avLst/>
          </a:prstGeom>
        </p:spPr>
      </p:pic>
      <p:pic>
        <p:nvPicPr>
          <p:cNvPr id="281125434" name="Picture 11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99134" y="1370951"/>
            <a:ext cx="521958" cy="576900"/>
          </a:xfrm>
          <a:prstGeom prst="rect">
            <a:avLst/>
          </a:prstGeom>
        </p:spPr>
      </p:pic>
      <p:pic>
        <p:nvPicPr>
          <p:cNvPr id="1683270601" name="Picture 6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2969537" y="2836106"/>
            <a:ext cx="2822973" cy="2006600"/>
          </a:xfrm>
          <a:prstGeom prst="rect">
            <a:avLst/>
          </a:prstGeom>
        </p:spPr>
      </p:pic>
      <p:pic>
        <p:nvPicPr>
          <p:cNvPr id="1223843239" name="Picture 9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1099134" y="1341373"/>
            <a:ext cx="545831" cy="606479"/>
          </a:xfrm>
          <a:prstGeom prst="rect">
            <a:avLst/>
          </a:prstGeom>
        </p:spPr>
      </p:pic>
      <p:pic>
        <p:nvPicPr>
          <p:cNvPr id="1969481402" name="Picture 2" descr="A green and yellow gradient word&#10;&#10;Description automatically generated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6058818" y="3703012"/>
            <a:ext cx="2398786" cy="6069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2968443" name="Title Placeholder 1"/>
          <p:cNvSpPr>
            <a:spLocks noGrp="1"/>
          </p:cNvSpPr>
          <p:nvPr>
            <p:ph type="title"/>
          </p:nvPr>
        </p:nvSpPr>
        <p:spPr bwMode="auto">
          <a:xfrm>
            <a:off x="628649" y="274638"/>
            <a:ext cx="7886700" cy="574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7251728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49" y="1015999"/>
            <a:ext cx="7886700" cy="3616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174105196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4767264"/>
            <a:ext cx="2057400" cy="135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025DB4C-EFBD-6472-2CDA-08E3619C4972}" type="slidenum">
              <a:rPr/>
              <a:t>‹#›</a:t>
            </a:fld>
            <a:endParaRPr/>
          </a:p>
        </p:txBody>
      </p:sp>
      <p:pic>
        <p:nvPicPr>
          <p:cNvPr id="1010404413" name="Picture 6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628649" y="4767262"/>
            <a:ext cx="834570" cy="1356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000">
          <a:solidFill>
            <a:srgbClr val="F15A2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999"/>
        </a:spcBef>
        <a:buClr>
          <a:srgbClr val="F15A24"/>
        </a:buClr>
        <a:buFont typeface="Arial"/>
        <a:buChar char="•"/>
        <a:defRPr sz="2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499"/>
        </a:spcBef>
        <a:buClr>
          <a:srgbClr val="F15A24"/>
        </a:buClr>
        <a:buFont typeface="Arial"/>
        <a:buChar char="•"/>
        <a:defRPr sz="24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499"/>
        </a:spcBef>
        <a:buClr>
          <a:srgbClr val="F15A24"/>
        </a:buClr>
        <a:buFont typeface="Arial"/>
        <a:buChar char="•"/>
        <a:defRPr sz="2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499"/>
        </a:spcBef>
        <a:buClr>
          <a:srgbClr val="F15A24"/>
        </a:buClr>
        <a:buFont typeface="Arial"/>
        <a:buChar char="•"/>
        <a:defRPr sz="1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499"/>
        </a:spcBef>
        <a:buClr>
          <a:srgbClr val="F15A24"/>
        </a:buClr>
        <a:buFont typeface="Arial"/>
        <a:buChar char="•"/>
        <a:defRPr sz="1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599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1E0C78-176F-35FA-9600-ED2CC5AE2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395654"/>
            <a:ext cx="9144000" cy="3104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4E4AE4-3313-F8F8-90E6-07BA52E341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9134" y="1370951"/>
            <a:ext cx="521958" cy="576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4DC9A-26FB-F3FF-CAA8-BC361702DCC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60535" y="3958307"/>
            <a:ext cx="5969977" cy="9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3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parna.fr/" TargetMode="Externa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xls2rdf.sparna.fr/rest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hacl-play.sparna.fr/play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hacl-play.sparna.f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sparna-git/shacl-pla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ata.europarl.europa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EAD77-04E3-75D6-B255-9193D2294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latin typeface="Calibri"/>
                <a:ea typeface="Calibri"/>
                <a:cs typeface="Calibri"/>
              </a:rPr>
              <a:t>Thomas Francart</a:t>
            </a:r>
            <a:endParaRPr lang="en-L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10EA0-6FCB-7B98-D182-7081980F4A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i="1" dirty="0" err="1"/>
              <a:t>Sparna</a:t>
            </a:r>
            <a:r>
              <a:rPr lang="sv-SE" i="1" dirty="0"/>
              <a:t> - </a:t>
            </a:r>
            <a:r>
              <a:rPr lang="sv-SE" i="1" u="sng" dirty="0">
                <a:hlinkClick r:id="rId2" tooltip="https://www.sparna.fr"/>
              </a:rPr>
              <a:t>https://www.sparna.fr</a:t>
            </a:r>
            <a:r>
              <a:rPr lang="sv-SE" i="1" dirty="0"/>
              <a:t> </a:t>
            </a:r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1C4CC-7246-3823-FC5A-F5D194F27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0538" y="1343024"/>
            <a:ext cx="5956739" cy="1672025"/>
          </a:xfrm>
        </p:spPr>
        <p:txBody>
          <a:bodyPr/>
          <a:lstStyle/>
          <a:p>
            <a:r>
              <a:rPr lang="en-US" dirty="0"/>
              <a:t>A model-driven approach for your knowledge graph project with SHACL Play!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36F00-6925-93A8-A6DE-1AB596A63E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1067" y="3015049"/>
            <a:ext cx="6488517" cy="387179"/>
          </a:xfrm>
        </p:spPr>
        <p:txBody>
          <a:bodyPr/>
          <a:lstStyle/>
          <a:p>
            <a:r>
              <a:rPr lang="en-US" i="1" dirty="0"/>
              <a:t>... and how it is applied in the European Parliament Open Data Portal</a:t>
            </a:r>
          </a:p>
          <a:p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418155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3042162" name="Title 1"/>
          <p:cNvSpPr>
            <a:spLocks noGrp="1"/>
          </p:cNvSpPr>
          <p:nvPr>
            <p:ph type="title"/>
          </p:nvPr>
        </p:nvSpPr>
        <p:spPr bwMode="auto">
          <a:xfrm>
            <a:off x="131469" y="46544"/>
            <a:ext cx="7886700" cy="574447"/>
          </a:xfrm>
        </p:spPr>
        <p:txBody>
          <a:bodyPr/>
          <a:lstStyle/>
          <a:p>
            <a:pPr>
              <a:defRPr/>
            </a:pPr>
            <a:r>
              <a:rPr lang="fr-FR" dirty="0" err="1"/>
              <a:t>Specification</a:t>
            </a:r>
            <a:r>
              <a:rPr lang="fr-FR" dirty="0"/>
              <a:t>? </a:t>
            </a:r>
            <a:r>
              <a:rPr lang="fr-FR" dirty="0" err="1"/>
              <a:t>Specification</a:t>
            </a:r>
            <a:r>
              <a:rPr lang="fr-FR" b="1" u="sng" dirty="0" err="1"/>
              <a:t>s</a:t>
            </a:r>
            <a:r>
              <a:rPr lang="fr-FR" b="0" dirty="0"/>
              <a:t>!</a:t>
            </a:r>
            <a:endParaRPr dirty="0"/>
          </a:p>
        </p:txBody>
      </p:sp>
      <p:sp>
        <p:nvSpPr>
          <p:cNvPr id="1251801533" name="Rectangle 1251801532"/>
          <p:cNvSpPr/>
          <p:nvPr/>
        </p:nvSpPr>
        <p:spPr bwMode="auto">
          <a:xfrm>
            <a:off x="5269130" y="3647746"/>
            <a:ext cx="2319795" cy="77343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94901"/>
                <a:lumOff val="5099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sz="16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SHACL : spécification de la structure d’un dataset extrait du KG</a:t>
            </a: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  <a:p>
            <a:pPr algn="ctr">
              <a:defRPr/>
            </a:pP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1348031209" name="Rectangle 1348031208"/>
          <p:cNvSpPr/>
          <p:nvPr/>
        </p:nvSpPr>
        <p:spPr bwMode="auto">
          <a:xfrm>
            <a:off x="2773888" y="3612874"/>
            <a:ext cx="2319795" cy="77343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94901"/>
                <a:lumOff val="5099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sz="16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SHACL : spécification de la structure du KG entier</a:t>
            </a: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  <a:p>
            <a:pPr algn="ctr">
              <a:defRPr/>
            </a:pP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1035801050" name="Rectangle 1035801049"/>
          <p:cNvSpPr/>
          <p:nvPr/>
        </p:nvSpPr>
        <p:spPr bwMode="auto">
          <a:xfrm>
            <a:off x="317054" y="3612874"/>
            <a:ext cx="2319795" cy="77343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94901"/>
                <a:lumOff val="5099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sz="16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SHACL : spécification de la conversion d’une source</a:t>
            </a: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  <a:p>
            <a:pPr algn="ctr">
              <a:defRPr/>
            </a:pP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334143156" name="Rectangle 334143155"/>
          <p:cNvSpPr/>
          <p:nvPr/>
        </p:nvSpPr>
        <p:spPr bwMode="auto">
          <a:xfrm>
            <a:off x="1247740" y="1382084"/>
            <a:ext cx="5707317" cy="649356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94901"/>
                <a:lumOff val="5099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sz="16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OWL : conceptual models / high-level ontologies</a:t>
            </a:r>
          </a:p>
          <a:p>
            <a:pPr algn="ctr">
              <a:defRPr/>
            </a:pPr>
            <a:r>
              <a:rPr lang="en-US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Provide strong conceptual foundations</a:t>
            </a:r>
            <a:endParaRPr sz="1200">
              <a:solidFill>
                <a:schemeClr val="tx1"/>
              </a:solidFill>
              <a:latin typeface="Open Sans"/>
              <a:cs typeface="Open Sans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FFFFFF"/>
                </a:solidFill>
                <a:latin typeface="Arial"/>
                <a:ea typeface="DejaVu Sans"/>
                <a:cs typeface="DejaVu Sans"/>
              </a:defRPr>
            </a:pPr>
            <a:r>
              <a:rPr lang="en-US" sz="1000" b="0" i="1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Example : CIDOC-CRM, FRBR, RiC-O</a:t>
            </a:r>
            <a:endParaRPr sz="1200" i="1">
              <a:solidFill>
                <a:schemeClr val="tx1"/>
              </a:solidFill>
              <a:latin typeface="Open Sans"/>
              <a:cs typeface="Open Sans"/>
            </a:endParaRPr>
          </a:p>
          <a:p>
            <a:pPr algn="ctr">
              <a:defRPr/>
            </a:pP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615551926" name="Rectangle 615551925"/>
          <p:cNvSpPr/>
          <p:nvPr/>
        </p:nvSpPr>
        <p:spPr bwMode="auto">
          <a:xfrm>
            <a:off x="1355280" y="2098895"/>
            <a:ext cx="5538324" cy="615364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94901"/>
                <a:lumOff val="5099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sz="16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OWL : extensions to specific “business domain”</a:t>
            </a: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FFFFFF"/>
                </a:solidFill>
                <a:latin typeface="Arial"/>
                <a:ea typeface="DejaVu Sans"/>
                <a:cs typeface="DejaVu Sans"/>
              </a:defRPr>
            </a:pPr>
            <a:r>
              <a:rPr lang="en-US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Provide interoperability for one knowledge domain</a:t>
            </a:r>
            <a:endParaRPr sz="1000" i="1">
              <a:solidFill>
                <a:schemeClr val="tx1"/>
              </a:solidFill>
              <a:latin typeface="Open Sans"/>
              <a:cs typeface="Open Sans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FFFFFF"/>
                </a:solidFill>
                <a:latin typeface="Arial"/>
                <a:ea typeface="DejaVu Sans"/>
                <a:cs typeface="DejaVu Sans"/>
              </a:defRPr>
            </a:pPr>
            <a:r>
              <a:rPr lang="en-US" sz="1000" b="0" i="1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Example : ELI + ELI-D</a:t>
            </a:r>
            <a:r>
              <a:rPr lang="en-US" sz="1100" b="0" i="1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</a:t>
            </a:r>
            <a:endParaRPr lang="en-US" sz="1200" b="0" i="1" u="none" strike="noStrike" cap="none" spc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 algn="ctr">
              <a:defRPr/>
            </a:pP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265778223" name="Rectangle 265778222"/>
          <p:cNvSpPr/>
          <p:nvPr/>
        </p:nvSpPr>
        <p:spPr bwMode="auto">
          <a:xfrm>
            <a:off x="1476954" y="2803053"/>
            <a:ext cx="5339838" cy="616395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94901"/>
                <a:lumOff val="5099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sz="16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OWL : extensions for one specific client</a:t>
            </a: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b="0" i="0" u="none" strike="noStrike" cap="none" spc="0">
                <a:solidFill>
                  <a:srgbClr val="FFFFFF"/>
                </a:solidFill>
                <a:latin typeface="Arial"/>
                <a:ea typeface="DejaVu Sans"/>
                <a:cs typeface="DejaVu Sans"/>
              </a:defRPr>
            </a:pPr>
            <a:r>
              <a:rPr lang="en-US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Provide specific and necessary extensions for one deployment</a:t>
            </a:r>
            <a:endParaRPr sz="1000" i="1">
              <a:solidFill>
                <a:schemeClr val="tx1"/>
              </a:solidFill>
              <a:latin typeface="Open Sans"/>
              <a:cs typeface="Open Sans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FFFFFF"/>
                </a:solidFill>
                <a:latin typeface="Arial"/>
                <a:ea typeface="DejaVu Sans"/>
                <a:cs typeface="DejaVu Sans"/>
              </a:defRPr>
            </a:pPr>
            <a:r>
              <a:rPr lang="en-US" sz="1000" b="0" i="1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Example : EPVOC</a:t>
            </a:r>
            <a:r>
              <a:rPr lang="fr-FR" sz="1000" i="1">
                <a:solidFill>
                  <a:schemeClr val="tx1"/>
                </a:solidFill>
                <a:latin typeface="Open Sans"/>
                <a:cs typeface="Open Sans"/>
              </a:rPr>
              <a:t> / EUVOC</a:t>
            </a:r>
            <a:endParaRPr sz="1200" i="1">
              <a:solidFill>
                <a:schemeClr val="tx1"/>
              </a:solidFill>
              <a:latin typeface="Open Sans"/>
              <a:cs typeface="Open Sans"/>
            </a:endParaRPr>
          </a:p>
          <a:p>
            <a:pPr algn="ctr">
              <a:defRPr/>
            </a:pP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2124604307" name="Rectangle 2124604306"/>
          <p:cNvSpPr/>
          <p:nvPr/>
        </p:nvSpPr>
        <p:spPr bwMode="auto">
          <a:xfrm>
            <a:off x="1186290" y="681788"/>
            <a:ext cx="5860946" cy="621797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94901"/>
                <a:lumOff val="5099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sz="16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OWL : web ontologies</a:t>
            </a:r>
          </a:p>
          <a:p>
            <a:pPr algn="ctr">
              <a:defRPr/>
            </a:pPr>
            <a:r>
              <a:rPr lang="en-US" sz="10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Provide cross-domain interoperability at web scale</a:t>
            </a:r>
            <a:endParaRPr sz="1200" i="1">
              <a:solidFill>
                <a:schemeClr val="tx1"/>
              </a:solidFill>
              <a:latin typeface="Open Sans"/>
              <a:cs typeface="Open Sans"/>
            </a:endParaRPr>
          </a:p>
          <a:p>
            <a:pPr algn="ctr">
              <a:defRPr/>
            </a:pPr>
            <a:r>
              <a:rPr sz="10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Example : Dublin Core, FOAF, </a:t>
            </a:r>
            <a:r>
              <a:rPr lang="fr-FR" sz="10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VACRD</a:t>
            </a:r>
            <a:r>
              <a:rPr sz="10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, etc.</a:t>
            </a:r>
            <a:endParaRPr sz="1200" i="1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847607885" name="Rectangle 1847607884"/>
          <p:cNvSpPr/>
          <p:nvPr/>
        </p:nvSpPr>
        <p:spPr bwMode="auto">
          <a:xfrm>
            <a:off x="379735" y="3721644"/>
            <a:ext cx="2319796" cy="77343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94901"/>
                <a:lumOff val="5099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sz="14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SHACL : specifications for the </a:t>
            </a:r>
            <a:r>
              <a:rPr sz="14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conversion of a datasource</a:t>
            </a:r>
            <a:endParaRPr sz="1600" b="1">
              <a:solidFill>
                <a:schemeClr val="tx1"/>
              </a:solidFill>
              <a:latin typeface="Open Sans"/>
              <a:cs typeface="Open Sans"/>
            </a:endParaRPr>
          </a:p>
          <a:p>
            <a:pPr algn="ctr">
              <a:defRPr/>
            </a:pP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2113912207" name="Rectangle 2113912206"/>
          <p:cNvSpPr/>
          <p:nvPr/>
        </p:nvSpPr>
        <p:spPr bwMode="auto">
          <a:xfrm>
            <a:off x="2851931" y="3721644"/>
            <a:ext cx="2319795" cy="77343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94901"/>
                <a:lumOff val="5099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sz="14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SHACL : </a:t>
            </a:r>
            <a:r>
              <a:rPr sz="14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application profiles</a:t>
            </a:r>
            <a:r>
              <a:rPr sz="14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specifying the structure of the KG</a:t>
            </a: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  <a:p>
            <a:pPr algn="ctr">
              <a:defRPr/>
            </a:pPr>
            <a:endParaRPr sz="160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1139821741" name="Rectangle 1139821740"/>
          <p:cNvSpPr/>
          <p:nvPr/>
        </p:nvSpPr>
        <p:spPr bwMode="auto">
          <a:xfrm>
            <a:off x="5324130" y="3756516"/>
            <a:ext cx="2319795" cy="77343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94901"/>
                <a:lumOff val="5099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sz="14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SHACL : </a:t>
            </a:r>
            <a:r>
              <a:rPr sz="14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dataset definitions</a:t>
            </a:r>
            <a:r>
              <a:rPr sz="14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for a dataset family</a:t>
            </a:r>
            <a:endParaRPr sz="1400">
              <a:solidFill>
                <a:schemeClr val="tx1"/>
              </a:solidFill>
              <a:latin typeface="Open Sans"/>
              <a:cs typeface="Open Sans"/>
            </a:endParaRPr>
          </a:p>
          <a:p>
            <a:pPr algn="ctr">
              <a:defRPr/>
            </a:pPr>
            <a:endParaRPr sz="1400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638848683" name="Rectangle 638848682"/>
          <p:cNvSpPr/>
          <p:nvPr/>
        </p:nvSpPr>
        <p:spPr bwMode="auto">
          <a:xfrm>
            <a:off x="131469" y="3522972"/>
            <a:ext cx="7604634" cy="1080872"/>
          </a:xfrm>
          <a:prstGeom prst="rect">
            <a:avLst/>
          </a:prstGeom>
          <a:noFill/>
          <a:ln w="25400" cap="flat" cmpd="sng" algn="ctr">
            <a:solidFill>
              <a:srgbClr val="F39300"/>
            </a:solidFill>
            <a:prstDash val="sysDash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latin typeface="Open Sans"/>
              <a:cs typeface="Open Sans"/>
            </a:endParaRPr>
          </a:p>
        </p:txBody>
      </p:sp>
      <p:sp>
        <p:nvSpPr>
          <p:cNvPr id="369436565" name="Right Brace 369436564"/>
          <p:cNvSpPr/>
          <p:nvPr/>
        </p:nvSpPr>
        <p:spPr bwMode="auto">
          <a:xfrm>
            <a:off x="7236812" y="811868"/>
            <a:ext cx="499291" cy="2607580"/>
          </a:xfrm>
          <a:prstGeom prst="rightBrace">
            <a:avLst>
              <a:gd name="adj1" fmla="val 27692"/>
              <a:gd name="adj2" fmla="val 50000"/>
            </a:avLst>
          </a:prstGeom>
          <a:ln w="38099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>
              <a:latin typeface="Open Sans"/>
              <a:cs typeface="Open Sans"/>
            </a:endParaRPr>
          </a:p>
        </p:txBody>
      </p:sp>
      <p:sp>
        <p:nvSpPr>
          <p:cNvPr id="882729420" name="Arrow: Right 882729419"/>
          <p:cNvSpPr/>
          <p:nvPr/>
        </p:nvSpPr>
        <p:spPr bwMode="auto">
          <a:xfrm>
            <a:off x="1816169" y="4625490"/>
            <a:ext cx="5231066" cy="444893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bg1">
                  <a:alpha val="76000"/>
                </a:schemeClr>
              </a:gs>
              <a:gs pos="100000">
                <a:srgbClr val="F39300">
                  <a:alpha val="76000"/>
                </a:srgb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sz="11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Data flow, from data acquisition to data dissemination</a:t>
            </a:r>
            <a:endParaRPr sz="1400" i="1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314248985" name="Arrow: Curved Right 314248984"/>
          <p:cNvSpPr/>
          <p:nvPr/>
        </p:nvSpPr>
        <p:spPr bwMode="auto">
          <a:xfrm rot="10799953">
            <a:off x="7772489" y="1928345"/>
            <a:ext cx="718216" cy="2284923"/>
          </a:xfrm>
          <a:prstGeom prst="curvedRightArrow">
            <a:avLst>
              <a:gd name="adj1" fmla="val 27951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031694469" name="Arrow: Right 2031694468"/>
          <p:cNvSpPr/>
          <p:nvPr/>
        </p:nvSpPr>
        <p:spPr bwMode="auto">
          <a:xfrm rot="5399942">
            <a:off x="-718395" y="1812508"/>
            <a:ext cx="2727518" cy="53124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3000">
                <a:srgbClr val="FFAF94">
                  <a:alpha val="76000"/>
                </a:srgbClr>
              </a:gs>
              <a:gs pos="99000">
                <a:srgbClr val="6B2D03">
                  <a:alpha val="76000"/>
                </a:srgb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sz="11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From more generic to more specific</a:t>
            </a:r>
            <a:endParaRPr sz="1100" i="1">
              <a:solidFill>
                <a:schemeClr val="tx1"/>
              </a:solidFill>
              <a:latin typeface="Open Sans"/>
              <a:cs typeface="Open Sans"/>
            </a:endParaRPr>
          </a:p>
        </p:txBody>
      </p:sp>
      <p:sp>
        <p:nvSpPr>
          <p:cNvPr id="1431701753" name="TextBox 1431701752"/>
          <p:cNvSpPr txBox="1"/>
          <p:nvPr/>
        </p:nvSpPr>
        <p:spPr bwMode="auto">
          <a:xfrm>
            <a:off x="7913757" y="2495308"/>
            <a:ext cx="1153889" cy="137196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200">
                <a:latin typeface="Open Sans"/>
                <a:ea typeface="Open Sans"/>
                <a:cs typeface="Open Sans"/>
              </a:rPr>
              <a:t>Use and combine classes and properties from multiple ontologies</a:t>
            </a:r>
            <a:endParaRPr sz="12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010191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en-US" sz="3200" b="0" i="0" u="none" strike="noStrike" cap="none" spc="0">
                <a:solidFill>
                  <a:srgbClr val="F15A24"/>
                </a:solidFill>
                <a:latin typeface="Calibri"/>
                <a:ea typeface="Calibri"/>
                <a:cs typeface="Calibri"/>
              </a:rPr>
              <a:t>The ELI-EP 2.1.0 application profile</a:t>
            </a:r>
            <a:endParaRPr/>
          </a:p>
        </p:txBody>
      </p:sp>
      <p:sp>
        <p:nvSpPr>
          <p:cNvPr id="799155346" name="Content Placeholder 2"/>
          <p:cNvSpPr>
            <a:spLocks noGrp="1"/>
          </p:cNvSpPr>
          <p:nvPr>
            <p:ph idx="1"/>
          </p:nvPr>
        </p:nvSpPr>
        <p:spPr bwMode="auto">
          <a:xfrm>
            <a:off x="327781" y="1015998"/>
            <a:ext cx="2905740" cy="91722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/>
              <a:t>The modeling work starts with a UML diagram</a:t>
            </a:r>
            <a:endParaRPr/>
          </a:p>
        </p:txBody>
      </p:sp>
      <p:pic>
        <p:nvPicPr>
          <p:cNvPr id="1918375600" name="Image 3" descr="Une image contenant texte, capture d’écran, diagramme, Parallèle&#10;&#10;Description générée automatiquement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75844" y="1096258"/>
            <a:ext cx="5000623" cy="3846411"/>
          </a:xfrm>
          <a:prstGeom prst="rect">
            <a:avLst/>
          </a:prstGeom>
        </p:spPr>
      </p:pic>
      <p:sp>
        <p:nvSpPr>
          <p:cNvPr id="272136592" name="Rectangle 4"/>
          <p:cNvSpPr/>
          <p:nvPr/>
        </p:nvSpPr>
        <p:spPr bwMode="auto">
          <a:xfrm>
            <a:off x="327780" y="2100118"/>
            <a:ext cx="2905742" cy="481814"/>
          </a:xfrm>
          <a:prstGeom prst="rect">
            <a:avLst/>
          </a:prstGeom>
          <a:solidFill>
            <a:srgbClr val="E691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2600"/>
              <a:t>Work (documents)</a:t>
            </a:r>
            <a:endParaRPr sz="1400"/>
          </a:p>
        </p:txBody>
      </p:sp>
      <p:sp>
        <p:nvSpPr>
          <p:cNvPr id="221945711" name="Rectangle 5"/>
          <p:cNvSpPr/>
          <p:nvPr/>
        </p:nvSpPr>
        <p:spPr bwMode="auto">
          <a:xfrm>
            <a:off x="327782" y="2678422"/>
            <a:ext cx="2905742" cy="481814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2600"/>
              <a:t>Activity (event)</a:t>
            </a:r>
            <a:endParaRPr sz="1400"/>
          </a:p>
        </p:txBody>
      </p:sp>
      <p:sp>
        <p:nvSpPr>
          <p:cNvPr id="967246318" name="Rectangle 6"/>
          <p:cNvSpPr/>
          <p:nvPr/>
        </p:nvSpPr>
        <p:spPr bwMode="auto">
          <a:xfrm>
            <a:off x="327781" y="3249921"/>
            <a:ext cx="2905742" cy="481814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2600"/>
              <a:t>(legislative) Process</a:t>
            </a:r>
            <a:endParaRPr sz="1400"/>
          </a:p>
        </p:txBody>
      </p:sp>
      <p:sp>
        <p:nvSpPr>
          <p:cNvPr id="1540053843" name="Rectangle 7"/>
          <p:cNvSpPr/>
          <p:nvPr/>
        </p:nvSpPr>
        <p:spPr bwMode="auto">
          <a:xfrm>
            <a:off x="327780" y="3875850"/>
            <a:ext cx="2905742" cy="481814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800"/>
              <a:t>Foreseen activities (agenda)</a:t>
            </a:r>
            <a:endParaRPr sz="120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6069571-AB7D-3715-63D7-A55CE5E0B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617336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sz="2800" b="0" i="0" u="none" strike="noStrike" cap="none" spc="0">
                <a:solidFill>
                  <a:srgbClr val="F15A24"/>
                </a:solidFill>
                <a:latin typeface="Calibri"/>
                <a:ea typeface="Calibri"/>
                <a:cs typeface="Calibri"/>
              </a:rPr>
              <a:t>The SHACL specifications are encoded in Excel</a:t>
            </a:r>
            <a:endParaRPr sz="280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BC36AF7-8006-D82B-EB09-1795F901A2BD}"/>
              </a:ext>
            </a:extLst>
          </p:cNvPr>
          <p:cNvSpPr txBox="1">
            <a:spLocks/>
          </p:cNvSpPr>
          <p:nvPr/>
        </p:nvSpPr>
        <p:spPr bwMode="auto">
          <a:xfrm>
            <a:off x="1587499" y="4709504"/>
            <a:ext cx="5858329" cy="22214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Clr>
                <a:srgbClr val="F15A24"/>
              </a:buClr>
              <a:buFont typeface="Arial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Clr>
                <a:srgbClr val="F15A24"/>
              </a:buClr>
              <a:buFont typeface="Arial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Clr>
                <a:srgbClr val="F15A24"/>
              </a:buClr>
              <a:buFont typeface="Arial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Clr>
                <a:srgbClr val="F15A24"/>
              </a:buClr>
              <a:buFont typeface="Arial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A mode-driven approach for your knowledge graph project with SHACL Play!</a:t>
            </a:r>
          </a:p>
        </p:txBody>
      </p:sp>
      <p:pic>
        <p:nvPicPr>
          <p:cNvPr id="51279349" name="Image 1" descr="Une image contenant texte, capture d’écran, nombre, Parallèle&#10;&#10;Description générée automatiquement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3273" y="1161950"/>
            <a:ext cx="3728765" cy="2096940"/>
          </a:xfrm>
          <a:prstGeom prst="rect">
            <a:avLst/>
          </a:prstGeom>
        </p:spPr>
      </p:pic>
      <p:pic>
        <p:nvPicPr>
          <p:cNvPr id="1657486927" name="Image 1" descr="Une image contenant texte, capture d’écran, nombre, Police&#10;&#10;Description générée automatiquement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03546" y="1127188"/>
            <a:ext cx="4943260" cy="2096940"/>
          </a:xfrm>
          <a:prstGeom prst="rect">
            <a:avLst/>
          </a:prstGeom>
        </p:spPr>
      </p:pic>
      <p:sp>
        <p:nvSpPr>
          <p:cNvPr id="1540551601" name="Content Placeholder 2"/>
          <p:cNvSpPr>
            <a:spLocks noGrp="1"/>
          </p:cNvSpPr>
          <p:nvPr>
            <p:ph idx="1"/>
          </p:nvPr>
        </p:nvSpPr>
        <p:spPr bwMode="auto">
          <a:xfrm>
            <a:off x="906752" y="3469324"/>
            <a:ext cx="3647881" cy="173310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 sz="2800" dirty="0"/>
              <a:t>Node </a:t>
            </a:r>
            <a:r>
              <a:rPr lang="fr-FR" sz="2800" dirty="0" err="1"/>
              <a:t>Shapes</a:t>
            </a:r>
            <a:endParaRPr lang="fr-FR" dirty="0"/>
          </a:p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 sz="16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(Kind of </a:t>
            </a:r>
            <a:r>
              <a:rPr lang="fr-FR" sz="16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entities</a:t>
            </a:r>
            <a:r>
              <a:rPr lang="fr-FR" sz="16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6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inside</a:t>
            </a:r>
            <a:r>
              <a:rPr lang="fr-FR" sz="16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the graph. Can </a:t>
            </a:r>
            <a:r>
              <a:rPr lang="fr-FR" sz="16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be</a:t>
            </a:r>
            <a:r>
              <a:rPr lang="fr-FR" sz="16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one </a:t>
            </a:r>
            <a:r>
              <a:rPr lang="fr-FR" sz="16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fr-FR" sz="16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= one class, bu </a:t>
            </a:r>
            <a:r>
              <a:rPr lang="fr-FR" sz="16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usually</a:t>
            </a:r>
            <a:r>
              <a:rPr lang="fr-FR" sz="16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6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much</a:t>
            </a:r>
            <a:r>
              <a:rPr lang="fr-FR" sz="16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more </a:t>
            </a:r>
            <a:r>
              <a:rPr lang="fr-FR" sz="16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precise</a:t>
            </a:r>
            <a:r>
              <a:rPr lang="fr-FR" sz="16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)</a:t>
            </a:r>
            <a:endParaRPr sz="2600" i="1" dirty="0"/>
          </a:p>
        </p:txBody>
      </p:sp>
      <p:sp>
        <p:nvSpPr>
          <p:cNvPr id="1695457817" name="Content Placeholder 2"/>
          <p:cNvSpPr>
            <a:spLocks noGrp="1"/>
          </p:cNvSpPr>
          <p:nvPr/>
        </p:nvSpPr>
        <p:spPr bwMode="auto">
          <a:xfrm>
            <a:off x="5474023" y="3482673"/>
            <a:ext cx="3647881" cy="173310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Clr>
                <a:srgbClr val="F15A24"/>
              </a:buClr>
              <a:buFont typeface="Arial"/>
              <a:buChar char="•"/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F15A24"/>
              </a:buClr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/>
              <a:t>Property Shapes</a:t>
            </a:r>
          </a:p>
          <a:p>
            <a:pPr marL="0" indent="0">
              <a:buClr>
                <a:srgbClr val="F15A24"/>
              </a:buClr>
              <a:buFont typeface="Arial"/>
              <a:buNone/>
              <a:defRPr/>
            </a:pPr>
            <a:r>
              <a:rPr lang="fr-FR" sz="1600" i="1"/>
              <a:t>(Properties constraints on each entities, e.g. Cardinalities, expected datatype or value, etc.)</a:t>
            </a:r>
            <a:endParaRPr sz="1600" i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907337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sz="2800" b="0" i="0" u="none" strike="noStrike" cap="none" spc="0">
                <a:solidFill>
                  <a:srgbClr val="F15A24"/>
                </a:solidFill>
                <a:latin typeface="Calibri"/>
                <a:ea typeface="Calibri"/>
                <a:cs typeface="Calibri"/>
              </a:rPr>
              <a:t>The Excel is converted into SHACL in RDF</a:t>
            </a:r>
            <a:endParaRPr sz="2800"/>
          </a:p>
        </p:txBody>
      </p:sp>
      <p:pic>
        <p:nvPicPr>
          <p:cNvPr id="60695057" name="Image 1" descr="Une image contenant texte, capture d’écran, nombre, Parallèle&#10;&#10;Description générée automatiquement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3273" y="1161949"/>
            <a:ext cx="2464171" cy="1385773"/>
          </a:xfrm>
          <a:prstGeom prst="rect">
            <a:avLst/>
          </a:prstGeom>
        </p:spPr>
      </p:pic>
      <p:pic>
        <p:nvPicPr>
          <p:cNvPr id="1009908325" name="Image 1" descr="Une image contenant texte, capture d’écran, nombre, Police&#10;&#10;Description générée automatiquement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3715" y="1822374"/>
            <a:ext cx="3419829" cy="1450698"/>
          </a:xfrm>
          <a:prstGeom prst="rect">
            <a:avLst/>
          </a:prstGeom>
        </p:spPr>
      </p:pic>
      <p:pic>
        <p:nvPicPr>
          <p:cNvPr id="309508166" name="Picture 30950816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72000" y="1248625"/>
            <a:ext cx="4472074" cy="2269367"/>
          </a:xfrm>
          <a:prstGeom prst="rect">
            <a:avLst/>
          </a:prstGeom>
        </p:spPr>
      </p:pic>
      <p:sp>
        <p:nvSpPr>
          <p:cNvPr id="914476593" name="Arrow: Curved Right 914476592"/>
          <p:cNvSpPr/>
          <p:nvPr/>
        </p:nvSpPr>
        <p:spPr bwMode="auto">
          <a:xfrm rot="16199969">
            <a:off x="3949762" y="2767116"/>
            <a:ext cx="855164" cy="1745091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391425639" name="TextBox 391425638"/>
          <p:cNvSpPr txBox="1"/>
          <p:nvPr/>
        </p:nvSpPr>
        <p:spPr bwMode="auto">
          <a:xfrm>
            <a:off x="3358795" y="4199342"/>
            <a:ext cx="307914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fr-FR" u="sng">
                <a:hlinkClick r:id="rId6"/>
              </a:rPr>
              <a:t>xls2rdf converter</a:t>
            </a:r>
            <a:endParaRPr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A6A861-219E-06A4-5B35-4B1EBF6713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model-driven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77445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Data models documentation</a:t>
            </a:r>
            <a:endParaRPr/>
          </a:p>
        </p:txBody>
      </p:sp>
      <p:pic>
        <p:nvPicPr>
          <p:cNvPr id="653744064" name="Picture 65374406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8650" y="896470"/>
            <a:ext cx="2953857" cy="3786749"/>
          </a:xfrm>
          <a:prstGeom prst="rect">
            <a:avLst/>
          </a:prstGeom>
        </p:spPr>
      </p:pic>
      <p:sp>
        <p:nvSpPr>
          <p:cNvPr id="1687662142" name="Content Placeholder 2"/>
          <p:cNvSpPr>
            <a:spLocks noGrp="1"/>
          </p:cNvSpPr>
          <p:nvPr>
            <p:ph idx="1"/>
          </p:nvPr>
        </p:nvSpPr>
        <p:spPr bwMode="auto">
          <a:xfrm>
            <a:off x="3871176" y="1105454"/>
            <a:ext cx="4644172" cy="3526866"/>
          </a:xfrm>
        </p:spPr>
        <p:txBody>
          <a:bodyPr/>
          <a:lstStyle/>
          <a:p>
            <a:pPr>
              <a:defRPr/>
            </a:pPr>
            <a:r>
              <a:rPr lang="fr-FR" dirty="0"/>
              <a:t>All data </a:t>
            </a:r>
            <a:r>
              <a:rPr lang="fr-FR" dirty="0" err="1"/>
              <a:t>models</a:t>
            </a:r>
            <a:r>
              <a:rPr lang="fr-FR" dirty="0"/>
              <a:t> of EPODP documentations are </a:t>
            </a:r>
            <a:r>
              <a:rPr lang="fr-FR" dirty="0" err="1"/>
              <a:t>generated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SHACL Play!</a:t>
            </a:r>
          </a:p>
          <a:p>
            <a:pPr lvl="1">
              <a:defRPr/>
            </a:pPr>
            <a:r>
              <a:rPr lang="fr-FR" dirty="0"/>
              <a:t>Application profiles: ELI-EP, ORG-EP, SKOS-EP</a:t>
            </a:r>
          </a:p>
          <a:p>
            <a:pPr lvl="1">
              <a:defRPr/>
            </a:pPr>
            <a:r>
              <a:rPr lang="fr-FR" dirty="0" err="1"/>
              <a:t>Dataset</a:t>
            </a:r>
            <a:r>
              <a:rPr lang="fr-FR" dirty="0"/>
              <a:t> </a:t>
            </a:r>
            <a:r>
              <a:rPr lang="fr-FR" dirty="0" err="1"/>
              <a:t>Definitions</a:t>
            </a:r>
            <a:r>
              <a:rPr lang="fr-FR" dirty="0"/>
              <a:t>: </a:t>
            </a:r>
            <a:r>
              <a:rPr lang="fr-FR" dirty="0" err="1"/>
              <a:t>Texts</a:t>
            </a:r>
            <a:r>
              <a:rPr lang="fr-FR" dirty="0"/>
              <a:t> </a:t>
            </a:r>
            <a:r>
              <a:rPr lang="fr-FR" dirty="0" err="1"/>
              <a:t>Adopted</a:t>
            </a:r>
            <a:r>
              <a:rPr lang="fr-FR" dirty="0"/>
              <a:t>, </a:t>
            </a:r>
            <a:r>
              <a:rPr lang="fr-FR" dirty="0" err="1"/>
              <a:t>Plenary</a:t>
            </a:r>
            <a:r>
              <a:rPr lang="fr-FR" dirty="0"/>
              <a:t> documents, etc.</a:t>
            </a:r>
          </a:p>
          <a:p>
            <a:pPr lvl="1">
              <a:defRPr/>
            </a:pPr>
            <a:endParaRPr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1A22CCA-C9A6-D0C1-3FDB-0B035BD732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model-driven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3382298" name="Title 1"/>
          <p:cNvSpPr>
            <a:spLocks noGrp="1"/>
          </p:cNvSpPr>
          <p:nvPr>
            <p:ph type="title"/>
          </p:nvPr>
        </p:nvSpPr>
        <p:spPr bwMode="auto">
          <a:xfrm>
            <a:off x="628649" y="274638"/>
            <a:ext cx="2920357" cy="2185566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dirty="0"/>
              <a:t>ELI-EP documentation </a:t>
            </a:r>
            <a:r>
              <a:rPr lang="fr-FR" dirty="0" err="1"/>
              <a:t>generated</a:t>
            </a:r>
            <a:r>
              <a:rPr lang="fr-FR" dirty="0"/>
              <a:t> by SHACL Play!</a:t>
            </a:r>
            <a:endParaRPr dirty="0"/>
          </a:p>
        </p:txBody>
      </p:sp>
      <p:pic>
        <p:nvPicPr>
          <p:cNvPr id="1390435214" name="Image 1" descr="Une image contenant texte, capture d’écran, Police, nombre&#10;&#10;Description générée automatiquement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73336" y="153146"/>
            <a:ext cx="5208246" cy="4614116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E9FC49D-09CE-146E-C467-4CF520FFA0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model-driven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146347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2400"/>
              <a:t>The SHACL specification itself is published in a reusable way</a:t>
            </a:r>
            <a:endParaRPr/>
          </a:p>
        </p:txBody>
      </p:sp>
      <p:pic>
        <p:nvPicPr>
          <p:cNvPr id="1857616488" name="Image 1" descr="Une image contenant texte, capture d’écran, Police, conception&#10;&#10;Description générée automatiquement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94839" y="964133"/>
            <a:ext cx="5620861" cy="3174317"/>
          </a:xfrm>
          <a:prstGeom prst="rect">
            <a:avLst/>
          </a:prstGeom>
        </p:spPr>
      </p:pic>
      <p:sp>
        <p:nvSpPr>
          <p:cNvPr id="1645596320" name="Rectangle 3"/>
          <p:cNvSpPr/>
          <p:nvPr/>
        </p:nvSpPr>
        <p:spPr bwMode="auto">
          <a:xfrm>
            <a:off x="1784859" y="3556680"/>
            <a:ext cx="1743512" cy="36287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DA7EF16-E7A0-0B5E-163F-F3FC0D7553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model-driven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664340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2400"/>
              <a:t>The specification drives the JSON schema of API output</a:t>
            </a:r>
            <a:endParaRPr/>
          </a:p>
        </p:txBody>
      </p:sp>
      <p:pic>
        <p:nvPicPr>
          <p:cNvPr id="1856701621" name="Picture 185670162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1960" y="1326119"/>
            <a:ext cx="3760234" cy="2466973"/>
          </a:xfrm>
          <a:prstGeom prst="rect">
            <a:avLst/>
          </a:prstGeom>
        </p:spPr>
      </p:pic>
      <p:pic>
        <p:nvPicPr>
          <p:cNvPr id="1125434406" name="Picture 112543440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89719" y="774965"/>
            <a:ext cx="4431650" cy="2109690"/>
          </a:xfrm>
          <a:prstGeom prst="rect">
            <a:avLst/>
          </a:prstGeom>
        </p:spPr>
      </p:pic>
      <p:sp>
        <p:nvSpPr>
          <p:cNvPr id="459324130" name="Rectangle 459324129"/>
          <p:cNvSpPr/>
          <p:nvPr/>
        </p:nvSpPr>
        <p:spPr bwMode="auto">
          <a:xfrm>
            <a:off x="261960" y="1666959"/>
            <a:ext cx="1128954" cy="1576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980091804" name="Rectangle 980091803"/>
          <p:cNvSpPr/>
          <p:nvPr/>
        </p:nvSpPr>
        <p:spPr bwMode="auto">
          <a:xfrm>
            <a:off x="4895693" y="1805205"/>
            <a:ext cx="922504" cy="1576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pic>
        <p:nvPicPr>
          <p:cNvPr id="97128496" name="Picture 9712849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444018" y="3080126"/>
            <a:ext cx="4323053" cy="1851523"/>
          </a:xfrm>
          <a:prstGeom prst="rect">
            <a:avLst/>
          </a:prstGeom>
        </p:spPr>
      </p:pic>
      <p:sp>
        <p:nvSpPr>
          <p:cNvPr id="133960531" name="Rectangle 133960530"/>
          <p:cNvSpPr/>
          <p:nvPr/>
        </p:nvSpPr>
        <p:spPr bwMode="auto">
          <a:xfrm>
            <a:off x="628650" y="3170789"/>
            <a:ext cx="1128954" cy="1576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cxnSp>
        <p:nvCxnSpPr>
          <p:cNvPr id="1980406198" name="Straight Connector 1980406197"/>
          <p:cNvCxnSpPr>
            <a:stCxn id="459324130" idx="3"/>
            <a:endCxn id="980091804" idx="1"/>
          </p:cNvCxnSpPr>
          <p:nvPr/>
        </p:nvCxnSpPr>
        <p:spPr bwMode="auto">
          <a:xfrm>
            <a:off x="1390914" y="1745776"/>
            <a:ext cx="3504778" cy="138246"/>
          </a:xfrm>
          <a:prstGeom prst="line">
            <a:avLst/>
          </a:prstGeom>
          <a:ln w="19049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7860076" name="Straight Connector 917860075"/>
          <p:cNvCxnSpPr>
            <a:stCxn id="133960531" idx="3"/>
          </p:cNvCxnSpPr>
          <p:nvPr/>
        </p:nvCxnSpPr>
        <p:spPr bwMode="auto">
          <a:xfrm>
            <a:off x="1757604" y="3249605"/>
            <a:ext cx="3138088" cy="1352081"/>
          </a:xfrm>
          <a:prstGeom prst="line">
            <a:avLst/>
          </a:prstGeom>
          <a:ln w="19049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0384633" name="Rectangle 2030384632"/>
          <p:cNvSpPr/>
          <p:nvPr/>
        </p:nvSpPr>
        <p:spPr bwMode="auto">
          <a:xfrm>
            <a:off x="4895693" y="4522870"/>
            <a:ext cx="1128954" cy="1576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89040157" name="Rectangle 89040156"/>
          <p:cNvSpPr/>
          <p:nvPr/>
        </p:nvSpPr>
        <p:spPr bwMode="auto">
          <a:xfrm>
            <a:off x="628650" y="2822593"/>
            <a:ext cx="1128954" cy="1576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cxnSp>
        <p:nvCxnSpPr>
          <p:cNvPr id="1568203459" name="Straight Connector 1568203458"/>
          <p:cNvCxnSpPr>
            <a:stCxn id="89040157" idx="3"/>
          </p:cNvCxnSpPr>
          <p:nvPr/>
        </p:nvCxnSpPr>
        <p:spPr bwMode="auto">
          <a:xfrm>
            <a:off x="1757604" y="2901410"/>
            <a:ext cx="2686413" cy="269379"/>
          </a:xfrm>
          <a:prstGeom prst="line">
            <a:avLst/>
          </a:prstGeom>
          <a:ln w="19049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1664069" name="Rectangle 1061664068"/>
          <p:cNvSpPr/>
          <p:nvPr/>
        </p:nvSpPr>
        <p:spPr bwMode="auto">
          <a:xfrm>
            <a:off x="4444018" y="3080126"/>
            <a:ext cx="598572" cy="1576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927170779" name="Content Placeholder 2"/>
          <p:cNvSpPr>
            <a:spLocks noGrp="1"/>
          </p:cNvSpPr>
          <p:nvPr>
            <p:ph idx="1"/>
          </p:nvPr>
        </p:nvSpPr>
        <p:spPr bwMode="auto">
          <a:xfrm>
            <a:off x="68128" y="3945563"/>
            <a:ext cx="4644171" cy="839227"/>
          </a:xfrm>
        </p:spPr>
        <p:txBody>
          <a:bodyPr/>
          <a:lstStyle/>
          <a:p>
            <a:pPr marL="457200" lvl="1" indent="0">
              <a:buClr>
                <a:srgbClr val="F15A24"/>
              </a:buClr>
              <a:buFont typeface="Arial"/>
              <a:buNone/>
              <a:defRPr/>
            </a:pPr>
            <a:r>
              <a:rPr lang="fr-FR" dirty="0" err="1"/>
              <a:t>Automated</a:t>
            </a:r>
            <a:r>
              <a:rPr lang="fr-FR" dirty="0"/>
              <a:t> JSON </a:t>
            </a:r>
            <a:r>
              <a:rPr lang="fr-FR" dirty="0" err="1"/>
              <a:t>schema</a:t>
            </a:r>
            <a:r>
              <a:rPr lang="fr-FR" dirty="0"/>
              <a:t> </a:t>
            </a:r>
            <a:r>
              <a:rPr lang="fr-FR" dirty="0" err="1"/>
              <a:t>generation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SHACL</a:t>
            </a:r>
            <a:endParaRPr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AF17EFE-D88E-0984-8ABA-D5E34C1D5F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model-driven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815737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2800" dirty="0"/>
              <a:t>SHACL for AI Agent </a:t>
            </a:r>
            <a:r>
              <a:rPr lang="fr-FR" sz="2800" dirty="0" err="1"/>
              <a:t>prompting</a:t>
            </a:r>
            <a:r>
              <a:rPr lang="fr-FR" sz="2800" dirty="0"/>
              <a:t>: </a:t>
            </a:r>
            <a:r>
              <a:rPr lang="fr-FR" sz="2800" dirty="0" err="1"/>
              <a:t>GraphRAG</a:t>
            </a:r>
            <a:r>
              <a:rPr lang="fr-FR" sz="2800" dirty="0"/>
              <a:t> –</a:t>
            </a:r>
            <a:br>
              <a:rPr lang="hu-HU" sz="2800" dirty="0"/>
            </a:br>
            <a:r>
              <a:rPr lang="fr-FR" sz="2800" dirty="0" err="1"/>
              <a:t>leverages</a:t>
            </a:r>
            <a:r>
              <a:rPr lang="fr-FR" sz="2800" dirty="0"/>
              <a:t> labels and descriptions in SHACL </a:t>
            </a:r>
            <a:r>
              <a:rPr lang="fr-FR" sz="2800" dirty="0" err="1"/>
              <a:t>spec</a:t>
            </a:r>
            <a:endParaRPr sz="2800" dirty="0"/>
          </a:p>
        </p:txBody>
      </p:sp>
      <p:sp>
        <p:nvSpPr>
          <p:cNvPr id="312591002" name="Content Placeholder 2"/>
          <p:cNvSpPr>
            <a:spLocks noGrp="1"/>
          </p:cNvSpPr>
          <p:nvPr>
            <p:ph idx="1"/>
          </p:nvPr>
        </p:nvSpPr>
        <p:spPr bwMode="auto">
          <a:xfrm>
            <a:off x="628648" y="1105454"/>
            <a:ext cx="7886700" cy="366180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65000" lnSpcReduction="20000"/>
          </a:bodyPr>
          <a:lstStyle/>
          <a:p>
            <a:pPr>
              <a:defRPr/>
            </a:pPr>
            <a:r>
              <a:rPr lang="en-US" sz="2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Base instructions</a:t>
            </a:r>
            <a:endParaRPr lang="en-US" sz="2600" b="0" i="0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lvl="1">
              <a:defRPr/>
            </a:pP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« </a:t>
            </a:r>
            <a:r>
              <a:rPr lang="en-US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You are an assistant </a:t>
            </a:r>
            <a:r>
              <a:rPr lang="fr-FR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that</a:t>
            </a:r>
            <a:r>
              <a:rPr lang="en-US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parses plain </a:t>
            </a:r>
            <a:r>
              <a:rPr lang="fr-FR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text</a:t>
            </a: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queries</a:t>
            </a: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and </a:t>
            </a:r>
            <a:r>
              <a:rPr lang="fr-FR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turn</a:t>
            </a: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them</a:t>
            </a: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into</a:t>
            </a: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structured</a:t>
            </a: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queries</a:t>
            </a: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 »</a:t>
            </a:r>
            <a:endParaRPr lang="en-US" sz="2600" b="0" i="0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Additional instructions</a:t>
            </a:r>
            <a:endParaRPr lang="en-US" sz="2600" b="0" i="0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lvl="1">
              <a:defRPr/>
            </a:pP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« </a:t>
            </a:r>
            <a:r>
              <a:rPr lang="en-US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The </a:t>
            </a:r>
            <a:r>
              <a:rPr lang="fr-FR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dataset</a:t>
            </a: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structure </a:t>
            </a:r>
            <a:r>
              <a:rPr lang="en-US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is provided as a SHACL specification. In the SPARQL queries, use the classes referred to in </a:t>
            </a:r>
            <a:r>
              <a:rPr lang="en-US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sh:targetClass</a:t>
            </a:r>
            <a:r>
              <a:rPr lang="en-US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, and the properties </a:t>
            </a:r>
            <a:r>
              <a:rPr lang="en-US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mentionned</a:t>
            </a:r>
            <a:r>
              <a:rPr lang="en-US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in </a:t>
            </a:r>
            <a:r>
              <a:rPr lang="en-US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sh:path</a:t>
            </a:r>
            <a:r>
              <a:rPr lang="en-US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. When selecting a human-readable label to display, use *only* the properties flagged as </a:t>
            </a:r>
            <a:r>
              <a:rPr lang="en-US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dash:LabelRole</a:t>
            </a:r>
            <a:r>
              <a:rPr lang="en-US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in the </a:t>
            </a:r>
            <a:r>
              <a:rPr lang="en-US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dash:propertyRole</a:t>
            </a:r>
            <a:r>
              <a:rPr lang="en-US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annotation.</a:t>
            </a: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 »</a:t>
            </a:r>
            <a:endParaRPr lang="en-US" sz="2600" b="0" i="0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SPARQL instructions</a:t>
            </a:r>
            <a:endParaRPr lang="en-US" sz="2600" b="0" i="0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lvl="1">
              <a:defRPr/>
            </a:pP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« </a:t>
            </a:r>
            <a:r>
              <a:rPr lang="fr-FR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When</a:t>
            </a: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need</a:t>
            </a: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to </a:t>
            </a:r>
            <a:r>
              <a:rPr lang="fr-FR" sz="2200" b="0" i="1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write</a:t>
            </a:r>
            <a:r>
              <a:rPr lang="en-US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a SPARQL query, use only the classes and properties provided in the schema and don't invent or guess any. Always try to return human-readable names or labels and not only the IRIs.</a:t>
            </a: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 »</a:t>
            </a:r>
            <a:endParaRPr lang="en-US" sz="2600" b="0" i="0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Data model</a:t>
            </a:r>
            <a:endParaRPr lang="en-US" sz="2600" b="0" i="0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lvl="1">
              <a:defRPr/>
            </a:pPr>
            <a:r>
              <a:rPr lang="fr-FR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« </a:t>
            </a:r>
            <a:r>
              <a:rPr lang="en-US" sz="2200" b="0" i="1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The SHACL specification of the data model on which SPARQL queries are ran is the following:</a:t>
            </a:r>
            <a:endParaRPr sz="2600" b="0" i="1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lvl="1">
              <a:defRPr/>
            </a:pPr>
            <a:r>
              <a:rPr lang="en-US" sz="2200" b="0" i="1" u="none" strike="noStrike" cap="none" spc="0" dirty="0">
                <a:solidFill>
                  <a:srgbClr val="F39300"/>
                </a:solidFill>
                <a:latin typeface="Calibri"/>
                <a:ea typeface="Calibri"/>
                <a:cs typeface="Calibri"/>
              </a:rPr>
              <a:t>&lt;here be the Turtle serialization of the SHACL spec&gt;</a:t>
            </a:r>
            <a:r>
              <a:rPr lang="fr-FR" sz="2200" b="0" i="1" u="none" strike="noStrike" cap="none" spc="0" dirty="0">
                <a:solidFill>
                  <a:srgbClr val="F39300"/>
                </a:solidFill>
                <a:latin typeface="Calibri"/>
                <a:ea typeface="Calibri"/>
                <a:cs typeface="Calibri"/>
              </a:rPr>
              <a:t> »</a:t>
            </a:r>
            <a:endParaRPr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AC85E0E-AC61-5AF9-BC70-75E5C7E9FE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model-driven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2802696" name="Arrow: Right 562802695"/>
          <p:cNvSpPr/>
          <p:nvPr/>
        </p:nvSpPr>
        <p:spPr bwMode="auto">
          <a:xfrm rot="16199969">
            <a:off x="1452681" y="1702262"/>
            <a:ext cx="486677" cy="47972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735102946" name="Arrow: Right 735102945"/>
          <p:cNvSpPr/>
          <p:nvPr/>
        </p:nvSpPr>
        <p:spPr bwMode="auto">
          <a:xfrm rot="16199969">
            <a:off x="1439333" y="2488458"/>
            <a:ext cx="486677" cy="47972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45847129" name="Arrow: Right 45847128"/>
          <p:cNvSpPr/>
          <p:nvPr/>
        </p:nvSpPr>
        <p:spPr bwMode="auto">
          <a:xfrm rot="16199969">
            <a:off x="1425985" y="3274653"/>
            <a:ext cx="486678" cy="47972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10613033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A prototype based on SHACL for plain-text to structured queries conversion</a:t>
            </a:r>
            <a:endParaRPr/>
          </a:p>
        </p:txBody>
      </p:sp>
      <p:pic>
        <p:nvPicPr>
          <p:cNvPr id="329151877" name="Picture 32915187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00414" y="1216697"/>
            <a:ext cx="5709003" cy="3191680"/>
          </a:xfrm>
          <a:prstGeom prst="rect">
            <a:avLst/>
          </a:prstGeom>
        </p:spPr>
      </p:pic>
      <p:sp>
        <p:nvSpPr>
          <p:cNvPr id="1232103326" name="TextBox 1232103325"/>
          <p:cNvSpPr txBox="1"/>
          <p:nvPr/>
        </p:nvSpPr>
        <p:spPr bwMode="auto">
          <a:xfrm>
            <a:off x="536058" y="3615328"/>
            <a:ext cx="1996463" cy="9147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lang="fr-FR" i="1"/>
              <a:t>« Where can I see impressionists artworks ? »</a:t>
            </a:r>
            <a:endParaRPr/>
          </a:p>
        </p:txBody>
      </p:sp>
      <p:cxnSp>
        <p:nvCxnSpPr>
          <p:cNvPr id="167912097" name="Straight Connector 167912096"/>
          <p:cNvCxnSpPr/>
          <p:nvPr/>
        </p:nvCxnSpPr>
        <p:spPr bwMode="auto">
          <a:xfrm>
            <a:off x="2531441" y="3691806"/>
            <a:ext cx="1856332" cy="396295"/>
          </a:xfrm>
          <a:prstGeom prst="line">
            <a:avLst/>
          </a:prstGeom>
          <a:ln w="19049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548706" name="Straight Connector 2061548705"/>
          <p:cNvCxnSpPr/>
          <p:nvPr/>
        </p:nvCxnSpPr>
        <p:spPr bwMode="auto">
          <a:xfrm flipV="1">
            <a:off x="2532161" y="4408377"/>
            <a:ext cx="1855612" cy="121710"/>
          </a:xfrm>
          <a:prstGeom prst="line">
            <a:avLst/>
          </a:prstGeom>
          <a:ln w="19049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0047606" name="TextBox 760047605"/>
          <p:cNvSpPr txBox="1"/>
          <p:nvPr/>
        </p:nvSpPr>
        <p:spPr bwMode="auto">
          <a:xfrm>
            <a:off x="479881" y="2863895"/>
            <a:ext cx="2016622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lang="fr-FR" sz="1400" i="1"/>
              <a:t>AI Agent was prompted with the </a:t>
            </a:r>
            <a:r>
              <a:rPr lang="fr-FR" sz="1400" b="1" i="1"/>
              <a:t>SHACL </a:t>
            </a:r>
            <a:r>
              <a:rPr lang="fr-FR" sz="1400" i="1"/>
              <a:t>structure</a:t>
            </a:r>
            <a:endParaRPr sz="1400"/>
          </a:p>
        </p:txBody>
      </p:sp>
      <p:sp>
        <p:nvSpPr>
          <p:cNvPr id="2086098227" name="TextBox 2086098226"/>
          <p:cNvSpPr txBox="1"/>
          <p:nvPr/>
        </p:nvSpPr>
        <p:spPr bwMode="auto">
          <a:xfrm>
            <a:off x="506899" y="2077700"/>
            <a:ext cx="2031381" cy="5794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lang="fr-FR" sz="1600" i="1"/>
              <a:t>URI values are fetched (« impressionism »)</a:t>
            </a:r>
            <a:endParaRPr sz="1600"/>
          </a:p>
        </p:txBody>
      </p:sp>
      <p:sp>
        <p:nvSpPr>
          <p:cNvPr id="994451644" name="TextBox 994451643"/>
          <p:cNvSpPr txBox="1"/>
          <p:nvPr/>
        </p:nvSpPr>
        <p:spPr bwMode="auto">
          <a:xfrm>
            <a:off x="485484" y="1152453"/>
            <a:ext cx="2037500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lang="fr-FR" i="1"/>
              <a:t>Query is visually displayed</a:t>
            </a:r>
            <a:endParaRPr/>
          </a:p>
        </p:txBody>
      </p:sp>
      <p:cxnSp>
        <p:nvCxnSpPr>
          <p:cNvPr id="697282105" name="Straight Connector 697282104"/>
          <p:cNvCxnSpPr/>
          <p:nvPr/>
        </p:nvCxnSpPr>
        <p:spPr bwMode="auto">
          <a:xfrm>
            <a:off x="2496504" y="1216697"/>
            <a:ext cx="478470" cy="968767"/>
          </a:xfrm>
          <a:prstGeom prst="line">
            <a:avLst/>
          </a:prstGeom>
          <a:ln w="19049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4920973" name="Straight Connector 534920972"/>
          <p:cNvCxnSpPr/>
          <p:nvPr/>
        </p:nvCxnSpPr>
        <p:spPr bwMode="auto">
          <a:xfrm>
            <a:off x="2496504" y="1792893"/>
            <a:ext cx="478470" cy="1822434"/>
          </a:xfrm>
          <a:prstGeom prst="line">
            <a:avLst/>
          </a:prstGeom>
          <a:ln w="19049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7826206" name="Rectangle 517826205"/>
          <p:cNvSpPr/>
          <p:nvPr/>
        </p:nvSpPr>
        <p:spPr bwMode="auto">
          <a:xfrm>
            <a:off x="4359963" y="4053339"/>
            <a:ext cx="3761331" cy="382390"/>
          </a:xfrm>
          <a:prstGeom prst="rect">
            <a:avLst/>
          </a:prstGeom>
          <a:noFill/>
          <a:ln w="19049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1310469203" name="Rectangle 1310469202"/>
          <p:cNvSpPr/>
          <p:nvPr/>
        </p:nvSpPr>
        <p:spPr bwMode="auto">
          <a:xfrm>
            <a:off x="2974974" y="2189359"/>
            <a:ext cx="5431375" cy="1425968"/>
          </a:xfrm>
          <a:prstGeom prst="rect">
            <a:avLst/>
          </a:prstGeom>
          <a:noFill/>
          <a:ln w="19049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4FF76DD-4FAA-2CA0-44D7-018DE82FBB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3274752" name="Title 1"/>
          <p:cNvSpPr>
            <a:spLocks noGrp="1"/>
          </p:cNvSpPr>
          <p:nvPr>
            <p:ph type="title"/>
          </p:nvPr>
        </p:nvSpPr>
        <p:spPr bwMode="auto">
          <a:xfrm>
            <a:off x="628649" y="486305"/>
            <a:ext cx="7886700" cy="574447"/>
          </a:xfrm>
        </p:spPr>
        <p:txBody>
          <a:bodyPr/>
          <a:lstStyle/>
          <a:p>
            <a:pPr>
              <a:defRPr/>
            </a:pPr>
            <a:r>
              <a:rPr lang="fr-FR"/>
              <a:t>SHACL as a specification language for knowledge graphs</a:t>
            </a:r>
            <a:endParaRPr/>
          </a:p>
        </p:txBody>
      </p:sp>
      <p:sp>
        <p:nvSpPr>
          <p:cNvPr id="1126308806" name="Content Placeholder 2"/>
          <p:cNvSpPr>
            <a:spLocks noGrp="1"/>
          </p:cNvSpPr>
          <p:nvPr>
            <p:ph idx="1"/>
          </p:nvPr>
        </p:nvSpPr>
        <p:spPr bwMode="auto">
          <a:xfrm>
            <a:off x="628650" y="1707444"/>
            <a:ext cx="7886700" cy="2924878"/>
          </a:xfrm>
        </p:spPr>
        <p:txBody>
          <a:bodyPr/>
          <a:lstStyle/>
          <a:p>
            <a:pPr>
              <a:defRPr/>
            </a:pPr>
            <a:r>
              <a:rPr lang="fr-FR"/>
              <a:t>SHACL is a W3C standard for specifying the expected structure of a knowledge graph</a:t>
            </a:r>
          </a:p>
          <a:p>
            <a:pPr>
              <a:defRPr/>
            </a:pPr>
            <a:r>
              <a:rPr lang="fr-FR"/>
              <a:t>This specification of the graph structure is the foundation for many automated tasks in a knowledge graph project</a:t>
            </a:r>
            <a:endParaRPr/>
          </a:p>
        </p:txBody>
      </p:sp>
      <p:sp>
        <p:nvSpPr>
          <p:cNvPr id="2060676180" name="Text Placeholder 3"/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model-driven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694363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sz="3200" b="0" i="0" u="none" strike="noStrike" cap="none" spc="0">
                <a:solidFill>
                  <a:srgbClr val="F15A24"/>
                </a:solidFill>
                <a:latin typeface="Calibri"/>
                <a:ea typeface="Calibri"/>
                <a:cs typeface="Calibri"/>
              </a:rPr>
              <a:t>Multiply by number of named graphs</a:t>
            </a:r>
            <a:endParaRPr sz="3200"/>
          </a:p>
        </p:txBody>
      </p:sp>
      <p:pic>
        <p:nvPicPr>
          <p:cNvPr id="526016454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55421" y="1978043"/>
            <a:ext cx="5208061" cy="2541390"/>
          </a:xfrm>
          <a:prstGeom prst="rect">
            <a:avLst/>
          </a:prstGeom>
          <a:ln w="28575">
            <a:noFill/>
          </a:ln>
        </p:spPr>
      </p:pic>
      <p:sp>
        <p:nvSpPr>
          <p:cNvPr id="174671096" name="Content Placeholder 2"/>
          <p:cNvSpPr>
            <a:spLocks noGrp="1"/>
          </p:cNvSpPr>
          <p:nvPr>
            <p:ph idx="1"/>
          </p:nvPr>
        </p:nvSpPr>
        <p:spPr bwMode="auto">
          <a:xfrm>
            <a:off x="205315" y="1015999"/>
            <a:ext cx="3647881" cy="36163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80000" lnSpcReduction="10000"/>
          </a:bodyPr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>
              <a:defRPr/>
            </a:pPr>
            <a:r>
              <a:rPr lang="fr-FR"/>
              <a:t>Data ingestion is split in different </a:t>
            </a:r>
            <a:r>
              <a:rPr lang="fr-FR" b="1"/>
              <a:t>named graphs</a:t>
            </a:r>
            <a:endParaRPr lang="fr-FR"/>
          </a:p>
          <a:p>
            <a:pPr>
              <a:defRPr/>
            </a:pPr>
            <a:r>
              <a:rPr lang="fr-FR"/>
              <a:t>Typically one graph per level in the FRBR hierarchy (Work, Expression, Manifestation)</a:t>
            </a:r>
          </a:p>
          <a:p>
            <a:pPr>
              <a:defRPr/>
            </a:pPr>
            <a:r>
              <a:rPr lang="fr-FR" i="1"/>
              <a:t>Each named graph has its own SHACL specification</a:t>
            </a:r>
            <a:endParaRPr lang="fr-FR"/>
          </a:p>
          <a:p>
            <a:pPr>
              <a:defRPr/>
            </a:pPr>
            <a:r>
              <a:rPr lang="fr-FR"/>
              <a:t>This results in </a:t>
            </a:r>
            <a:r>
              <a:rPr lang="fr-FR" b="1"/>
              <a:t>more than 100 SHACL specifications</a:t>
            </a:r>
            <a:r>
              <a:rPr lang="fr-FR"/>
              <a:t> to validate each named graphs structure individually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2A12D12-2D89-E900-1EFA-3C5898402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model-driven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422090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Thank you !</a:t>
            </a:r>
            <a:endParaRPr/>
          </a:p>
        </p:txBody>
      </p:sp>
      <p:sp>
        <p:nvSpPr>
          <p:cNvPr id="963688067" name="Text Placehold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SHACL Play! </a:t>
            </a:r>
            <a:r>
              <a:rPr lang="fr-FR" sz="2400" b="0" i="0" u="sng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hlinkClick r:id="rId3" tooltip="https://shacl-play.sparna.fr/play/"/>
              </a:rPr>
              <a:t>https://shacl-play.sparna.fr/play/</a:t>
            </a:r>
            <a:r>
              <a:rPr lang="fr-FR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68027" name="Title 1"/>
          <p:cNvSpPr>
            <a:spLocks noGrp="1"/>
          </p:cNvSpPr>
          <p:nvPr>
            <p:ph type="title"/>
          </p:nvPr>
        </p:nvSpPr>
        <p:spPr bwMode="auto">
          <a:xfrm>
            <a:off x="465230" y="181256"/>
            <a:ext cx="7886700" cy="574447"/>
          </a:xfrm>
        </p:spPr>
        <p:txBody>
          <a:bodyPr/>
          <a:lstStyle/>
          <a:p>
            <a:pPr>
              <a:defRPr/>
            </a:pPr>
            <a:r>
              <a:rPr lang="fr-FR" sz="2800"/>
              <a:t>SHACL as the basis of model-driven approaches</a:t>
            </a:r>
            <a:endParaRPr/>
          </a:p>
        </p:txBody>
      </p:sp>
      <p:sp>
        <p:nvSpPr>
          <p:cNvPr id="2075565782" name="Oval 2075565781"/>
          <p:cNvSpPr/>
          <p:nvPr/>
        </p:nvSpPr>
        <p:spPr bwMode="auto">
          <a:xfrm>
            <a:off x="2621623" y="1743212"/>
            <a:ext cx="3708975" cy="164284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15A24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2400">
                <a:solidFill>
                  <a:srgbClr val="F15A24"/>
                </a:solidFill>
                <a:latin typeface="Open Sans"/>
                <a:ea typeface="Open Sans"/>
                <a:cs typeface="Open Sans"/>
              </a:rPr>
              <a:t>Specification of the KG structure </a:t>
            </a:r>
          </a:p>
          <a:p>
            <a:pPr algn="ctr">
              <a:defRPr/>
            </a:pPr>
            <a:r>
              <a:rPr sz="2400">
                <a:solidFill>
                  <a:srgbClr val="F15A24"/>
                </a:solidFill>
                <a:latin typeface="Open Sans"/>
                <a:ea typeface="Open Sans"/>
                <a:cs typeface="Open Sans"/>
              </a:rPr>
              <a:t>in SHACL</a:t>
            </a:r>
            <a:endParaRPr sz="2800">
              <a:solidFill>
                <a:srgbClr val="F15A24"/>
              </a:solidFill>
              <a:latin typeface="Open Sans"/>
              <a:cs typeface="Open Sans"/>
            </a:endParaRPr>
          </a:p>
        </p:txBody>
      </p:sp>
      <p:graphicFrame>
        <p:nvGraphicFramePr>
          <p:cNvPr id="526972892" name="Table 526972891"/>
          <p:cNvGraphicFramePr>
            <a:graphicFrameLocks/>
          </p:cNvGraphicFramePr>
          <p:nvPr/>
        </p:nvGraphicFramePr>
        <p:xfrm>
          <a:off x="6912141" y="1613520"/>
          <a:ext cx="2027245" cy="454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7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</a:t>
                      </a: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ublish a documentation</a:t>
                      </a:r>
                    </a:p>
                  </a:txBody>
                  <a:tcPr>
                    <a:lnL w="19047" algn="ctr">
                      <a:solidFill>
                        <a:srgbClr val="000000"/>
                      </a:solidFill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077810000" name="Connector: Curved 2077809999"/>
          <p:cNvCxnSpPr>
            <a:stCxn id="2075565782" idx="7"/>
            <a:endCxn id="526972892" idx="1"/>
          </p:cNvCxnSpPr>
          <p:nvPr/>
        </p:nvCxnSpPr>
        <p:spPr bwMode="auto">
          <a:xfrm rot="5400000" flipH="1" flipV="1">
            <a:off x="6278190" y="1349850"/>
            <a:ext cx="143192" cy="1124710"/>
          </a:xfrm>
          <a:prstGeom prst="curvedConnector4">
            <a:avLst>
              <a:gd name="adj1" fmla="val 159646"/>
              <a:gd name="adj2" fmla="val 74147"/>
            </a:avLst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96169566" name="Table 796169565"/>
          <p:cNvGraphicFramePr>
            <a:graphicFrameLocks/>
          </p:cNvGraphicFramePr>
          <p:nvPr/>
        </p:nvGraphicFramePr>
        <p:xfrm>
          <a:off x="6912141" y="946896"/>
          <a:ext cx="184515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059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Generate </a:t>
                      </a: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UML-like</a:t>
                      </a: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diagram</a:t>
                      </a: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</a:t>
                      </a: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endParaRPr sz="1400" b="0"/>
                    </a:p>
                  </a:txBody>
                  <a:tcPr>
                    <a:lnL w="19045" algn="ctr">
                      <a:solidFill>
                        <a:srgbClr val="000000"/>
                      </a:solidFill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532868789" name="Connector: Curved 1532868788"/>
          <p:cNvCxnSpPr>
            <a:stCxn id="2075565782" idx="7"/>
            <a:endCxn id="796169566" idx="1"/>
          </p:cNvCxnSpPr>
          <p:nvPr/>
        </p:nvCxnSpPr>
        <p:spPr bwMode="auto">
          <a:xfrm rot="5400000" flipH="1" flipV="1">
            <a:off x="5960874" y="1032534"/>
            <a:ext cx="777825" cy="1124710"/>
          </a:xfrm>
          <a:prstGeom prst="curvedConnector2">
            <a:avLst/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2405193" name="Table 412405192"/>
          <p:cNvGraphicFramePr>
            <a:graphicFrameLocks/>
          </p:cNvGraphicFramePr>
          <p:nvPr/>
        </p:nvGraphicFramePr>
        <p:xfrm>
          <a:off x="2771517" y="878063"/>
          <a:ext cx="1665137" cy="454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7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Validate RDF data</a:t>
                      </a:r>
                      <a:endParaRPr sz="1400" b="0"/>
                    </a:p>
                  </a:txBody>
                  <a:tcPr>
                    <a:lnL w="19045" algn="ctr">
                      <a:solidFill>
                        <a:srgbClr val="000000"/>
                      </a:solidFill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871012600" name="Connector: Curved 1871012599"/>
          <p:cNvCxnSpPr>
            <a:stCxn id="2075565782" idx="0"/>
            <a:endCxn id="412405193" idx="2"/>
          </p:cNvCxnSpPr>
          <p:nvPr/>
        </p:nvCxnSpPr>
        <p:spPr bwMode="auto">
          <a:xfrm rot="16200000" flipV="1">
            <a:off x="3834613" y="1101714"/>
            <a:ext cx="410970" cy="872026"/>
          </a:xfrm>
          <a:prstGeom prst="curvedConnector3">
            <a:avLst>
              <a:gd name="adj1" fmla="val 50000"/>
            </a:avLst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52453794" name="Table 1152453793"/>
          <p:cNvGraphicFramePr>
            <a:graphicFrameLocks/>
          </p:cNvGraphicFramePr>
          <p:nvPr/>
        </p:nvGraphicFramePr>
        <p:xfrm>
          <a:off x="6923240" y="4045816"/>
          <a:ext cx="2025671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569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2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Configure UI</a:t>
                      </a:r>
                      <a:r>
                        <a:rPr lang="fr-FR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fr-FR" sz="12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(edit or query)</a:t>
                      </a:r>
                      <a:r>
                        <a:rPr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endParaRPr lang="fr-FR" sz="12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algn="ctr">
                        <a:defRPr/>
                      </a:pPr>
                      <a:r>
                        <a:rPr sz="1000" b="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(e.g. Sparnatural)</a:t>
                      </a:r>
                      <a:endParaRPr sz="14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699" algn="ctr">
                      <a:noFill/>
                    </a:lnL>
                    <a:lnR w="12699" algn="ctr">
                      <a:noFill/>
                    </a:lnR>
                    <a:lnT w="19047" algn="ctr">
                      <a:solidFill>
                        <a:srgbClr val="000000"/>
                      </a:solidFill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55644159" name="Connector: Curved 1355644158"/>
          <p:cNvCxnSpPr>
            <a:stCxn id="2075565782" idx="5"/>
            <a:endCxn id="1152453794" idx="1"/>
          </p:cNvCxnSpPr>
          <p:nvPr/>
        </p:nvCxnSpPr>
        <p:spPr bwMode="auto">
          <a:xfrm rot="16200000" flipH="1">
            <a:off x="5783241" y="3149656"/>
            <a:ext cx="1144189" cy="1135809"/>
          </a:xfrm>
          <a:prstGeom prst="curvedConnector2">
            <a:avLst/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09209586" name="Table 809209585"/>
          <p:cNvGraphicFramePr>
            <a:graphicFrameLocks/>
          </p:cNvGraphicFramePr>
          <p:nvPr/>
        </p:nvGraphicFramePr>
        <p:xfrm>
          <a:off x="131258" y="1030463"/>
          <a:ext cx="2062311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119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Derive specification automatically from KG analysis</a:t>
                      </a:r>
                    </a:p>
                  </a:txBody>
                  <a:tcPr>
                    <a:lnL w="12699" algn="ctr">
                      <a:noFill/>
                    </a:lnL>
                    <a:lnR w="19047" algn="ctr">
                      <a:solidFill>
                        <a:srgbClr val="000000"/>
                      </a:solidFill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03484078" name="Connector: Curved 803484077"/>
          <p:cNvCxnSpPr>
            <a:stCxn id="809209586" idx="3"/>
            <a:endCxn id="2075565782" idx="1"/>
          </p:cNvCxnSpPr>
          <p:nvPr/>
        </p:nvCxnSpPr>
        <p:spPr bwMode="auto">
          <a:xfrm>
            <a:off x="2193569" y="1396223"/>
            <a:ext cx="971221" cy="587578"/>
          </a:xfrm>
          <a:prstGeom prst="curvedConnector2">
            <a:avLst/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06077833" name="Table 1606077832"/>
          <p:cNvGraphicFramePr>
            <a:graphicFrameLocks/>
          </p:cNvGraphicFramePr>
          <p:nvPr/>
        </p:nvGraphicFramePr>
        <p:xfrm>
          <a:off x="131258" y="2919976"/>
          <a:ext cx="181402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7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Serialize specification in Excel files</a:t>
                      </a:r>
                    </a:p>
                  </a:txBody>
                  <a:tcPr>
                    <a:lnL w="12699" algn="ctr">
                      <a:noFill/>
                    </a:lnL>
                    <a:lnR w="19047" algn="ctr">
                      <a:solidFill>
                        <a:srgbClr val="000000"/>
                      </a:solidFill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2289146" name="Connector: Curved 42289145"/>
          <p:cNvCxnSpPr>
            <a:stCxn id="2075565782" idx="3"/>
            <a:endCxn id="1924329585" idx="3"/>
          </p:cNvCxnSpPr>
          <p:nvPr/>
        </p:nvCxnSpPr>
        <p:spPr bwMode="auto">
          <a:xfrm rot="5400000">
            <a:off x="2223111" y="2867640"/>
            <a:ext cx="663853" cy="1219507"/>
          </a:xfrm>
          <a:prstGeom prst="curvedConnector2">
            <a:avLst/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99075746" name="Table 1799075745"/>
          <p:cNvGraphicFramePr>
            <a:graphicFrameLocks/>
          </p:cNvGraphicFramePr>
          <p:nvPr/>
        </p:nvGraphicFramePr>
        <p:xfrm>
          <a:off x="131258" y="2199661"/>
          <a:ext cx="181402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7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Edit specification in Excel files</a:t>
                      </a:r>
                    </a:p>
                  </a:txBody>
                  <a:tcPr>
                    <a:lnL w="12699" algn="ctr">
                      <a:noFill/>
                    </a:lnL>
                    <a:lnR w="19047" algn="ctr">
                      <a:solidFill>
                        <a:srgbClr val="000000"/>
                      </a:solidFill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789914864" name="Connector: Curved 1789914863"/>
          <p:cNvCxnSpPr>
            <a:stCxn id="1799075746" idx="3"/>
            <a:endCxn id="2075565782" idx="2"/>
          </p:cNvCxnSpPr>
          <p:nvPr/>
        </p:nvCxnSpPr>
        <p:spPr bwMode="auto">
          <a:xfrm>
            <a:off x="1945284" y="2458741"/>
            <a:ext cx="676339" cy="105893"/>
          </a:xfrm>
          <a:prstGeom prst="curvedConnector3">
            <a:avLst>
              <a:gd name="adj1" fmla="val 50000"/>
            </a:avLst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74294733" name="Table 1074294732"/>
          <p:cNvGraphicFramePr>
            <a:graphicFrameLocks/>
          </p:cNvGraphicFramePr>
          <p:nvPr/>
        </p:nvGraphicFramePr>
        <p:xfrm>
          <a:off x="6923240" y="3467102"/>
          <a:ext cx="2027245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8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Generate API JSON(-LD) schema</a:t>
                      </a:r>
                      <a:endParaRPr sz="14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9047" algn="ctr">
                      <a:solidFill>
                        <a:srgbClr val="000000"/>
                      </a:solidFill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601886805" name="Connector: Curved 601886804"/>
          <p:cNvCxnSpPr>
            <a:stCxn id="2075565782" idx="5"/>
            <a:endCxn id="1074294733" idx="1"/>
          </p:cNvCxnSpPr>
          <p:nvPr/>
        </p:nvCxnSpPr>
        <p:spPr bwMode="auto">
          <a:xfrm rot="16200000" flipH="1">
            <a:off x="6064978" y="2867919"/>
            <a:ext cx="580715" cy="1135809"/>
          </a:xfrm>
          <a:prstGeom prst="curvedConnector2">
            <a:avLst/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3157220" name="Table 653157219"/>
          <p:cNvGraphicFramePr>
            <a:graphicFrameLocks/>
          </p:cNvGraphicFramePr>
          <p:nvPr/>
        </p:nvGraphicFramePr>
        <p:xfrm>
          <a:off x="6923240" y="2900256"/>
          <a:ext cx="2027245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8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Generate JSON-LD @context</a:t>
                      </a:r>
                      <a:endParaRPr sz="1400" b="0"/>
                    </a:p>
                  </a:txBody>
                  <a:tcPr>
                    <a:lnL w="19047" algn="ctr">
                      <a:solidFill>
                        <a:srgbClr val="000000"/>
                      </a:solidFill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00091556" name="Connector: Curved 700091555"/>
          <p:cNvCxnSpPr>
            <a:stCxn id="2075565782" idx="5"/>
            <a:endCxn id="653157220" idx="1"/>
          </p:cNvCxnSpPr>
          <p:nvPr/>
        </p:nvCxnSpPr>
        <p:spPr bwMode="auto">
          <a:xfrm rot="16200000" flipH="1">
            <a:off x="6348401" y="2584496"/>
            <a:ext cx="13869" cy="1135809"/>
          </a:xfrm>
          <a:prstGeom prst="curvedConnector4">
            <a:avLst>
              <a:gd name="adj1" fmla="val 1648280"/>
              <a:gd name="adj2" fmla="val 73911"/>
            </a:avLst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24329585" name="Table 1924329584"/>
          <p:cNvGraphicFramePr>
            <a:graphicFrameLocks/>
          </p:cNvGraphicFramePr>
          <p:nvPr/>
        </p:nvGraphicFramePr>
        <p:xfrm>
          <a:off x="131258" y="3550240"/>
          <a:ext cx="1814025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Maintain data sources mapping rules</a:t>
                      </a:r>
                      <a:endParaRPr sz="14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699" algn="ctr">
                      <a:noFill/>
                    </a:lnL>
                    <a:lnR w="19047" algn="ctr">
                      <a:solidFill>
                        <a:srgbClr val="000000"/>
                      </a:solidFill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55306555" name="Table 1455306554"/>
          <p:cNvGraphicFramePr>
            <a:graphicFrameLocks/>
          </p:cNvGraphicFramePr>
          <p:nvPr/>
        </p:nvGraphicFramePr>
        <p:xfrm>
          <a:off x="3734815" y="3939928"/>
          <a:ext cx="151494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4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Extract dataset from larger KG</a:t>
                      </a:r>
                      <a:endParaRPr sz="14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699" algn="ctr">
                      <a:noFill/>
                    </a:lnL>
                    <a:lnR w="12699" algn="ctr">
                      <a:noFill/>
                    </a:lnR>
                    <a:lnT w="19045" algn="ctr">
                      <a:solidFill>
                        <a:srgbClr val="000000"/>
                      </a:solidFill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457289767" name="Connector: Curved 1457289766"/>
          <p:cNvCxnSpPr>
            <a:stCxn id="2075565782" idx="4"/>
            <a:endCxn id="1455306555" idx="0"/>
          </p:cNvCxnSpPr>
          <p:nvPr/>
        </p:nvCxnSpPr>
        <p:spPr bwMode="auto">
          <a:xfrm rot="16200000" flipH="1">
            <a:off x="4207264" y="3654903"/>
            <a:ext cx="553872" cy="16178"/>
          </a:xfrm>
          <a:prstGeom prst="curvedConnector3">
            <a:avLst>
              <a:gd name="adj1" fmla="val 50000"/>
            </a:avLst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4325953" name="Table 434325952"/>
          <p:cNvGraphicFramePr>
            <a:graphicFrameLocks/>
          </p:cNvGraphicFramePr>
          <p:nvPr/>
        </p:nvGraphicFramePr>
        <p:xfrm>
          <a:off x="4572000" y="878063"/>
          <a:ext cx="1665136" cy="454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8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Drive AI agents</a:t>
                      </a:r>
                      <a:endParaRPr sz="1400" b="0"/>
                    </a:p>
                  </a:txBody>
                  <a:tcPr>
                    <a:lnL w="19045" algn="ctr">
                      <a:solidFill>
                        <a:srgbClr val="000000"/>
                      </a:solidFill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048936656" name="Connector: Curved 1048936655"/>
          <p:cNvCxnSpPr>
            <a:stCxn id="2075565782" idx="0"/>
            <a:endCxn id="434325953" idx="2"/>
          </p:cNvCxnSpPr>
          <p:nvPr/>
        </p:nvCxnSpPr>
        <p:spPr bwMode="auto">
          <a:xfrm rot="5400000" flipH="1" flipV="1">
            <a:off x="4734855" y="1073500"/>
            <a:ext cx="410969" cy="928457"/>
          </a:xfrm>
          <a:prstGeom prst="curvedConnector3">
            <a:avLst>
              <a:gd name="adj1" fmla="val 50000"/>
            </a:avLst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8186808" name="Connector: Curved 968186807"/>
          <p:cNvCxnSpPr>
            <a:stCxn id="2075565782" idx="3"/>
            <a:endCxn id="1606077833" idx="3"/>
          </p:cNvCxnSpPr>
          <p:nvPr/>
        </p:nvCxnSpPr>
        <p:spPr bwMode="auto">
          <a:xfrm rot="5400000">
            <a:off x="2538243" y="2552508"/>
            <a:ext cx="33589" cy="1219506"/>
          </a:xfrm>
          <a:prstGeom prst="curvedConnector4">
            <a:avLst>
              <a:gd name="adj1" fmla="val 680580"/>
              <a:gd name="adj2" fmla="val 72270"/>
            </a:avLst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A201CA9-B933-FE22-BFD3-6D8DD12CA3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model-driven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4487779" name="Title 1"/>
          <p:cNvSpPr>
            <a:spLocks noGrp="1"/>
          </p:cNvSpPr>
          <p:nvPr>
            <p:ph type="title"/>
          </p:nvPr>
        </p:nvSpPr>
        <p:spPr bwMode="auto">
          <a:xfrm>
            <a:off x="465229" y="181255"/>
            <a:ext cx="7886700" cy="574446"/>
          </a:xfrm>
        </p:spPr>
        <p:txBody>
          <a:bodyPr/>
          <a:lstStyle/>
          <a:p>
            <a:pPr>
              <a:defRPr/>
            </a:pPr>
            <a:r>
              <a:rPr lang="fr-FR" sz="2800"/>
              <a:t>SHACL as the basis of model-driven approaches</a:t>
            </a:r>
            <a:endParaRPr/>
          </a:p>
        </p:txBody>
      </p:sp>
      <p:sp>
        <p:nvSpPr>
          <p:cNvPr id="1460585577" name="Oval 1460585576"/>
          <p:cNvSpPr/>
          <p:nvPr/>
        </p:nvSpPr>
        <p:spPr bwMode="auto">
          <a:xfrm>
            <a:off x="2621622" y="1743211"/>
            <a:ext cx="3708973" cy="164284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15A24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sz="2400">
                <a:solidFill>
                  <a:srgbClr val="F15A24"/>
                </a:solidFill>
                <a:latin typeface="Open Sans"/>
                <a:ea typeface="Open Sans"/>
                <a:cs typeface="Open Sans"/>
              </a:rPr>
              <a:t>Specification of the KG structure </a:t>
            </a:r>
          </a:p>
          <a:p>
            <a:pPr algn="ctr">
              <a:defRPr/>
            </a:pPr>
            <a:r>
              <a:rPr sz="2400">
                <a:solidFill>
                  <a:srgbClr val="F15A24"/>
                </a:solidFill>
                <a:latin typeface="Open Sans"/>
                <a:ea typeface="Open Sans"/>
                <a:cs typeface="Open Sans"/>
              </a:rPr>
              <a:t>in SHACL</a:t>
            </a:r>
            <a:endParaRPr sz="2800">
              <a:solidFill>
                <a:srgbClr val="F15A24"/>
              </a:solidFill>
              <a:latin typeface="Open Sans"/>
              <a:cs typeface="Open Sans"/>
            </a:endParaRPr>
          </a:p>
        </p:txBody>
      </p:sp>
      <p:graphicFrame>
        <p:nvGraphicFramePr>
          <p:cNvPr id="1634612300" name="Table 1634612299"/>
          <p:cNvGraphicFramePr>
            <a:graphicFrameLocks/>
          </p:cNvGraphicFramePr>
          <p:nvPr/>
        </p:nvGraphicFramePr>
        <p:xfrm>
          <a:off x="6912140" y="1613520"/>
          <a:ext cx="2027244" cy="454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7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</a:t>
                      </a: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ublish a documentation</a:t>
                      </a:r>
                    </a:p>
                  </a:txBody>
                  <a:tcPr>
                    <a:lnL w="19045" algn="ctr">
                      <a:solidFill>
                        <a:srgbClr val="000000"/>
                      </a:solidFill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638736289" name="Connector: Curved 638736288"/>
          <p:cNvCxnSpPr>
            <a:stCxn id="1460585577" idx="7"/>
            <a:endCxn id="1634612300" idx="1"/>
          </p:cNvCxnSpPr>
          <p:nvPr/>
        </p:nvCxnSpPr>
        <p:spPr bwMode="auto">
          <a:xfrm rot="5400000" flipH="1" flipV="1">
            <a:off x="6278189" y="1349849"/>
            <a:ext cx="143191" cy="1124712"/>
          </a:xfrm>
          <a:prstGeom prst="curvedConnector4">
            <a:avLst>
              <a:gd name="adj1" fmla="val 159647"/>
              <a:gd name="adj2" fmla="val 74147"/>
            </a:avLst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0446461" name="Table 90446460"/>
          <p:cNvGraphicFramePr>
            <a:graphicFrameLocks/>
          </p:cNvGraphicFramePr>
          <p:nvPr/>
        </p:nvGraphicFramePr>
        <p:xfrm>
          <a:off x="6912140" y="946895"/>
          <a:ext cx="1845149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5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059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Generate </a:t>
                      </a: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UML-like</a:t>
                      </a: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diagram</a:t>
                      </a: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</a:t>
                      </a: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endParaRPr sz="1400" b="0"/>
                    </a:p>
                  </a:txBody>
                  <a:tcPr>
                    <a:lnL w="19044" algn="ctr">
                      <a:solidFill>
                        <a:srgbClr val="000000"/>
                      </a:solidFill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840124590" name="Connector: Curved 1840124589"/>
          <p:cNvCxnSpPr>
            <a:stCxn id="1460585577" idx="7"/>
            <a:endCxn id="90446461" idx="1"/>
          </p:cNvCxnSpPr>
          <p:nvPr/>
        </p:nvCxnSpPr>
        <p:spPr bwMode="auto">
          <a:xfrm rot="5400000" flipH="1" flipV="1">
            <a:off x="5960872" y="1032532"/>
            <a:ext cx="777825" cy="1124712"/>
          </a:xfrm>
          <a:prstGeom prst="curvedConnector2">
            <a:avLst/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6859734" name="Table 166859733"/>
          <p:cNvGraphicFramePr>
            <a:graphicFrameLocks/>
          </p:cNvGraphicFramePr>
          <p:nvPr/>
        </p:nvGraphicFramePr>
        <p:xfrm>
          <a:off x="2771516" y="878061"/>
          <a:ext cx="1665136" cy="454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7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Validate RDF data</a:t>
                      </a:r>
                      <a:endParaRPr sz="1400" b="0"/>
                    </a:p>
                  </a:txBody>
                  <a:tcPr>
                    <a:lnL w="19044" algn="ctr">
                      <a:solidFill>
                        <a:srgbClr val="000000"/>
                      </a:solidFill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69755346" name="Connector: Curved 269755345"/>
          <p:cNvCxnSpPr>
            <a:stCxn id="1460585577" idx="0"/>
            <a:endCxn id="166859734" idx="2"/>
          </p:cNvCxnSpPr>
          <p:nvPr/>
        </p:nvCxnSpPr>
        <p:spPr bwMode="auto">
          <a:xfrm rot="16200000" flipV="1">
            <a:off x="3834612" y="1101713"/>
            <a:ext cx="410971" cy="872025"/>
          </a:xfrm>
          <a:prstGeom prst="curvedConnector3">
            <a:avLst>
              <a:gd name="adj1" fmla="val 50000"/>
            </a:avLst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7510441" name="Table 247510440"/>
          <p:cNvGraphicFramePr>
            <a:graphicFrameLocks/>
          </p:cNvGraphicFramePr>
          <p:nvPr/>
        </p:nvGraphicFramePr>
        <p:xfrm>
          <a:off x="6923239" y="4045815"/>
          <a:ext cx="2025670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569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2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Configure UI</a:t>
                      </a:r>
                      <a:r>
                        <a:rPr lang="fr-FR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fr-FR" sz="12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(edit or query)</a:t>
                      </a:r>
                      <a:r>
                        <a:rPr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endParaRPr lang="fr-FR" sz="12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algn="ctr">
                        <a:defRPr/>
                      </a:pPr>
                      <a:r>
                        <a:rPr sz="1000" b="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(e.g. Sparnatural)</a:t>
                      </a:r>
                      <a:endParaRPr sz="14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699" algn="ctr">
                      <a:noFill/>
                    </a:lnL>
                    <a:lnR w="12699" algn="ctr">
                      <a:noFill/>
                    </a:lnR>
                    <a:lnT w="19045" algn="ctr">
                      <a:solidFill>
                        <a:srgbClr val="000000"/>
                      </a:solidFill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62769205" name="Connector: Curved 762769204"/>
          <p:cNvCxnSpPr>
            <a:stCxn id="1460585577" idx="5"/>
            <a:endCxn id="247510441" idx="1"/>
          </p:cNvCxnSpPr>
          <p:nvPr/>
        </p:nvCxnSpPr>
        <p:spPr bwMode="auto">
          <a:xfrm rot="16200000" flipH="1">
            <a:off x="5783238" y="3149654"/>
            <a:ext cx="1144190" cy="1135811"/>
          </a:xfrm>
          <a:prstGeom prst="curvedConnector2">
            <a:avLst/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1798425" name="Table 91798424"/>
          <p:cNvGraphicFramePr>
            <a:graphicFrameLocks/>
          </p:cNvGraphicFramePr>
          <p:nvPr/>
        </p:nvGraphicFramePr>
        <p:xfrm>
          <a:off x="131257" y="1030462"/>
          <a:ext cx="206231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119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Derive specification automatically from KG analysis</a:t>
                      </a:r>
                    </a:p>
                  </a:txBody>
                  <a:tcPr>
                    <a:lnL w="12699" algn="ctr">
                      <a:noFill/>
                    </a:lnL>
                    <a:lnR w="19045" algn="ctr">
                      <a:solidFill>
                        <a:srgbClr val="000000"/>
                      </a:solidFill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89894368" name="Connector: Curved 289894367"/>
          <p:cNvCxnSpPr>
            <a:stCxn id="91798425" idx="3"/>
            <a:endCxn id="1460585577" idx="1"/>
          </p:cNvCxnSpPr>
          <p:nvPr/>
        </p:nvCxnSpPr>
        <p:spPr bwMode="auto">
          <a:xfrm>
            <a:off x="2193567" y="1396222"/>
            <a:ext cx="971222" cy="587578"/>
          </a:xfrm>
          <a:prstGeom prst="curvedConnector2">
            <a:avLst/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04839673" name="Table 2104839672"/>
          <p:cNvGraphicFramePr>
            <a:graphicFrameLocks/>
          </p:cNvGraphicFramePr>
          <p:nvPr/>
        </p:nvGraphicFramePr>
        <p:xfrm>
          <a:off x="131257" y="2919975"/>
          <a:ext cx="1814025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7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Serialize specification in Excel files</a:t>
                      </a:r>
                    </a:p>
                  </a:txBody>
                  <a:tcPr>
                    <a:lnL w="12699" algn="ctr">
                      <a:noFill/>
                    </a:lnL>
                    <a:lnR w="19045" algn="ctr">
                      <a:solidFill>
                        <a:srgbClr val="000000"/>
                      </a:solidFill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685452088" name="Connector: Curved 1685452087"/>
          <p:cNvCxnSpPr>
            <a:stCxn id="1460585577" idx="3"/>
            <a:endCxn id="1855242899" idx="3"/>
          </p:cNvCxnSpPr>
          <p:nvPr/>
        </p:nvCxnSpPr>
        <p:spPr bwMode="auto">
          <a:xfrm rot="5400000">
            <a:off x="2223108" y="2867638"/>
            <a:ext cx="663854" cy="1219508"/>
          </a:xfrm>
          <a:prstGeom prst="curvedConnector2">
            <a:avLst/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41405125" name="Table 2141405124"/>
          <p:cNvGraphicFramePr>
            <a:graphicFrameLocks/>
          </p:cNvGraphicFramePr>
          <p:nvPr/>
        </p:nvGraphicFramePr>
        <p:xfrm>
          <a:off x="131257" y="2199660"/>
          <a:ext cx="1814025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7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Edit specification in Excel files</a:t>
                      </a:r>
                    </a:p>
                  </a:txBody>
                  <a:tcPr>
                    <a:lnL w="12699" algn="ctr">
                      <a:noFill/>
                    </a:lnL>
                    <a:lnR w="19045" algn="ctr">
                      <a:solidFill>
                        <a:srgbClr val="000000"/>
                      </a:solidFill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672781798" name="Connector: Curved 1672781797"/>
          <p:cNvCxnSpPr>
            <a:stCxn id="2141405125" idx="3"/>
            <a:endCxn id="1460585577" idx="2"/>
          </p:cNvCxnSpPr>
          <p:nvPr/>
        </p:nvCxnSpPr>
        <p:spPr bwMode="auto">
          <a:xfrm>
            <a:off x="1945282" y="2458740"/>
            <a:ext cx="676340" cy="105893"/>
          </a:xfrm>
          <a:prstGeom prst="curvedConnector3">
            <a:avLst>
              <a:gd name="adj1" fmla="val 50000"/>
            </a:avLst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43852866" name="Table 1843852865"/>
          <p:cNvGraphicFramePr>
            <a:graphicFrameLocks/>
          </p:cNvGraphicFramePr>
          <p:nvPr/>
        </p:nvGraphicFramePr>
        <p:xfrm>
          <a:off x="6923239" y="3467101"/>
          <a:ext cx="202724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8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Generate API JSON(-LD) schema</a:t>
                      </a:r>
                      <a:endParaRPr sz="14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9045" algn="ctr">
                      <a:solidFill>
                        <a:srgbClr val="000000"/>
                      </a:solidFill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55984738" name="Connector: Curved 855984737"/>
          <p:cNvCxnSpPr>
            <a:stCxn id="1460585577" idx="5"/>
            <a:endCxn id="1843852866" idx="1"/>
          </p:cNvCxnSpPr>
          <p:nvPr/>
        </p:nvCxnSpPr>
        <p:spPr bwMode="auto">
          <a:xfrm rot="16200000" flipH="1">
            <a:off x="6064975" y="2867917"/>
            <a:ext cx="580716" cy="1135811"/>
          </a:xfrm>
          <a:prstGeom prst="curvedConnector2">
            <a:avLst/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39027382" name="Table 1139027381"/>
          <p:cNvGraphicFramePr>
            <a:graphicFrameLocks/>
          </p:cNvGraphicFramePr>
          <p:nvPr/>
        </p:nvGraphicFramePr>
        <p:xfrm>
          <a:off x="6923239" y="2900255"/>
          <a:ext cx="202724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8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Generate JSON-LD @context</a:t>
                      </a:r>
                      <a:endParaRPr sz="1400" b="0"/>
                    </a:p>
                  </a:txBody>
                  <a:tcPr>
                    <a:lnL w="19045" algn="ctr">
                      <a:solidFill>
                        <a:srgbClr val="000000"/>
                      </a:solidFill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48177153" name="Connector: Curved 248177152"/>
          <p:cNvCxnSpPr>
            <a:stCxn id="1460585577" idx="5"/>
            <a:endCxn id="1139027382" idx="1"/>
          </p:cNvCxnSpPr>
          <p:nvPr/>
        </p:nvCxnSpPr>
        <p:spPr bwMode="auto">
          <a:xfrm rot="16200000" flipH="1">
            <a:off x="6348398" y="2584494"/>
            <a:ext cx="13870" cy="1135811"/>
          </a:xfrm>
          <a:prstGeom prst="curvedConnector4">
            <a:avLst>
              <a:gd name="adj1" fmla="val 1648161"/>
              <a:gd name="adj2" fmla="val 73911"/>
            </a:avLst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55242899" name="Table 1855242898"/>
          <p:cNvGraphicFramePr>
            <a:graphicFrameLocks/>
          </p:cNvGraphicFramePr>
          <p:nvPr/>
        </p:nvGraphicFramePr>
        <p:xfrm>
          <a:off x="131257" y="3550239"/>
          <a:ext cx="181402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Maintain data sources mapping rules</a:t>
                      </a:r>
                      <a:endParaRPr sz="14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699" algn="ctr">
                      <a:noFill/>
                    </a:lnL>
                    <a:lnR w="19045" algn="ctr">
                      <a:solidFill>
                        <a:srgbClr val="000000"/>
                      </a:solidFill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2863077" name="Table 1512863076"/>
          <p:cNvGraphicFramePr>
            <a:graphicFrameLocks/>
          </p:cNvGraphicFramePr>
          <p:nvPr/>
        </p:nvGraphicFramePr>
        <p:xfrm>
          <a:off x="3734814" y="3939927"/>
          <a:ext cx="151494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4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Extract dataset from larger KG</a:t>
                      </a:r>
                      <a:endParaRPr sz="14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699" algn="ctr">
                      <a:noFill/>
                    </a:lnL>
                    <a:lnR w="12699" algn="ctr">
                      <a:noFill/>
                    </a:lnR>
                    <a:lnT w="19044" algn="ctr">
                      <a:solidFill>
                        <a:srgbClr val="000000"/>
                      </a:solidFill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7607666" name="Connector: Curved 27607665"/>
          <p:cNvCxnSpPr>
            <a:stCxn id="1460585577" idx="4"/>
            <a:endCxn id="1512863077" idx="0"/>
          </p:cNvCxnSpPr>
          <p:nvPr/>
        </p:nvCxnSpPr>
        <p:spPr bwMode="auto">
          <a:xfrm rot="16200000" flipH="1">
            <a:off x="4207262" y="3654901"/>
            <a:ext cx="553873" cy="16178"/>
          </a:xfrm>
          <a:prstGeom prst="curvedConnector3">
            <a:avLst>
              <a:gd name="adj1" fmla="val 50000"/>
            </a:avLst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0759050" name="Table 1940759049"/>
          <p:cNvGraphicFramePr>
            <a:graphicFrameLocks/>
          </p:cNvGraphicFramePr>
          <p:nvPr/>
        </p:nvGraphicFramePr>
        <p:xfrm>
          <a:off x="4572000" y="878061"/>
          <a:ext cx="1665134" cy="454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18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Drive AI agents</a:t>
                      </a:r>
                      <a:endParaRPr sz="1400" b="0"/>
                    </a:p>
                  </a:txBody>
                  <a:tcPr>
                    <a:lnL w="19044" algn="ctr">
                      <a:solidFill>
                        <a:srgbClr val="000000"/>
                      </a:solidFill>
                    </a:lnL>
                    <a:lnR w="12699" algn="ctr">
                      <a:noFill/>
                    </a:lnR>
                    <a:lnT w="12699" algn="ctr">
                      <a:noFill/>
                    </a:lnT>
                    <a:lnB w="12699" algn="ctr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456204689" name="Connector: Curved 1456204688"/>
          <p:cNvCxnSpPr>
            <a:stCxn id="1460585577" idx="0"/>
            <a:endCxn id="1940759050" idx="2"/>
          </p:cNvCxnSpPr>
          <p:nvPr/>
        </p:nvCxnSpPr>
        <p:spPr bwMode="auto">
          <a:xfrm rot="5400000" flipH="1" flipV="1">
            <a:off x="4734853" y="1073497"/>
            <a:ext cx="410970" cy="928458"/>
          </a:xfrm>
          <a:prstGeom prst="curvedConnector3">
            <a:avLst>
              <a:gd name="adj1" fmla="val 50000"/>
            </a:avLst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8375992" name="Connector: Curved 578375991"/>
          <p:cNvCxnSpPr>
            <a:stCxn id="1460585577" idx="3"/>
            <a:endCxn id="2104839673" idx="3"/>
          </p:cNvCxnSpPr>
          <p:nvPr/>
        </p:nvCxnSpPr>
        <p:spPr bwMode="auto">
          <a:xfrm rot="5400000">
            <a:off x="2538241" y="2552507"/>
            <a:ext cx="33590" cy="1219507"/>
          </a:xfrm>
          <a:prstGeom prst="curvedConnector4">
            <a:avLst>
              <a:gd name="adj1" fmla="val 680560"/>
              <a:gd name="adj2" fmla="val 72270"/>
            </a:avLst>
          </a:prstGeom>
          <a:ln w="28575" cap="flat" cmpd="sng" algn="ctr">
            <a:solidFill>
              <a:srgbClr val="F393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1517115" name="Rectangle 1091517114"/>
          <p:cNvSpPr/>
          <p:nvPr/>
        </p:nvSpPr>
        <p:spPr bwMode="auto">
          <a:xfrm>
            <a:off x="33159" y="719042"/>
            <a:ext cx="2451285" cy="1348653"/>
          </a:xfrm>
          <a:prstGeom prst="rect">
            <a:avLst/>
          </a:prstGeom>
          <a:solidFill>
            <a:srgbClr val="00B0F0">
              <a:alpha val="67000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lang="fr-FR" sz="2600" b="1" i="1">
                <a:solidFill>
                  <a:schemeClr val="tx1">
                    <a:lumMod val="85000"/>
                    <a:lumOff val="15000"/>
                  </a:schemeClr>
                </a:solidFill>
              </a:rPr>
              <a:t>Acquisition</a:t>
            </a:r>
            <a:endParaRPr sz="2600" b="1" i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4361271" name="Rectangle 274361270"/>
          <p:cNvSpPr/>
          <p:nvPr/>
        </p:nvSpPr>
        <p:spPr bwMode="auto">
          <a:xfrm>
            <a:off x="33159" y="2116608"/>
            <a:ext cx="2451285" cy="1968867"/>
          </a:xfrm>
          <a:prstGeom prst="rect">
            <a:avLst/>
          </a:prstGeom>
          <a:solidFill>
            <a:srgbClr val="00B0F0">
              <a:alpha val="67000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lang="fr-FR" sz="2600" b="1" i="1">
                <a:solidFill>
                  <a:schemeClr val="tx1">
                    <a:lumMod val="85000"/>
                    <a:lumOff val="15000"/>
                  </a:schemeClr>
                </a:solidFill>
              </a:rPr>
              <a:t>Maintenance</a:t>
            </a:r>
            <a:endParaRPr sz="2600" b="1" i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30077510" name="Rectangle 830077509"/>
          <p:cNvSpPr/>
          <p:nvPr/>
        </p:nvSpPr>
        <p:spPr bwMode="auto">
          <a:xfrm>
            <a:off x="2567889" y="719042"/>
            <a:ext cx="3875969" cy="3973419"/>
          </a:xfrm>
          <a:prstGeom prst="rect">
            <a:avLst/>
          </a:prstGeom>
          <a:solidFill>
            <a:srgbClr val="00B050">
              <a:alpha val="76000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lang="fr-FR" sz="2600" b="1" i="1">
                <a:solidFill>
                  <a:schemeClr val="tx1">
                    <a:lumMod val="85000"/>
                    <a:lumOff val="15000"/>
                  </a:schemeClr>
                </a:solidFill>
              </a:rPr>
              <a:t>In-project, internal usages</a:t>
            </a:r>
            <a:endParaRPr sz="2600" b="1" i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95266758" name="Rectangle 795266757"/>
          <p:cNvSpPr/>
          <p:nvPr/>
        </p:nvSpPr>
        <p:spPr bwMode="auto">
          <a:xfrm>
            <a:off x="6630624" y="719041"/>
            <a:ext cx="2491625" cy="3973419"/>
          </a:xfrm>
          <a:prstGeom prst="rect">
            <a:avLst/>
          </a:prstGeom>
          <a:solidFill>
            <a:srgbClr val="7030A0">
              <a:alpha val="76000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lang="fr-FR" sz="2600" b="1" i="1">
                <a:solidFill>
                  <a:schemeClr val="tx1">
                    <a:lumMod val="85000"/>
                    <a:lumOff val="15000"/>
                  </a:schemeClr>
                </a:solidFill>
              </a:rPr>
              <a:t>Dowstream usages for data dissemination</a:t>
            </a:r>
            <a:endParaRPr sz="2600" b="1" i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0372E92-6304-A4A4-6957-098E6317C8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model-driven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433758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SHACL Play !</a:t>
            </a:r>
            <a:endParaRPr/>
          </a:p>
        </p:txBody>
      </p:sp>
      <p:sp>
        <p:nvSpPr>
          <p:cNvPr id="1090835527" name="Content Placeholder 2"/>
          <p:cNvSpPr>
            <a:spLocks noGrp="1"/>
          </p:cNvSpPr>
          <p:nvPr>
            <p:ph idx="1"/>
          </p:nvPr>
        </p:nvSpPr>
        <p:spPr bwMode="auto">
          <a:xfrm>
            <a:off x="628649" y="1105455"/>
            <a:ext cx="7886700" cy="352686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1000"/>
          </a:bodyPr>
          <a:lstStyle/>
          <a:p>
            <a:pPr>
              <a:defRPr/>
            </a:pPr>
            <a:r>
              <a:rPr lang="fr-FR" dirty="0"/>
              <a:t>SHACL Play! </a:t>
            </a:r>
            <a:r>
              <a:rPr lang="fr-FR" sz="2600" b="0" i="0" u="sng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hlinkClick r:id="rId3" tooltip="https://shacl-play.sparna.fr/"/>
              </a:rPr>
              <a:t>https://shacl-play.sparna.fr/</a:t>
            </a:r>
            <a:endParaRPr lang="fr-FR" dirty="0"/>
          </a:p>
          <a:p>
            <a:pPr>
              <a:defRPr/>
            </a:pPr>
            <a:r>
              <a:rPr lang="fr-FR" dirty="0"/>
              <a:t>Free, open, online application to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SHACL</a:t>
            </a:r>
          </a:p>
          <a:p>
            <a:pPr lvl="1">
              <a:defRPr/>
            </a:pP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as a Java command-line </a:t>
            </a:r>
            <a:r>
              <a:rPr lang="fr-FR" dirty="0" err="1"/>
              <a:t>tool</a:t>
            </a:r>
            <a:r>
              <a:rPr lang="fr-FR" dirty="0"/>
              <a:t> for </a:t>
            </a:r>
            <a:r>
              <a:rPr lang="fr-FR" dirty="0" err="1"/>
              <a:t>scripting</a:t>
            </a:r>
            <a:endParaRPr lang="fr-FR" dirty="0"/>
          </a:p>
          <a:p>
            <a:pPr lvl="1">
              <a:defRPr/>
            </a:pPr>
            <a:r>
              <a:rPr lang="fr-FR" dirty="0" err="1"/>
              <a:t>Github</a:t>
            </a:r>
            <a:r>
              <a:rPr lang="fr-FR" dirty="0"/>
              <a:t>: </a:t>
            </a:r>
            <a:r>
              <a:rPr lang="fr-FR" sz="2100" b="0" i="0" u="sng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hlinkClick r:id="rId4" tooltip="https://github.com/sparna-git/shacl-play"/>
              </a:rPr>
              <a:t>https://github.com/sparna-git/shacl-play</a:t>
            </a:r>
            <a:r>
              <a:rPr lang="fr-FR" dirty="0"/>
              <a:t> </a:t>
            </a:r>
          </a:p>
          <a:p>
            <a:pPr lvl="0">
              <a:defRPr/>
            </a:pPr>
            <a:r>
              <a:rPr lang="fr-FR" dirty="0" err="1"/>
              <a:t>Started</a:t>
            </a:r>
            <a:r>
              <a:rPr lang="fr-FR" dirty="0"/>
              <a:t> in 2017 to </a:t>
            </a:r>
            <a:r>
              <a:rPr lang="fr-FR" dirty="0" err="1"/>
              <a:t>generate</a:t>
            </a:r>
            <a:r>
              <a:rPr lang="fr-FR" dirty="0"/>
              <a:t> </a:t>
            </a:r>
            <a:r>
              <a:rPr lang="fr-FR" dirty="0" err="1"/>
              <a:t>human-readable</a:t>
            </a:r>
            <a:r>
              <a:rPr lang="fr-FR" dirty="0"/>
              <a:t> data validation reports</a:t>
            </a:r>
          </a:p>
          <a:p>
            <a:pPr lvl="0">
              <a:defRPr/>
            </a:pPr>
            <a:r>
              <a:rPr lang="fr-FR" dirty="0" err="1"/>
              <a:t>Grew</a:t>
            </a:r>
            <a:r>
              <a:rPr lang="fr-FR" dirty="0"/>
              <a:t> over time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features</a:t>
            </a:r>
            <a:endParaRPr lang="fr-FR" dirty="0"/>
          </a:p>
          <a:p>
            <a:pPr lvl="1">
              <a:defRPr/>
            </a:pPr>
            <a:r>
              <a:rPr lang="fr-FR" dirty="0"/>
              <a:t>One of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useful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generation</a:t>
            </a:r>
            <a:r>
              <a:rPr lang="fr-FR" dirty="0"/>
              <a:t> of a </a:t>
            </a:r>
            <a:r>
              <a:rPr lang="fr-FR" dirty="0" err="1"/>
              <a:t>human-readable</a:t>
            </a:r>
            <a:r>
              <a:rPr lang="fr-FR" dirty="0"/>
              <a:t> documentation </a:t>
            </a:r>
            <a:r>
              <a:rPr lang="fr-FR" dirty="0" err="1"/>
              <a:t>from</a:t>
            </a:r>
            <a:r>
              <a:rPr lang="fr-FR" dirty="0"/>
              <a:t> a SHACL </a:t>
            </a:r>
            <a:r>
              <a:rPr lang="fr-FR" dirty="0" err="1"/>
              <a:t>specification</a:t>
            </a:r>
            <a:endParaRPr lang="fr-FR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F62FDAE-99FE-F801-F6B7-E5DC560D9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model-driven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435596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SHACL Play !</a:t>
            </a:r>
            <a:endParaRPr/>
          </a:p>
        </p:txBody>
      </p:sp>
      <p:pic>
        <p:nvPicPr>
          <p:cNvPr id="1159865849" name="Picture 115986584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54580" y="849087"/>
            <a:ext cx="5434839" cy="3798793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B1ED0FA-7E49-142C-1D6B-E2D7C74D7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model-driven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1838134" name="Title 1"/>
          <p:cNvSpPr>
            <a:spLocks noGrp="1"/>
          </p:cNvSpPr>
          <p:nvPr>
            <p:ph type="title"/>
          </p:nvPr>
        </p:nvSpPr>
        <p:spPr bwMode="auto">
          <a:xfrm>
            <a:off x="427877" y="274638"/>
            <a:ext cx="3242388" cy="574447"/>
          </a:xfrm>
        </p:spPr>
        <p:txBody>
          <a:bodyPr/>
          <a:lstStyle/>
          <a:p>
            <a:pPr>
              <a:defRPr/>
            </a:pPr>
            <a:r>
              <a:rPr lang="fr-FR"/>
              <a:t>A typical day with SHACL Play!</a:t>
            </a:r>
            <a:endParaRPr/>
          </a:p>
        </p:txBody>
      </p:sp>
      <p:graphicFrame>
        <p:nvGraphicFramePr>
          <p:cNvPr id="1452787303" name="Diagram 1452787302"/>
          <p:cNvGraphicFramePr>
            <a:graphicFrameLocks/>
          </p:cNvGraphicFramePr>
          <p:nvPr/>
        </p:nvGraphicFramePr>
        <p:xfrm>
          <a:off x="4580552" y="534253"/>
          <a:ext cx="4006429" cy="267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94541366" name="Arrow: Chevron 1494541365"/>
          <p:cNvSpPr/>
          <p:nvPr/>
        </p:nvSpPr>
        <p:spPr bwMode="auto">
          <a:xfrm rot="5399976">
            <a:off x="4429189" y="3242246"/>
            <a:ext cx="952047" cy="666432"/>
          </a:xfrm>
          <a:prstGeom prst="chevron">
            <a:avLst>
              <a:gd name="adj" fmla="val 5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vert270" wrap="square" lIns="12064" tIns="12064" rIns="12064" bIns="12064" numCol="1" spcCol="1268" rtlCol="0" fromWordArt="0" anchor="ctr" anchorCtr="0" forceAA="0" compatLnSpc="0">
            <a:noAutofit/>
          </a:bodyPr>
          <a:lstStyle/>
          <a:p>
            <a:pPr marL="0" lvl="0" indent="0" algn="ctr" defTabSz="1689098">
              <a:lnSpc>
                <a:spcPct val="90000"/>
              </a:lnSpc>
              <a:spcBef>
                <a:spcPts val="0"/>
              </a:spcBef>
              <a:spcAft>
                <a:spcPts val="796"/>
              </a:spcAft>
              <a:buNone/>
              <a:defRPr/>
            </a:pPr>
            <a:r>
              <a:rPr lang="fr-FR" sz="2400" b="1">
                <a:solidFill>
                  <a:srgbClr val="F39300"/>
                </a:solidFill>
              </a:rPr>
              <a:t>4</a:t>
            </a:r>
            <a:endParaRPr sz="1900"/>
          </a:p>
        </p:txBody>
      </p:sp>
      <p:sp>
        <p:nvSpPr>
          <p:cNvPr id="1908406941" name="Rectangle: Top Corners Rounded 1908406940"/>
          <p:cNvSpPr/>
          <p:nvPr/>
        </p:nvSpPr>
        <p:spPr bwMode="auto">
          <a:xfrm rot="5399976">
            <a:off x="6607569" y="1738857"/>
            <a:ext cx="618829" cy="33399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hueOff val="0"/>
              <a:satOff val="0"/>
              <a:lumOff val="0"/>
              <a:alphaOff val="0"/>
              <a:alpha val="90000"/>
            </a:schemeClr>
          </a:solidFill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vert270" wrap="square" lIns="78231" tIns="6984" rIns="6984" bIns="6984" numCol="1" spcCol="1268" rtlCol="0" fromWordArt="0" anchor="ctr" anchorCtr="0" forceAA="0" compatLnSpc="0">
            <a:noAutofit/>
          </a:bodyPr>
          <a:lstStyle/>
          <a:p>
            <a:pPr marL="57599" lvl="1" indent="-57600" algn="l" defTabSz="1555749">
              <a:lnSpc>
                <a:spcPct val="90000"/>
              </a:lnSpc>
              <a:spcBef>
                <a:spcPts val="0"/>
              </a:spcBef>
              <a:spcAft>
                <a:spcPts val="196"/>
              </a:spcAft>
              <a:buChar char="•"/>
              <a:defRPr/>
            </a:pPr>
            <a:r>
              <a:rPr lang="fr-FR" sz="1100"/>
              <a:t> Validate data conformance against final SHACL Profile</a:t>
            </a:r>
            <a:endParaRPr sz="1100"/>
          </a:p>
        </p:txBody>
      </p:sp>
      <p:sp>
        <p:nvSpPr>
          <p:cNvPr id="1170370897" name="Arrow: Chevron 1170370896"/>
          <p:cNvSpPr/>
          <p:nvPr/>
        </p:nvSpPr>
        <p:spPr bwMode="auto">
          <a:xfrm rot="5399976">
            <a:off x="4450074" y="4095014"/>
            <a:ext cx="952047" cy="666432"/>
          </a:xfrm>
          <a:prstGeom prst="chevron">
            <a:avLst>
              <a:gd name="adj" fmla="val 5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vert270" wrap="square" lIns="12064" tIns="12064" rIns="12064" bIns="12064" numCol="1" spcCol="1268" rtlCol="0" fromWordArt="0" anchor="ctr" anchorCtr="0" forceAA="0" compatLnSpc="0">
            <a:noAutofit/>
          </a:bodyPr>
          <a:lstStyle/>
          <a:p>
            <a:pPr marL="0" lvl="0" indent="0" algn="ctr" defTabSz="1689098">
              <a:lnSpc>
                <a:spcPct val="90000"/>
              </a:lnSpc>
              <a:spcBef>
                <a:spcPts val="0"/>
              </a:spcBef>
              <a:spcAft>
                <a:spcPts val="796"/>
              </a:spcAft>
              <a:buNone/>
              <a:defRPr/>
            </a:pPr>
            <a:r>
              <a:rPr lang="fr-FR" sz="2400" b="1">
                <a:solidFill>
                  <a:srgbClr val="F39300"/>
                </a:solidFill>
              </a:rPr>
              <a:t>5</a:t>
            </a:r>
            <a:endParaRPr sz="2400" b="1">
              <a:solidFill>
                <a:srgbClr val="F39300"/>
              </a:solidFill>
            </a:endParaRPr>
          </a:p>
        </p:txBody>
      </p:sp>
      <p:sp>
        <p:nvSpPr>
          <p:cNvPr id="668336229" name="Rectangle: Top Corners Rounded 668336228"/>
          <p:cNvSpPr/>
          <p:nvPr/>
        </p:nvSpPr>
        <p:spPr bwMode="auto">
          <a:xfrm rot="5399976">
            <a:off x="6619896" y="2591624"/>
            <a:ext cx="618829" cy="333999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>
              <a:hueOff val="0"/>
              <a:satOff val="0"/>
              <a:lumOff val="0"/>
              <a:alphaOff val="0"/>
              <a:alpha val="90000"/>
            </a:schemeClr>
          </a:solidFill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vert270" wrap="square" lIns="78231" tIns="6984" rIns="6984" bIns="6984" numCol="1" spcCol="1268" rtlCol="0" fromWordArt="0" anchor="ctr" anchorCtr="0" forceAA="0" compatLnSpc="0">
            <a:noAutofit/>
          </a:bodyPr>
          <a:lstStyle/>
          <a:p>
            <a:pPr marL="57600" lvl="1" indent="-57600" algn="l" defTabSz="1555749">
              <a:lnSpc>
                <a:spcPct val="90000"/>
              </a:lnSpc>
              <a:spcBef>
                <a:spcPts val="0"/>
              </a:spcBef>
              <a:spcAft>
                <a:spcPts val="196"/>
              </a:spcAft>
              <a:buChar char="•"/>
              <a:defRPr/>
            </a:pPr>
            <a:r>
              <a:rPr lang="fr-FR" sz="1100"/>
              <a:t> Downstream usages : </a:t>
            </a:r>
          </a:p>
          <a:p>
            <a:pPr marL="606828" lvl="2" indent="-206777" algn="l" defTabSz="1555749">
              <a:lnSpc>
                <a:spcPct val="90000"/>
              </a:lnSpc>
              <a:spcBef>
                <a:spcPts val="0"/>
              </a:spcBef>
              <a:spcAft>
                <a:spcPts val="196"/>
              </a:spcAft>
              <a:buFont typeface="Wingdings"/>
              <a:buChar char="Ø"/>
              <a:defRPr/>
            </a:pPr>
            <a:r>
              <a:rPr lang="fr-FR" sz="1100"/>
              <a:t>Generate public HTML documentation</a:t>
            </a:r>
          </a:p>
          <a:p>
            <a:pPr marL="606828" lvl="2" indent="-206777" algn="l" defTabSz="1555749">
              <a:lnSpc>
                <a:spcPct val="90000"/>
              </a:lnSpc>
              <a:spcBef>
                <a:spcPts val="0"/>
              </a:spcBef>
              <a:spcAft>
                <a:spcPts val="196"/>
              </a:spcAft>
              <a:buFont typeface="Wingdings"/>
              <a:buChar char="Ø"/>
              <a:defRPr/>
            </a:pPr>
            <a:r>
              <a:rPr lang="fr-FR" sz="1100"/>
              <a:t>and / or configure Sparnatural UI</a:t>
            </a:r>
            <a:endParaRPr sz="1800"/>
          </a:p>
          <a:p>
            <a:pPr marL="606828" marR="0" lvl="2" indent="-206777" algn="l" defTabSz="1555749">
              <a:lnSpc>
                <a:spcPct val="90000"/>
              </a:lnSpc>
              <a:spcBef>
                <a:spcPts val="0"/>
              </a:spcBef>
              <a:spcAft>
                <a:spcPts val="196"/>
              </a:spcAft>
              <a:buFont typeface="Wingdings"/>
              <a:buChar char="Ø"/>
              <a:defRPr/>
            </a:pPr>
            <a:r>
              <a:rPr lang="fr-FR" sz="11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and / or AI Agents configuration</a:t>
            </a:r>
            <a:endParaRPr lang="fr-FR" sz="800"/>
          </a:p>
        </p:txBody>
      </p:sp>
      <p:sp>
        <p:nvSpPr>
          <p:cNvPr id="1651657595" name="Arrow: Curved Right 1651657594"/>
          <p:cNvSpPr/>
          <p:nvPr/>
        </p:nvSpPr>
        <p:spPr bwMode="auto">
          <a:xfrm flipV="1">
            <a:off x="3511654" y="43001"/>
            <a:ext cx="905808" cy="1848698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1459480694" name="Arrow: Curved Right 1459480693"/>
          <p:cNvSpPr/>
          <p:nvPr/>
        </p:nvSpPr>
        <p:spPr bwMode="auto">
          <a:xfrm flipV="1">
            <a:off x="3511654" y="2981631"/>
            <a:ext cx="905807" cy="854447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661241570" name="TextBox 661241569"/>
          <p:cNvSpPr txBox="1"/>
          <p:nvPr/>
        </p:nvSpPr>
        <p:spPr bwMode="auto">
          <a:xfrm>
            <a:off x="1539329" y="1356773"/>
            <a:ext cx="1905076" cy="4575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lang="fr-FR" sz="1200" i="1"/>
              <a:t>Feedback loop with data producer to fix the data</a:t>
            </a:r>
            <a:endParaRPr sz="1200" i="1"/>
          </a:p>
        </p:txBody>
      </p:sp>
      <p:sp>
        <p:nvSpPr>
          <p:cNvPr id="1939632486" name="TextBox 1939632485"/>
          <p:cNvSpPr txBox="1"/>
          <p:nvPr/>
        </p:nvSpPr>
        <p:spPr bwMode="auto">
          <a:xfrm>
            <a:off x="1443234" y="3255244"/>
            <a:ext cx="1918395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lang="fr-FR" sz="1200" i="1"/>
              <a:t>Feedback loop to data producer to fix the data (or periodic data validation)</a:t>
            </a:r>
            <a:endParaRPr sz="1200" i="1"/>
          </a:p>
        </p:txBody>
      </p:sp>
      <p:sp>
        <p:nvSpPr>
          <p:cNvPr id="1467212830" name="TextBox 1467212829"/>
          <p:cNvSpPr txBox="1"/>
          <p:nvPr/>
        </p:nvSpPr>
        <p:spPr bwMode="auto">
          <a:xfrm>
            <a:off x="2491867" y="4261622"/>
            <a:ext cx="1925595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lang="fr-FR" sz="1200" i="1"/>
              <a:t>Downstream usages</a:t>
            </a:r>
            <a:endParaRPr sz="1200" i="1"/>
          </a:p>
        </p:txBody>
      </p:sp>
      <p:sp>
        <p:nvSpPr>
          <p:cNvPr id="173300368" name="Arrow: Chevron 173300367"/>
          <p:cNvSpPr/>
          <p:nvPr/>
        </p:nvSpPr>
        <p:spPr bwMode="auto">
          <a:xfrm rot="5399976">
            <a:off x="4654342" y="-30783"/>
            <a:ext cx="518860" cy="666432"/>
          </a:xfrm>
          <a:prstGeom prst="chevron">
            <a:avLst>
              <a:gd name="adj" fmla="val 35440"/>
            </a:avLst>
          </a:prstGeom>
          <a:solidFill>
            <a:srgbClr val="F39300"/>
          </a:solidFill>
          <a:ln w="12700" cap="flat" cmpd="sng" algn="ctr"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vert270" wrap="square" lIns="12064" tIns="12064" rIns="12064" bIns="12064" numCol="1" spcCol="1268" rtlCol="0" fromWordArt="0" anchor="ctr" anchorCtr="0" forceAA="0" compatLnSpc="0">
            <a:noAutofit/>
          </a:bodyPr>
          <a:lstStyle/>
          <a:p>
            <a:pPr marL="0" lvl="0" indent="0" algn="ctr" defTabSz="1689098">
              <a:lnSpc>
                <a:spcPct val="90000"/>
              </a:lnSpc>
              <a:spcBef>
                <a:spcPts val="0"/>
              </a:spcBef>
              <a:spcAft>
                <a:spcPts val="796"/>
              </a:spcAft>
              <a:buNone/>
              <a:defRPr/>
            </a:pPr>
            <a:r>
              <a:rPr lang="fr-FR" sz="1100">
                <a:solidFill>
                  <a:schemeClr val="tx1"/>
                </a:solidFill>
              </a:rPr>
              <a:t>RDF dataset</a:t>
            </a:r>
            <a:endParaRPr sz="1400">
              <a:solidFill>
                <a:schemeClr val="tx1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EF4EF4D-D68F-76CC-14C9-80D2D5333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model-driven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54724" name="Title 1"/>
          <p:cNvSpPr>
            <a:spLocks noGrp="1"/>
          </p:cNvSpPr>
          <p:nvPr>
            <p:ph type="title"/>
          </p:nvPr>
        </p:nvSpPr>
        <p:spPr bwMode="auto">
          <a:xfrm>
            <a:off x="628649" y="168805"/>
            <a:ext cx="7886700" cy="574447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 sz="2800" dirty="0" err="1"/>
              <a:t>Dataset</a:t>
            </a:r>
            <a:r>
              <a:rPr lang="fr-FR" sz="2800" dirty="0"/>
              <a:t> </a:t>
            </a:r>
            <a:r>
              <a:rPr lang="fr-FR" sz="2800" dirty="0" err="1"/>
              <a:t>analysis</a:t>
            </a:r>
            <a:r>
              <a:rPr lang="fr-FR" sz="2800" dirty="0"/>
              <a:t>: </a:t>
            </a:r>
            <a:r>
              <a:rPr lang="fr-FR" sz="2800" dirty="0" err="1"/>
              <a:t>from</a:t>
            </a:r>
            <a:r>
              <a:rPr lang="fr-FR" sz="2800" dirty="0"/>
              <a:t> RDF to SHACL – </a:t>
            </a:r>
            <a:r>
              <a:rPr lang="fr-FR" sz="2800" dirty="0" err="1"/>
              <a:t>demo</a:t>
            </a:r>
            <a:endParaRPr sz="2800" dirty="0"/>
          </a:p>
        </p:txBody>
      </p:sp>
      <p:pic>
        <p:nvPicPr>
          <p:cNvPr id="1969673044" name="Picture 19696730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/>
        </p:blipFill>
        <p:spPr bwMode="auto">
          <a:xfrm>
            <a:off x="2172559" y="717694"/>
            <a:ext cx="5964051" cy="40412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091540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2800"/>
              <a:t>SHACL in the European Parliament Open Data Portal</a:t>
            </a:r>
            <a:endParaRPr sz="2800"/>
          </a:p>
        </p:txBody>
      </p:sp>
      <p:sp>
        <p:nvSpPr>
          <p:cNvPr id="1563983488" name="Content Placeholder 2"/>
          <p:cNvSpPr>
            <a:spLocks noGrp="1"/>
          </p:cNvSpPr>
          <p:nvPr>
            <p:ph idx="1"/>
          </p:nvPr>
        </p:nvSpPr>
        <p:spPr bwMode="auto">
          <a:xfrm>
            <a:off x="628649" y="1015998"/>
            <a:ext cx="4739432" cy="361632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67500" lnSpcReduction="20000"/>
          </a:bodyPr>
          <a:lstStyle/>
          <a:p>
            <a:pPr marL="285750" lvl="0" indent="-285750">
              <a:buFont typeface="Arial"/>
              <a:buChar char="•"/>
              <a:defRPr/>
            </a:pPr>
            <a:r>
              <a:rPr lang="en-US" sz="2600" b="1" i="0" u="none" strike="noStrike" cap="none" spc="0" dirty="0">
                <a:solidFill>
                  <a:srgbClr val="035581"/>
                </a:solidFill>
                <a:latin typeface="Arial "/>
                <a:ea typeface="Arial "/>
                <a:cs typeface="Arial "/>
              </a:rPr>
              <a:t>Dataset Catalogue</a:t>
            </a:r>
            <a:endParaRPr sz="2600" b="1" dirty="0">
              <a:solidFill>
                <a:srgbClr val="035581"/>
              </a:solidFill>
              <a:latin typeface="Arial "/>
            </a:endParaRPr>
          </a:p>
          <a:p>
            <a:pPr lvl="1">
              <a:defRPr/>
            </a:pPr>
            <a:r>
              <a:rPr lang="en-GB" sz="2200" b="0" i="1" u="sng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Features</a:t>
            </a:r>
            <a:r>
              <a:rPr lang="en-GB" sz="2200" b="0" i="1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: </a:t>
            </a:r>
            <a:r>
              <a:rPr lang="en-GB" sz="2200" b="0" i="0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DCAT dataset metadata, downloadable dumps (multilingual RDF, monolingual CSV, ...)</a:t>
            </a:r>
            <a:endParaRPr sz="2600" dirty="0">
              <a:solidFill>
                <a:srgbClr val="0070C0"/>
              </a:solidFill>
              <a:latin typeface="Arial "/>
            </a:endParaRPr>
          </a:p>
          <a:p>
            <a:pPr lvl="1">
              <a:defRPr/>
            </a:pPr>
            <a:r>
              <a:rPr lang="en-GB" sz="2200" b="0" i="1" u="sng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Key users</a:t>
            </a:r>
            <a:r>
              <a:rPr lang="en-GB" sz="2200" b="0" i="1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: </a:t>
            </a:r>
            <a:r>
              <a:rPr lang="en-GB" sz="2200" b="0" i="0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non-IT users, researchers, data scientists, journalists </a:t>
            </a:r>
            <a:endParaRPr sz="2600" dirty="0"/>
          </a:p>
          <a:p>
            <a:pPr marL="285750" lvl="0" indent="-285750">
              <a:buFont typeface="Arial"/>
              <a:buChar char="•"/>
              <a:defRPr/>
            </a:pPr>
            <a:r>
              <a:rPr lang="en-US" sz="2600" b="1" i="0" u="none" strike="noStrike" cap="none" spc="0" dirty="0">
                <a:solidFill>
                  <a:srgbClr val="035581"/>
                </a:solidFill>
                <a:latin typeface="Arial "/>
                <a:ea typeface="Arial "/>
                <a:cs typeface="Arial "/>
              </a:rPr>
              <a:t>Near-real time RESTful APIs &amp; Persistent URIs</a:t>
            </a:r>
            <a:endParaRPr sz="2600" dirty="0"/>
          </a:p>
          <a:p>
            <a:pPr lvl="1">
              <a:defRPr/>
            </a:pPr>
            <a:r>
              <a:rPr lang="en-GB" sz="2200" b="0" i="1" u="sng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Features</a:t>
            </a:r>
            <a:r>
              <a:rPr lang="en-GB" sz="2200" b="0" i="1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: </a:t>
            </a:r>
            <a:r>
              <a:rPr lang="en-GB" sz="2200" b="0" i="0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data in multiple formats (RDF, </a:t>
            </a:r>
            <a:r>
              <a:rPr lang="en-GB" sz="2200" b="0" i="0" u="none" strike="noStrike" cap="none" spc="0" dirty="0" err="1">
                <a:solidFill>
                  <a:srgbClr val="0070C0"/>
                </a:solidFill>
                <a:latin typeface="Arial "/>
                <a:ea typeface="Arial "/>
                <a:cs typeface="Arial "/>
              </a:rPr>
              <a:t>json-ld</a:t>
            </a:r>
            <a:r>
              <a:rPr lang="en-GB" sz="2200" b="0" i="0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, ...), Notification (ATOM feed) based on provenance</a:t>
            </a:r>
            <a:endParaRPr sz="2600" dirty="0"/>
          </a:p>
          <a:p>
            <a:pPr lvl="1">
              <a:spcBef>
                <a:spcPts val="0"/>
              </a:spcBef>
              <a:defRPr/>
            </a:pPr>
            <a:r>
              <a:rPr lang="en-GB" sz="2200" b="0" i="1" u="sng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Key users</a:t>
            </a:r>
            <a:r>
              <a:rPr lang="en-GB" sz="2200" b="0" i="1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: </a:t>
            </a:r>
            <a:r>
              <a:rPr lang="en-GB" sz="2200" b="0" i="0" u="none" strike="noStrike" cap="none" spc="0" dirty="0">
                <a:solidFill>
                  <a:srgbClr val="0070C0"/>
                </a:solidFill>
                <a:latin typeface="Arial "/>
                <a:ea typeface="Arial "/>
                <a:cs typeface="Arial "/>
              </a:rPr>
              <a:t>semantic web specialists, web developers (non-RDF)</a:t>
            </a:r>
            <a:endParaRPr sz="2600" b="1" dirty="0">
              <a:solidFill>
                <a:srgbClr val="035581"/>
              </a:solidFill>
              <a:latin typeface="Arial "/>
            </a:endParaRPr>
          </a:p>
          <a:p>
            <a:pPr marL="228600" marR="0" indent="-228600" algn="l">
              <a:lnSpc>
                <a:spcPct val="82000"/>
              </a:lnSpc>
              <a:spcBef>
                <a:spcPts val="998"/>
              </a:spcBef>
              <a:spcAft>
                <a:spcPts val="0"/>
              </a:spcAft>
              <a:buClr>
                <a:srgbClr val="F15A24"/>
              </a:buClr>
              <a:buFont typeface="Arial"/>
              <a:buChar char="•"/>
              <a:defRPr/>
            </a:pPr>
            <a:r>
              <a:rPr lang="fr-FR" sz="2800" b="1" i="0" u="none" strike="noStrike" cap="none" spc="0" dirty="0">
                <a:solidFill>
                  <a:srgbClr val="035581"/>
                </a:solidFill>
                <a:latin typeface="Arial "/>
                <a:ea typeface="Arial "/>
                <a:cs typeface="Arial "/>
              </a:rPr>
              <a:t>B</a:t>
            </a:r>
            <a:r>
              <a:rPr lang="en-US" sz="2800" b="1" i="0" u="none" strike="noStrike" cap="none" spc="0" dirty="0" err="1">
                <a:solidFill>
                  <a:srgbClr val="035581"/>
                </a:solidFill>
                <a:latin typeface="Arial "/>
                <a:ea typeface="Arial "/>
                <a:cs typeface="Arial "/>
              </a:rPr>
              <a:t>ased</a:t>
            </a:r>
            <a:r>
              <a:rPr lang="en-US" sz="2800" b="1" i="0" u="none" strike="noStrike" cap="none" spc="0" dirty="0">
                <a:solidFill>
                  <a:srgbClr val="035581"/>
                </a:solidFill>
                <a:latin typeface="Arial "/>
                <a:ea typeface="Arial "/>
                <a:cs typeface="Arial "/>
              </a:rPr>
              <a:t> on knowledge graph technologies and standards</a:t>
            </a:r>
          </a:p>
          <a:p>
            <a:pPr marL="228600" marR="0" indent="-228600" algn="l">
              <a:lnSpc>
                <a:spcPct val="82000"/>
              </a:lnSpc>
              <a:spcBef>
                <a:spcPts val="997"/>
              </a:spcBef>
              <a:spcAft>
                <a:spcPts val="0"/>
              </a:spcAft>
              <a:buClr>
                <a:srgbClr val="F15A24"/>
              </a:buClr>
              <a:buFont typeface="Arial"/>
              <a:buChar char="•"/>
              <a:defRPr/>
            </a:pPr>
            <a:r>
              <a:rPr lang="en-US" sz="2800" b="1" i="0" u="none" strike="noStrike" cap="none" spc="0" dirty="0">
                <a:solidFill>
                  <a:srgbClr val="035581"/>
                </a:solidFill>
                <a:latin typeface="Arial "/>
                <a:ea typeface="Arial "/>
                <a:cs typeface="Arial "/>
              </a:rPr>
              <a:t>Human &amp; machine</a:t>
            </a:r>
            <a:r>
              <a:rPr lang="hu-HU" sz="2800" b="1" i="0" u="none" strike="noStrike" cap="none" spc="0" dirty="0">
                <a:solidFill>
                  <a:srgbClr val="035581"/>
                </a:solidFill>
                <a:latin typeface="Arial "/>
                <a:ea typeface="Arial "/>
                <a:cs typeface="Arial "/>
              </a:rPr>
              <a:t>-</a:t>
            </a:r>
            <a:r>
              <a:rPr lang="en-US" sz="2800" b="1" i="0" u="none" strike="noStrike" cap="none" spc="0" dirty="0">
                <a:solidFill>
                  <a:srgbClr val="035581"/>
                </a:solidFill>
                <a:latin typeface="Arial "/>
                <a:ea typeface="Arial "/>
                <a:cs typeface="Arial "/>
              </a:rPr>
              <a:t>readable documentation</a:t>
            </a:r>
            <a:endParaRPr dirty="0"/>
          </a:p>
        </p:txBody>
      </p:sp>
      <p:pic>
        <p:nvPicPr>
          <p:cNvPr id="37527516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36980" y="1342836"/>
            <a:ext cx="3290816" cy="3178566"/>
          </a:xfrm>
          <a:prstGeom prst="rect">
            <a:avLst/>
          </a:prstGeom>
          <a:ln w="28575">
            <a:solidFill>
              <a:srgbClr val="035581"/>
            </a:solidFill>
          </a:ln>
        </p:spPr>
      </p:pic>
      <p:sp>
        <p:nvSpPr>
          <p:cNvPr id="215100804" name="Rectangle 2"/>
          <p:cNvSpPr/>
          <p:nvPr/>
        </p:nvSpPr>
        <p:spPr bwMode="auto">
          <a:xfrm>
            <a:off x="5594631" y="849087"/>
            <a:ext cx="3175510" cy="335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u="sng">
                <a:solidFill>
                  <a:srgbClr val="035581"/>
                </a:solidFill>
                <a:latin typeface="Arial "/>
                <a:hlinkClick r:id="rId4" tooltip="https://data.europarl.europa.eu/"/>
              </a:rPr>
              <a:t>https://data.europarl.europa.eu</a:t>
            </a:r>
            <a:endParaRPr lang="en-US" sz="1600" b="1">
              <a:solidFill>
                <a:srgbClr val="035581"/>
              </a:solidFill>
              <a:latin typeface="Arial 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94C5ECE-4F3E-6C2C-B183-F8575142A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1587499" y="4709504"/>
            <a:ext cx="5858329" cy="222146"/>
          </a:xfrm>
        </p:spPr>
        <p:txBody>
          <a:bodyPr/>
          <a:lstStyle/>
          <a:p>
            <a:pPr>
              <a:defRPr/>
            </a:pPr>
            <a:r>
              <a:rPr lang="en-US" dirty="0"/>
              <a:t>A model-driven approach for your knowledge graph project with SHACL Play!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Gre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st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Gre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RSE2023_Presentation-2" id="{DA9775EB-FAC1-594C-B775-D48E2963E454}" vid="{B3481B62-461B-594B-8D2F-9AEEA2B0B92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500EAE0857554ABAF5D1E0D7358393" ma:contentTypeVersion="18" ma:contentTypeDescription="Create a new document." ma:contentTypeScope="" ma:versionID="77426a4b2dfa88a4b38ef40e1961a455">
  <xsd:schema xmlns:xsd="http://www.w3.org/2001/XMLSchema" xmlns:xs="http://www.w3.org/2001/XMLSchema" xmlns:p="http://schemas.microsoft.com/office/2006/metadata/properties" xmlns:ns2="62cb77ed-5211-499c-a421-328a2af7da45" xmlns:ns3="ae14bd2b-5038-48de-9538-b8c9dc93ef00" targetNamespace="http://schemas.microsoft.com/office/2006/metadata/properties" ma:root="true" ma:fieldsID="94947f317ca74a4ab02f3aa833be0be0" ns2:_="" ns3:_="">
    <xsd:import namespace="62cb77ed-5211-499c-a421-328a2af7da45"/>
    <xsd:import namespace="ae14bd2b-5038-48de-9538-b8c9dc93ef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ENDORSE2023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b77ed-5211-499c-a421-328a2af7da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ENDORSE2023" ma:index="23" nillable="true" ma:displayName="ENDORSE2023" ma:format="Dropdown" ma:internalName="ENDORSE2023">
      <xsd:simpleType>
        <xsd:restriction base="dms:Text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4bd2b-5038-48de-9538-b8c9dc93ef0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DORSE2023 xmlns="62cb77ed-5211-499c-a421-328a2af7da45" xsi:nil="true"/>
    <lcf76f155ced4ddcb4097134ff3c332f xmlns="62cb77ed-5211-499c-a421-328a2af7da4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B260E7-DAC4-4BFA-9C5D-8FB248AF01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cb77ed-5211-499c-a421-328a2af7da45"/>
    <ds:schemaRef ds:uri="ae14bd2b-5038-48de-9538-b8c9dc93ef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513A82-1A7E-4335-B86C-A931E4CE369F}">
  <ds:schemaRefs>
    <ds:schemaRef ds:uri="http://purl.org/dc/elements/1.1/"/>
    <ds:schemaRef ds:uri="http://schemas.openxmlformats.org/package/2006/metadata/core-properties"/>
    <ds:schemaRef ds:uri="62cb77ed-5211-499c-a421-328a2af7da45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ae14bd2b-5038-48de-9538-b8c9dc93ef0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0FE02A9-15CA-4F4F-A9FD-80D09CC311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Cover</Template>
  <TotalTime>19</TotalTime>
  <Words>1389</Words>
  <Application>Microsoft Office PowerPoint</Application>
  <PresentationFormat>On-screen Show (16:9)</PresentationFormat>
  <Paragraphs>186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</vt:lpstr>
      <vt:lpstr>Calibri</vt:lpstr>
      <vt:lpstr>Open Sans</vt:lpstr>
      <vt:lpstr>Wingdings</vt:lpstr>
      <vt:lpstr>Cover</vt:lpstr>
      <vt:lpstr>Custom Design</vt:lpstr>
      <vt:lpstr>Last Page</vt:lpstr>
      <vt:lpstr>Custom Design</vt:lpstr>
      <vt:lpstr>Cover</vt:lpstr>
      <vt:lpstr>Thomas Francart</vt:lpstr>
      <vt:lpstr>SHACL as a specification language for knowledge graphs</vt:lpstr>
      <vt:lpstr>SHACL as the basis of model-driven approaches</vt:lpstr>
      <vt:lpstr>SHACL as the basis of model-driven approaches</vt:lpstr>
      <vt:lpstr>SHACL Play !</vt:lpstr>
      <vt:lpstr>SHACL Play !</vt:lpstr>
      <vt:lpstr>A typical day with SHACL Play!</vt:lpstr>
      <vt:lpstr>Dataset analysis: from RDF to SHACL – demo</vt:lpstr>
      <vt:lpstr>SHACL in the European Parliament Open Data Portal</vt:lpstr>
      <vt:lpstr>Specification? Specifications!</vt:lpstr>
      <vt:lpstr>The ELI-EP 2.1.0 application profile</vt:lpstr>
      <vt:lpstr>The SHACL specifications are encoded in Excel</vt:lpstr>
      <vt:lpstr>The Excel is converted into SHACL in RDF</vt:lpstr>
      <vt:lpstr>Data models documentation</vt:lpstr>
      <vt:lpstr>ELI-EP documentation generated by SHACL Play!</vt:lpstr>
      <vt:lpstr>The SHACL specification itself is published in a reusable way</vt:lpstr>
      <vt:lpstr>The specification drives the JSON schema of API output</vt:lpstr>
      <vt:lpstr>SHACL for AI Agent prompting: GraphRAG – leverages labels and descriptions in SHACL spec</vt:lpstr>
      <vt:lpstr>A prototype based on SHACL for plain-text to structured queries conversion</vt:lpstr>
      <vt:lpstr>Multiply by number of named graphs</vt:lpstr>
      <vt:lpstr>Thank you 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CHIAPPARICCI Renato (OP)</dc:creator>
  <cp:lastModifiedBy>MOLNAR Bence (OP-EXT)</cp:lastModifiedBy>
  <cp:revision>8</cp:revision>
  <dcterms:created xsi:type="dcterms:W3CDTF">2024-09-10T09:32:00Z</dcterms:created>
  <dcterms:modified xsi:type="dcterms:W3CDTF">2025-10-08T07:19:26Z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0x0101005C500EAE0857554ABAF5D1E0D7358393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2022-07-20T16:22:54Z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0e8e67ba-bd66-4d2e-8346-f51307ec5fc8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ediaServiceImageTags">
    <vt:lpwstr/>
  </property>
</Properties>
</file>