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74" r:id="rId5"/>
    <p:sldId id="718" r:id="rId6"/>
    <p:sldId id="677" r:id="rId7"/>
    <p:sldId id="714" r:id="rId8"/>
    <p:sldId id="745" r:id="rId9"/>
    <p:sldId id="721" r:id="rId10"/>
    <p:sldId id="706" r:id="rId11"/>
    <p:sldId id="694" r:id="rId12"/>
    <p:sldId id="746" r:id="rId13"/>
    <p:sldId id="695" r:id="rId14"/>
    <p:sldId id="275" r:id="rId15"/>
    <p:sldId id="728" r:id="rId16"/>
    <p:sldId id="691" r:id="rId17"/>
    <p:sldId id="731" r:id="rId18"/>
    <p:sldId id="740" r:id="rId19"/>
    <p:sldId id="741" r:id="rId20"/>
    <p:sldId id="742" r:id="rId21"/>
    <p:sldId id="747" r:id="rId22"/>
    <p:sldId id="739" r:id="rId23"/>
    <p:sldId id="722" r:id="rId24"/>
    <p:sldId id="732" r:id="rId25"/>
    <p:sldId id="744" r:id="rId26"/>
    <p:sldId id="743" r:id="rId27"/>
    <p:sldId id="733" r:id="rId28"/>
    <p:sldId id="735" r:id="rId29"/>
    <p:sldId id="736" r:id="rId30"/>
    <p:sldId id="737" r:id="rId31"/>
    <p:sldId id="726" r:id="rId32"/>
    <p:sldId id="749" r:id="rId33"/>
    <p:sldId id="748" r:id="rId34"/>
  </p:sldIdLst>
  <p:sldSz cx="12192000" cy="6858000"/>
  <p:notesSz cx="6858000" cy="9144000"/>
  <p:defaultText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140F80-2B2A-494B-B516-7F214056C878}">
          <p14:sldIdLst>
            <p14:sldId id="274"/>
            <p14:sldId id="718"/>
            <p14:sldId id="677"/>
            <p14:sldId id="714"/>
            <p14:sldId id="745"/>
            <p14:sldId id="721"/>
            <p14:sldId id="706"/>
            <p14:sldId id="694"/>
            <p14:sldId id="746"/>
            <p14:sldId id="695"/>
            <p14:sldId id="275"/>
            <p14:sldId id="728"/>
            <p14:sldId id="691"/>
            <p14:sldId id="731"/>
            <p14:sldId id="740"/>
            <p14:sldId id="741"/>
            <p14:sldId id="742"/>
            <p14:sldId id="747"/>
            <p14:sldId id="739"/>
            <p14:sldId id="722"/>
            <p14:sldId id="732"/>
            <p14:sldId id="744"/>
            <p14:sldId id="743"/>
            <p14:sldId id="733"/>
            <p14:sldId id="735"/>
            <p14:sldId id="736"/>
            <p14:sldId id="737"/>
            <p14:sldId id="726"/>
            <p14:sldId id="749"/>
            <p14:sldId id="74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B1311B-AB34-A553-CF9E-A2570354073C}" name="WALHAIN Lucy (OP)" initials="LW" userId="S::Lucy.WALHAIN@publications.europa.eu::4480abb1-5ce2-4c1b-87d5-374f64f5e734" providerId="AD"/>
  <p188:author id="{8FAE4E8F-0253-6B13-527D-8B47B5CD03C1}" name="DECHANDON Denis (OP)" initials="DD(" userId="S::denis.dechandon@publications.europa.eu::eaf6ecc8-39d3-4bf3-8139-0d54e134232f" providerId="AD"/>
  <p188:author id="{E94EE994-C382-1D4C-CFE1-224D53FF3167}" name="GERENCSER Aniko (OP)" initials="AG" userId="S::aniko.gerencser@publications.europa.eu::55847f6c-1a92-43c0-8fff-4b5f4fd3a3ec" providerId="AD"/>
  <p188:author id="{2B8519F6-D5C5-9965-CFFF-55B7470776D0}" name="TZOUVARAS Vassilis (OP-EXT)" initials="T(" userId="S::vassilis.tzouvaras@ext.ec.europa.eu::a2a334e9-0fd0-4685-9fd8-f323e6cf32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NESCU Mihai (OP-EXT)" initials="PM(" lastIdx="5" clrIdx="0">
    <p:extLst>
      <p:ext uri="{19B8F6BF-5375-455C-9EA6-DF929625EA0E}">
        <p15:presenceInfo xmlns:p15="http://schemas.microsoft.com/office/powerpoint/2012/main" userId="S-1-5-21-1606980848-2025429265-839522115-1240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C63E6-25F8-4140-AC9B-07B4A605097F}" v="327" dt="2025-05-05T10:02:56.362"/>
    <p1510:client id="{56B5F54D-7700-1A29-C592-B60BFC1A7A38}" v="156" dt="2025-05-05T08:05:36.397"/>
    <p1510:client id="{5C5660BD-EADC-288F-98D9-08D6CC6FED1B}" v="7" dt="2025-05-06T07:05:03.944"/>
    <p1510:client id="{87FE06E6-BE65-388C-7A9C-51019FD87CD8}" v="17" dt="2025-05-05T20:15:11.599"/>
    <p1510:client id="{9906A742-5F40-749C-9923-7B3360E7EA9B}" v="22" dt="2025-05-05T20:28:00.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hyperlink" Target="https://op.europa.eu/en/web/eu-vocabularies" TargetMode="External"/><Relationship Id="rId5" Type="http://schemas.openxmlformats.org/officeDocument/2006/relationships/image" Target="../media/image24.svg"/><Relationship Id="rId4" Type="http://schemas.openxmlformats.org/officeDocument/2006/relationships/image" Target="../media/image23.png"/></Relationships>
</file>

<file path=ppt/diagrams/_rels/data6.xml.rels><?xml version="1.0" encoding="UTF-8" standalone="yes"?>
<Relationships xmlns="http://schemas.openxmlformats.org/package/2006/relationships"><Relationship Id="rId3" Type="http://schemas.openxmlformats.org/officeDocument/2006/relationships/hyperlink" Target="https://op.europa.eu/en/web/eu-vocabularies/ontologies" TargetMode="External"/><Relationship Id="rId2" Type="http://schemas.openxmlformats.org/officeDocument/2006/relationships/hyperlink" Target="https://op.europa.eu/en/web/eu-vocabularies/thesauri" TargetMode="External"/><Relationship Id="rId1" Type="http://schemas.openxmlformats.org/officeDocument/2006/relationships/hyperlink" Target="https://op.europa.eu/en/web/eu-vocabularies/taxonomies" TargetMode="External"/><Relationship Id="rId4" Type="http://schemas.openxmlformats.org/officeDocument/2006/relationships/hyperlink" Target="https://op.europa.eu/en/web/eu-vocabularies/application-profiles"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ata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ata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op.europa.eu/en/web/eu-vocabularies" TargetMode="External"/><Relationship Id="rId1" Type="http://schemas.openxmlformats.org/officeDocument/2006/relationships/hyperlink" Target="http://publications.europa.eu/webapi/rdf/sparql" TargetMode="External"/><Relationship Id="rId4" Type="http://schemas.openxmlformats.org/officeDocument/2006/relationships/image" Target="../media/image63.jpeg"/></Relationships>
</file>

<file path=ppt/diagrams/_rels/drawing2.xml.rels><?xml version="1.0" encoding="UTF-8" standalone="yes"?>
<Relationships xmlns="http://schemas.openxmlformats.org/package/2006/relationships"><Relationship Id="rId3" Type="http://schemas.openxmlformats.org/officeDocument/2006/relationships/hyperlink" Target="https://op.europa.eu/en/web/eu-vocabularies" TargetMode="External"/><Relationship Id="rId2" Type="http://schemas.openxmlformats.org/officeDocument/2006/relationships/image" Target="../media/image22.svg"/><Relationship Id="rId1" Type="http://schemas.openxmlformats.org/officeDocument/2006/relationships/image" Target="../media/image21.png"/><Relationship Id="rId5" Type="http://schemas.openxmlformats.org/officeDocument/2006/relationships/image" Target="../media/image24.svg"/><Relationship Id="rId4"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3" Type="http://schemas.openxmlformats.org/officeDocument/2006/relationships/hyperlink" Target="https://op.europa.eu/en/web/eu-vocabularies/ontologies" TargetMode="External"/><Relationship Id="rId2" Type="http://schemas.openxmlformats.org/officeDocument/2006/relationships/hyperlink" Target="https://op.europa.eu/en/web/eu-vocabularies/thesauri" TargetMode="External"/><Relationship Id="rId1" Type="http://schemas.openxmlformats.org/officeDocument/2006/relationships/hyperlink" Target="https://op.europa.eu/en/web/eu-vocabularies/taxonomies" TargetMode="External"/><Relationship Id="rId4" Type="http://schemas.openxmlformats.org/officeDocument/2006/relationships/hyperlink" Target="https://op.europa.eu/en/web/eu-vocabularies/application-profiles"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publications.europa.eu/webapi/rdf/sparql" TargetMode="External"/><Relationship Id="rId1" Type="http://schemas.openxmlformats.org/officeDocument/2006/relationships/image" Target="../media/image62.jpeg"/><Relationship Id="rId4" Type="http://schemas.openxmlformats.org/officeDocument/2006/relationships/hyperlink" Target="https://op.europa.eu/en/web/eu-vocabularies"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07531-D8D8-4857-A6E9-E61627EA8766}"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n-US"/>
        </a:p>
      </dgm:t>
    </dgm:pt>
    <dgm:pt modelId="{35AC5B15-358C-490E-B49E-D63DAD69348A}">
      <dgm:prSet custT="1"/>
      <dgm:spPr/>
      <dgm:t>
        <a:bodyPr/>
        <a:lstStyle/>
        <a:p>
          <a:pPr algn="l"/>
          <a:r>
            <a:rPr lang="en-US" sz="1600" b="1"/>
            <a:t>Reference Data and Style Guide Sector (OP.A.1.002)</a:t>
          </a:r>
          <a:endParaRPr lang="en-US" sz="1600"/>
        </a:p>
      </dgm:t>
    </dgm:pt>
    <dgm:pt modelId="{D195DBE9-98BD-43F4-84BC-2940F3F557D0}" type="parTrans" cxnId="{807357D3-EB11-497C-8A15-F6AE4DD547E5}">
      <dgm:prSet/>
      <dgm:spPr/>
      <dgm:t>
        <a:bodyPr/>
        <a:lstStyle/>
        <a:p>
          <a:pPr algn="l"/>
          <a:endParaRPr lang="en-US" sz="3600"/>
        </a:p>
      </dgm:t>
    </dgm:pt>
    <dgm:pt modelId="{3F4B4B85-4747-41F6-A7E4-B5C7BBEDE426}" type="sibTrans" cxnId="{807357D3-EB11-497C-8A15-F6AE4DD547E5}">
      <dgm:prSet custT="1"/>
      <dgm:spPr/>
      <dgm:t>
        <a:bodyPr/>
        <a:lstStyle/>
        <a:p>
          <a:pPr algn="l"/>
          <a:endParaRPr lang="en-US" sz="4400"/>
        </a:p>
      </dgm:t>
    </dgm:pt>
    <dgm:pt modelId="{205B45C2-9D3E-434E-8CB6-342BDC37D56E}">
      <dgm:prSet custT="1"/>
      <dgm:spPr/>
      <dgm:t>
        <a:bodyPr/>
        <a:lstStyle/>
        <a:p>
          <a:pPr algn="l"/>
          <a:r>
            <a:rPr lang="en-US" sz="1600"/>
            <a:t>We promote the </a:t>
          </a:r>
          <a:r>
            <a:rPr lang="en-US" sz="1600" err="1"/>
            <a:t>standardisation</a:t>
          </a:r>
          <a:r>
            <a:rPr lang="en-US" sz="1600"/>
            <a:t> of reference data, schemas, ontologies and linguistic resources across EU Institutions</a:t>
          </a:r>
        </a:p>
      </dgm:t>
    </dgm:pt>
    <dgm:pt modelId="{0A706F83-D424-4C5C-9FC9-957152268869}" type="parTrans" cxnId="{6B191D7A-370C-44A2-847B-B3FD44BE7A2D}">
      <dgm:prSet/>
      <dgm:spPr/>
      <dgm:t>
        <a:bodyPr/>
        <a:lstStyle/>
        <a:p>
          <a:pPr algn="l"/>
          <a:endParaRPr lang="en-US" sz="3600"/>
        </a:p>
      </dgm:t>
    </dgm:pt>
    <dgm:pt modelId="{0D88F98E-E846-43AD-BDE7-231BD927DDEA}" type="sibTrans" cxnId="{6B191D7A-370C-44A2-847B-B3FD44BE7A2D}">
      <dgm:prSet custT="1"/>
      <dgm:spPr/>
      <dgm:t>
        <a:bodyPr/>
        <a:lstStyle/>
        <a:p>
          <a:pPr algn="l"/>
          <a:endParaRPr lang="en-US" sz="4400"/>
        </a:p>
      </dgm:t>
    </dgm:pt>
    <dgm:pt modelId="{94A0EE02-EEE4-4D3E-96CC-17BBA58C59B4}">
      <dgm:prSet custT="1"/>
      <dgm:spPr/>
      <dgm:t>
        <a:bodyPr/>
        <a:lstStyle/>
        <a:p>
          <a:pPr algn="l"/>
          <a:r>
            <a:rPr lang="en-US" sz="1600"/>
            <a:t>We also provide support upon request and actively contribute to interinstitutional projects and initiatives</a:t>
          </a:r>
        </a:p>
      </dgm:t>
    </dgm:pt>
    <dgm:pt modelId="{B47213CD-C5D3-4955-A8BC-FA214AB9D455}" type="parTrans" cxnId="{F581291C-D5BF-4D34-8C1E-D55910A592A8}">
      <dgm:prSet/>
      <dgm:spPr/>
      <dgm:t>
        <a:bodyPr/>
        <a:lstStyle/>
        <a:p>
          <a:pPr algn="l"/>
          <a:endParaRPr lang="en-US" sz="3600"/>
        </a:p>
      </dgm:t>
    </dgm:pt>
    <dgm:pt modelId="{7100194F-EB75-4423-A227-FD28C823CE3C}" type="sibTrans" cxnId="{F581291C-D5BF-4D34-8C1E-D55910A592A8}">
      <dgm:prSet custT="1"/>
      <dgm:spPr/>
      <dgm:t>
        <a:bodyPr/>
        <a:lstStyle/>
        <a:p>
          <a:pPr algn="l"/>
          <a:endParaRPr lang="en-US" sz="4400"/>
        </a:p>
      </dgm:t>
    </dgm:pt>
    <dgm:pt modelId="{1F80C91A-ED1C-486D-8D54-599F32D0C04F}">
      <dgm:prSet custT="1"/>
      <dgm:spPr/>
      <dgm:t>
        <a:bodyPr/>
        <a:lstStyle/>
        <a:p>
          <a:pPr algn="l"/>
          <a:r>
            <a:rPr lang="en-US" sz="1600"/>
            <a:t>A diverse team of linguists, translators, terminologists, librarians and technical and semantic experts working together</a:t>
          </a:r>
        </a:p>
      </dgm:t>
    </dgm:pt>
    <dgm:pt modelId="{14AA5592-8650-494E-8BA4-C8DF19001583}" type="parTrans" cxnId="{2ACD50ED-ADF6-4782-BE86-DAD05E585D47}">
      <dgm:prSet/>
      <dgm:spPr/>
      <dgm:t>
        <a:bodyPr/>
        <a:lstStyle/>
        <a:p>
          <a:pPr algn="l"/>
          <a:endParaRPr lang="en-US" sz="3600"/>
        </a:p>
      </dgm:t>
    </dgm:pt>
    <dgm:pt modelId="{E9F43D15-4C86-46A1-BB04-A1C4507E681A}" type="sibTrans" cxnId="{2ACD50ED-ADF6-4782-BE86-DAD05E585D47}">
      <dgm:prSet/>
      <dgm:spPr/>
      <dgm:t>
        <a:bodyPr/>
        <a:lstStyle/>
        <a:p>
          <a:pPr algn="l"/>
          <a:endParaRPr lang="en-US" sz="3600"/>
        </a:p>
      </dgm:t>
    </dgm:pt>
    <dgm:pt modelId="{7E2A23E6-3C7D-40ED-922B-7578A1FFC5AC}" type="pres">
      <dgm:prSet presAssocID="{ADD07531-D8D8-4857-A6E9-E61627EA8766}" presName="outerComposite" presStyleCnt="0">
        <dgm:presLayoutVars>
          <dgm:chMax val="5"/>
          <dgm:dir/>
          <dgm:resizeHandles val="exact"/>
        </dgm:presLayoutVars>
      </dgm:prSet>
      <dgm:spPr/>
    </dgm:pt>
    <dgm:pt modelId="{73024310-66C9-4861-AAA8-70EAFBB4ED3E}" type="pres">
      <dgm:prSet presAssocID="{ADD07531-D8D8-4857-A6E9-E61627EA8766}" presName="dummyMaxCanvas" presStyleCnt="0">
        <dgm:presLayoutVars/>
      </dgm:prSet>
      <dgm:spPr/>
    </dgm:pt>
    <dgm:pt modelId="{71561FC2-1116-46DF-9B2E-A8F9DBA57B95}" type="pres">
      <dgm:prSet presAssocID="{ADD07531-D8D8-4857-A6E9-E61627EA8766}" presName="FourNodes_1" presStyleLbl="node1" presStyleIdx="0" presStyleCnt="4">
        <dgm:presLayoutVars>
          <dgm:bulletEnabled val="1"/>
        </dgm:presLayoutVars>
      </dgm:prSet>
      <dgm:spPr/>
    </dgm:pt>
    <dgm:pt modelId="{27D34BE0-ECEA-4198-B028-072ACCA1DD9E}" type="pres">
      <dgm:prSet presAssocID="{ADD07531-D8D8-4857-A6E9-E61627EA8766}" presName="FourNodes_2" presStyleLbl="node1" presStyleIdx="1" presStyleCnt="4">
        <dgm:presLayoutVars>
          <dgm:bulletEnabled val="1"/>
        </dgm:presLayoutVars>
      </dgm:prSet>
      <dgm:spPr/>
    </dgm:pt>
    <dgm:pt modelId="{5ECAE92E-0948-4940-AEED-926C32042B10}" type="pres">
      <dgm:prSet presAssocID="{ADD07531-D8D8-4857-A6E9-E61627EA8766}" presName="FourNodes_3" presStyleLbl="node1" presStyleIdx="2" presStyleCnt="4">
        <dgm:presLayoutVars>
          <dgm:bulletEnabled val="1"/>
        </dgm:presLayoutVars>
      </dgm:prSet>
      <dgm:spPr/>
    </dgm:pt>
    <dgm:pt modelId="{77542D5C-96CD-4220-A997-E58668AF4BD4}" type="pres">
      <dgm:prSet presAssocID="{ADD07531-D8D8-4857-A6E9-E61627EA8766}" presName="FourNodes_4" presStyleLbl="node1" presStyleIdx="3" presStyleCnt="4">
        <dgm:presLayoutVars>
          <dgm:bulletEnabled val="1"/>
        </dgm:presLayoutVars>
      </dgm:prSet>
      <dgm:spPr/>
    </dgm:pt>
    <dgm:pt modelId="{71D9B83C-0ECD-4A05-B993-3BF174B966B4}" type="pres">
      <dgm:prSet presAssocID="{ADD07531-D8D8-4857-A6E9-E61627EA8766}" presName="FourConn_1-2" presStyleLbl="fgAccFollowNode1" presStyleIdx="0" presStyleCnt="3">
        <dgm:presLayoutVars>
          <dgm:bulletEnabled val="1"/>
        </dgm:presLayoutVars>
      </dgm:prSet>
      <dgm:spPr/>
    </dgm:pt>
    <dgm:pt modelId="{304E4AF8-DA26-4C64-8E43-729C99E28FC8}" type="pres">
      <dgm:prSet presAssocID="{ADD07531-D8D8-4857-A6E9-E61627EA8766}" presName="FourConn_2-3" presStyleLbl="fgAccFollowNode1" presStyleIdx="1" presStyleCnt="3">
        <dgm:presLayoutVars>
          <dgm:bulletEnabled val="1"/>
        </dgm:presLayoutVars>
      </dgm:prSet>
      <dgm:spPr/>
    </dgm:pt>
    <dgm:pt modelId="{7C1D02ED-E687-4C51-A9AE-6F43B368BCA8}" type="pres">
      <dgm:prSet presAssocID="{ADD07531-D8D8-4857-A6E9-E61627EA8766}" presName="FourConn_3-4" presStyleLbl="fgAccFollowNode1" presStyleIdx="2" presStyleCnt="3">
        <dgm:presLayoutVars>
          <dgm:bulletEnabled val="1"/>
        </dgm:presLayoutVars>
      </dgm:prSet>
      <dgm:spPr/>
    </dgm:pt>
    <dgm:pt modelId="{0ED6B6CE-D67A-46F9-8996-E1CABA685188}" type="pres">
      <dgm:prSet presAssocID="{ADD07531-D8D8-4857-A6E9-E61627EA8766}" presName="FourNodes_1_text" presStyleLbl="node1" presStyleIdx="3" presStyleCnt="4">
        <dgm:presLayoutVars>
          <dgm:bulletEnabled val="1"/>
        </dgm:presLayoutVars>
      </dgm:prSet>
      <dgm:spPr/>
    </dgm:pt>
    <dgm:pt modelId="{338AEA2E-E62E-4A29-80F5-C46C6F5ABE68}" type="pres">
      <dgm:prSet presAssocID="{ADD07531-D8D8-4857-A6E9-E61627EA8766}" presName="FourNodes_2_text" presStyleLbl="node1" presStyleIdx="3" presStyleCnt="4">
        <dgm:presLayoutVars>
          <dgm:bulletEnabled val="1"/>
        </dgm:presLayoutVars>
      </dgm:prSet>
      <dgm:spPr/>
    </dgm:pt>
    <dgm:pt modelId="{DF9FE44E-6F51-4345-8C12-8D455BF9429D}" type="pres">
      <dgm:prSet presAssocID="{ADD07531-D8D8-4857-A6E9-E61627EA8766}" presName="FourNodes_3_text" presStyleLbl="node1" presStyleIdx="3" presStyleCnt="4">
        <dgm:presLayoutVars>
          <dgm:bulletEnabled val="1"/>
        </dgm:presLayoutVars>
      </dgm:prSet>
      <dgm:spPr/>
    </dgm:pt>
    <dgm:pt modelId="{EF6329FF-89DC-46B0-BA31-92E620857D94}" type="pres">
      <dgm:prSet presAssocID="{ADD07531-D8D8-4857-A6E9-E61627EA8766}" presName="FourNodes_4_text" presStyleLbl="node1" presStyleIdx="3" presStyleCnt="4">
        <dgm:presLayoutVars>
          <dgm:bulletEnabled val="1"/>
        </dgm:presLayoutVars>
      </dgm:prSet>
      <dgm:spPr/>
    </dgm:pt>
  </dgm:ptLst>
  <dgm:cxnLst>
    <dgm:cxn modelId="{F581291C-D5BF-4D34-8C1E-D55910A592A8}" srcId="{ADD07531-D8D8-4857-A6E9-E61627EA8766}" destId="{94A0EE02-EEE4-4D3E-96CC-17BBA58C59B4}" srcOrd="2" destOrd="0" parTransId="{B47213CD-C5D3-4955-A8BC-FA214AB9D455}" sibTransId="{7100194F-EB75-4423-A227-FD28C823CE3C}"/>
    <dgm:cxn modelId="{72654C39-AA9D-4186-BBCE-09C9B04A0521}" type="presOf" srcId="{94A0EE02-EEE4-4D3E-96CC-17BBA58C59B4}" destId="{DF9FE44E-6F51-4345-8C12-8D455BF9429D}" srcOrd="1" destOrd="0" presId="urn:microsoft.com/office/officeart/2005/8/layout/vProcess5"/>
    <dgm:cxn modelId="{A228A764-71A4-4566-A11F-B32196E8A7A4}" type="presOf" srcId="{ADD07531-D8D8-4857-A6E9-E61627EA8766}" destId="{7E2A23E6-3C7D-40ED-922B-7578A1FFC5AC}" srcOrd="0" destOrd="0" presId="urn:microsoft.com/office/officeart/2005/8/layout/vProcess5"/>
    <dgm:cxn modelId="{E3303868-4838-4B3B-B058-9E323DAC9FE0}" type="presOf" srcId="{35AC5B15-358C-490E-B49E-D63DAD69348A}" destId="{71561FC2-1116-46DF-9B2E-A8F9DBA57B95}" srcOrd="0" destOrd="0" presId="urn:microsoft.com/office/officeart/2005/8/layout/vProcess5"/>
    <dgm:cxn modelId="{87051A6B-FB28-4019-A833-CA0192204C6A}" type="presOf" srcId="{3F4B4B85-4747-41F6-A7E4-B5C7BBEDE426}" destId="{71D9B83C-0ECD-4A05-B993-3BF174B966B4}" srcOrd="0" destOrd="0" presId="urn:microsoft.com/office/officeart/2005/8/layout/vProcess5"/>
    <dgm:cxn modelId="{E993FF58-E5E0-41C9-8288-1D0CDA246220}" type="presOf" srcId="{35AC5B15-358C-490E-B49E-D63DAD69348A}" destId="{0ED6B6CE-D67A-46F9-8996-E1CABA685188}" srcOrd="1" destOrd="0" presId="urn:microsoft.com/office/officeart/2005/8/layout/vProcess5"/>
    <dgm:cxn modelId="{9CB7EE59-D4B4-42D7-B509-6173E35CE49B}" type="presOf" srcId="{205B45C2-9D3E-434E-8CB6-342BDC37D56E}" destId="{27D34BE0-ECEA-4198-B028-072ACCA1DD9E}" srcOrd="0" destOrd="0" presId="urn:microsoft.com/office/officeart/2005/8/layout/vProcess5"/>
    <dgm:cxn modelId="{6B191D7A-370C-44A2-847B-B3FD44BE7A2D}" srcId="{ADD07531-D8D8-4857-A6E9-E61627EA8766}" destId="{205B45C2-9D3E-434E-8CB6-342BDC37D56E}" srcOrd="1" destOrd="0" parTransId="{0A706F83-D424-4C5C-9FC9-957152268869}" sibTransId="{0D88F98E-E846-43AD-BDE7-231BD927DDEA}"/>
    <dgm:cxn modelId="{B831C583-883B-431F-BD06-5C054083F8FB}" type="presOf" srcId="{7100194F-EB75-4423-A227-FD28C823CE3C}" destId="{7C1D02ED-E687-4C51-A9AE-6F43B368BCA8}" srcOrd="0" destOrd="0" presId="urn:microsoft.com/office/officeart/2005/8/layout/vProcess5"/>
    <dgm:cxn modelId="{18AD8397-4DD9-44D0-9E84-8D6E4C36062B}" type="presOf" srcId="{0D88F98E-E846-43AD-BDE7-231BD927DDEA}" destId="{304E4AF8-DA26-4C64-8E43-729C99E28FC8}" srcOrd="0" destOrd="0" presId="urn:microsoft.com/office/officeart/2005/8/layout/vProcess5"/>
    <dgm:cxn modelId="{BC3CF7A4-E637-4565-8B55-F727E2D22A17}" type="presOf" srcId="{94A0EE02-EEE4-4D3E-96CC-17BBA58C59B4}" destId="{5ECAE92E-0948-4940-AEED-926C32042B10}" srcOrd="0" destOrd="0" presId="urn:microsoft.com/office/officeart/2005/8/layout/vProcess5"/>
    <dgm:cxn modelId="{8D24A4D0-9E3E-451C-8DAF-05B3136F479A}" type="presOf" srcId="{1F80C91A-ED1C-486D-8D54-599F32D0C04F}" destId="{EF6329FF-89DC-46B0-BA31-92E620857D94}" srcOrd="1" destOrd="0" presId="urn:microsoft.com/office/officeart/2005/8/layout/vProcess5"/>
    <dgm:cxn modelId="{807357D3-EB11-497C-8A15-F6AE4DD547E5}" srcId="{ADD07531-D8D8-4857-A6E9-E61627EA8766}" destId="{35AC5B15-358C-490E-B49E-D63DAD69348A}" srcOrd="0" destOrd="0" parTransId="{D195DBE9-98BD-43F4-84BC-2940F3F557D0}" sibTransId="{3F4B4B85-4747-41F6-A7E4-B5C7BBEDE426}"/>
    <dgm:cxn modelId="{94C5E6E9-6ACE-4A4A-BD54-015F6F2105B2}" type="presOf" srcId="{205B45C2-9D3E-434E-8CB6-342BDC37D56E}" destId="{338AEA2E-E62E-4A29-80F5-C46C6F5ABE68}" srcOrd="1" destOrd="0" presId="urn:microsoft.com/office/officeart/2005/8/layout/vProcess5"/>
    <dgm:cxn modelId="{2ACD50ED-ADF6-4782-BE86-DAD05E585D47}" srcId="{ADD07531-D8D8-4857-A6E9-E61627EA8766}" destId="{1F80C91A-ED1C-486D-8D54-599F32D0C04F}" srcOrd="3" destOrd="0" parTransId="{14AA5592-8650-494E-8BA4-C8DF19001583}" sibTransId="{E9F43D15-4C86-46A1-BB04-A1C4507E681A}"/>
    <dgm:cxn modelId="{9CA91BFA-0EE7-4B3A-86D7-CE2C2217781F}" type="presOf" srcId="{1F80C91A-ED1C-486D-8D54-599F32D0C04F}" destId="{77542D5C-96CD-4220-A997-E58668AF4BD4}" srcOrd="0" destOrd="0" presId="urn:microsoft.com/office/officeart/2005/8/layout/vProcess5"/>
    <dgm:cxn modelId="{EC42C4A0-CDAF-4E50-8461-EA8F590473EB}" type="presParOf" srcId="{7E2A23E6-3C7D-40ED-922B-7578A1FFC5AC}" destId="{73024310-66C9-4861-AAA8-70EAFBB4ED3E}" srcOrd="0" destOrd="0" presId="urn:microsoft.com/office/officeart/2005/8/layout/vProcess5"/>
    <dgm:cxn modelId="{C883FC0E-0401-40AA-8807-DF1735C6A50D}" type="presParOf" srcId="{7E2A23E6-3C7D-40ED-922B-7578A1FFC5AC}" destId="{71561FC2-1116-46DF-9B2E-A8F9DBA57B95}" srcOrd="1" destOrd="0" presId="urn:microsoft.com/office/officeart/2005/8/layout/vProcess5"/>
    <dgm:cxn modelId="{A9137D11-0861-4646-A34C-8DE21058121A}" type="presParOf" srcId="{7E2A23E6-3C7D-40ED-922B-7578A1FFC5AC}" destId="{27D34BE0-ECEA-4198-B028-072ACCA1DD9E}" srcOrd="2" destOrd="0" presId="urn:microsoft.com/office/officeart/2005/8/layout/vProcess5"/>
    <dgm:cxn modelId="{FBE2A5AC-1C69-41B4-B9B7-5B887C76A360}" type="presParOf" srcId="{7E2A23E6-3C7D-40ED-922B-7578A1FFC5AC}" destId="{5ECAE92E-0948-4940-AEED-926C32042B10}" srcOrd="3" destOrd="0" presId="urn:microsoft.com/office/officeart/2005/8/layout/vProcess5"/>
    <dgm:cxn modelId="{B948F653-86EF-4D7F-9D07-2F24CF6D9A12}" type="presParOf" srcId="{7E2A23E6-3C7D-40ED-922B-7578A1FFC5AC}" destId="{77542D5C-96CD-4220-A997-E58668AF4BD4}" srcOrd="4" destOrd="0" presId="urn:microsoft.com/office/officeart/2005/8/layout/vProcess5"/>
    <dgm:cxn modelId="{C18AD4B6-2D85-4115-8FA0-93BE6537C881}" type="presParOf" srcId="{7E2A23E6-3C7D-40ED-922B-7578A1FFC5AC}" destId="{71D9B83C-0ECD-4A05-B993-3BF174B966B4}" srcOrd="5" destOrd="0" presId="urn:microsoft.com/office/officeart/2005/8/layout/vProcess5"/>
    <dgm:cxn modelId="{8FD09BDA-1A53-4CFB-992E-C4CF36EA378A}" type="presParOf" srcId="{7E2A23E6-3C7D-40ED-922B-7578A1FFC5AC}" destId="{304E4AF8-DA26-4C64-8E43-729C99E28FC8}" srcOrd="6" destOrd="0" presId="urn:microsoft.com/office/officeart/2005/8/layout/vProcess5"/>
    <dgm:cxn modelId="{11E6D1C1-5165-4865-A94E-FB9847EBEFA6}" type="presParOf" srcId="{7E2A23E6-3C7D-40ED-922B-7578A1FFC5AC}" destId="{7C1D02ED-E687-4C51-A9AE-6F43B368BCA8}" srcOrd="7" destOrd="0" presId="urn:microsoft.com/office/officeart/2005/8/layout/vProcess5"/>
    <dgm:cxn modelId="{F0797358-23E4-4BAD-ABBA-8FBE452A0871}" type="presParOf" srcId="{7E2A23E6-3C7D-40ED-922B-7578A1FFC5AC}" destId="{0ED6B6CE-D67A-46F9-8996-E1CABA685188}" srcOrd="8" destOrd="0" presId="urn:microsoft.com/office/officeart/2005/8/layout/vProcess5"/>
    <dgm:cxn modelId="{BB156A30-5DA6-4E1E-987B-D67A1EA09120}" type="presParOf" srcId="{7E2A23E6-3C7D-40ED-922B-7578A1FFC5AC}" destId="{338AEA2E-E62E-4A29-80F5-C46C6F5ABE68}" srcOrd="9" destOrd="0" presId="urn:microsoft.com/office/officeart/2005/8/layout/vProcess5"/>
    <dgm:cxn modelId="{82339973-7878-44D3-AA07-AB4DA9229CA4}" type="presParOf" srcId="{7E2A23E6-3C7D-40ED-922B-7578A1FFC5AC}" destId="{DF9FE44E-6F51-4345-8C12-8D455BF9429D}" srcOrd="10" destOrd="0" presId="urn:microsoft.com/office/officeart/2005/8/layout/vProcess5"/>
    <dgm:cxn modelId="{7C7B9976-D36C-4660-A2C0-D734DE337E87}" type="presParOf" srcId="{7E2A23E6-3C7D-40ED-922B-7578A1FFC5AC}" destId="{EF6329FF-89DC-46B0-BA31-92E620857D9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5BFC02-7461-456D-935D-B4D193411EE6}"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IE"/>
        </a:p>
      </dgm:t>
    </dgm:pt>
    <dgm:pt modelId="{D2A1456D-07C6-4BF7-88C4-CD68A3051ABD}">
      <dgm:prSet phldrT="[Text]"/>
      <dgm:spPr/>
      <dgm:t>
        <a:bodyPr/>
        <a:lstStyle/>
        <a:p>
          <a:r>
            <a:rPr lang="en-IE"/>
            <a:t>Health</a:t>
          </a:r>
        </a:p>
      </dgm:t>
    </dgm:pt>
    <dgm:pt modelId="{BD1897A9-FC00-4712-B372-47FA663D3B98}" type="parTrans" cxnId="{22D7CBE7-9F14-4631-987E-EECBE86B2752}">
      <dgm:prSet/>
      <dgm:spPr/>
      <dgm:t>
        <a:bodyPr/>
        <a:lstStyle/>
        <a:p>
          <a:endParaRPr lang="en-IE"/>
        </a:p>
      </dgm:t>
    </dgm:pt>
    <dgm:pt modelId="{6A03A522-C0B0-4126-8564-41CFDFF1985C}" type="sibTrans" cxnId="{22D7CBE7-9F14-4631-987E-EECBE86B2752}">
      <dgm:prSet/>
      <dgm:spPr/>
      <dgm:t>
        <a:bodyPr/>
        <a:lstStyle/>
        <a:p>
          <a:endParaRPr lang="en-IE"/>
        </a:p>
      </dgm:t>
    </dgm:pt>
    <dgm:pt modelId="{BAA30DE7-CB6D-47E7-8658-B5F8DD6F8CF3}">
      <dgm:prSet phldrT="[Text]"/>
      <dgm:spPr/>
      <dgm:t>
        <a:bodyPr/>
        <a:lstStyle/>
        <a:p>
          <a:r>
            <a:rPr lang="en-IE"/>
            <a:t>Reuse of existing vocabularies</a:t>
          </a:r>
        </a:p>
      </dgm:t>
    </dgm:pt>
    <dgm:pt modelId="{45DB8EB6-EBF9-4A93-8A54-6AAF58B186F9}" type="parTrans" cxnId="{E8328556-46AF-41F8-AD90-47D88CB2FA8B}">
      <dgm:prSet/>
      <dgm:spPr/>
      <dgm:t>
        <a:bodyPr/>
        <a:lstStyle/>
        <a:p>
          <a:endParaRPr lang="en-IE"/>
        </a:p>
      </dgm:t>
    </dgm:pt>
    <dgm:pt modelId="{06C28779-F4BD-43A1-A5D5-23D5111FD663}" type="sibTrans" cxnId="{E8328556-46AF-41F8-AD90-47D88CB2FA8B}">
      <dgm:prSet/>
      <dgm:spPr/>
      <dgm:t>
        <a:bodyPr/>
        <a:lstStyle/>
        <a:p>
          <a:endParaRPr lang="en-IE"/>
        </a:p>
      </dgm:t>
    </dgm:pt>
    <dgm:pt modelId="{B1C3D2DA-8438-4AFB-9E0A-35361BD984A7}">
      <dgm:prSet phldrT="[Text]" phldr="0"/>
      <dgm:spPr/>
      <dgm:t>
        <a:bodyPr/>
        <a:lstStyle/>
        <a:p>
          <a:pPr rtl="0"/>
          <a:r>
            <a:rPr lang="en-IE">
              <a:latin typeface="Calibri Light" panose="020F0302020204030204"/>
            </a:rPr>
            <a:t>Creation and maintenance in </a:t>
          </a:r>
          <a:r>
            <a:rPr lang="en-IE" err="1">
              <a:latin typeface="Calibri Light" panose="020F0302020204030204"/>
            </a:rPr>
            <a:t>VocBench</a:t>
          </a:r>
          <a:endParaRPr lang="en-IE"/>
        </a:p>
      </dgm:t>
    </dgm:pt>
    <dgm:pt modelId="{694A9CD0-3EF5-40FA-BC2B-42C99C88B44F}" type="parTrans" cxnId="{40CBBB06-0823-4408-A589-FEE0C96D8E8E}">
      <dgm:prSet/>
      <dgm:spPr/>
      <dgm:t>
        <a:bodyPr/>
        <a:lstStyle/>
        <a:p>
          <a:endParaRPr lang="en-IE"/>
        </a:p>
      </dgm:t>
    </dgm:pt>
    <dgm:pt modelId="{F5DBC628-E1B4-4464-AEF4-850A5420CAA7}" type="sibTrans" cxnId="{40CBBB06-0823-4408-A589-FEE0C96D8E8E}">
      <dgm:prSet/>
      <dgm:spPr/>
      <dgm:t>
        <a:bodyPr/>
        <a:lstStyle/>
        <a:p>
          <a:endParaRPr lang="en-IE"/>
        </a:p>
      </dgm:t>
    </dgm:pt>
    <dgm:pt modelId="{AAF0D57A-0CF4-4FC3-944A-6A5AF3BC4FD8}">
      <dgm:prSet phldrT="[Text]"/>
      <dgm:spPr/>
      <dgm:t>
        <a:bodyPr/>
        <a:lstStyle/>
        <a:p>
          <a:r>
            <a:rPr lang="en-IE"/>
            <a:t>Reuse of existing vocabularies</a:t>
          </a:r>
        </a:p>
      </dgm:t>
    </dgm:pt>
    <dgm:pt modelId="{7C613760-1FCA-4C9D-82BF-681F85B41CB0}" type="parTrans" cxnId="{06F70F37-D330-450A-BEAA-34455E575545}">
      <dgm:prSet/>
      <dgm:spPr/>
      <dgm:t>
        <a:bodyPr/>
        <a:lstStyle/>
        <a:p>
          <a:endParaRPr lang="en-IE"/>
        </a:p>
      </dgm:t>
    </dgm:pt>
    <dgm:pt modelId="{1436410A-634C-4105-B244-24491072512C}" type="sibTrans" cxnId="{06F70F37-D330-450A-BEAA-34455E575545}">
      <dgm:prSet/>
      <dgm:spPr/>
      <dgm:t>
        <a:bodyPr/>
        <a:lstStyle/>
        <a:p>
          <a:endParaRPr lang="en-IE"/>
        </a:p>
      </dgm:t>
    </dgm:pt>
    <dgm:pt modelId="{53D96D91-2C9D-4F1B-90D3-2C1FAB3BCAA3}">
      <dgm:prSet phldrT="[Text]" phldr="0"/>
      <dgm:spPr/>
      <dgm:t>
        <a:bodyPr/>
        <a:lstStyle/>
        <a:p>
          <a:pPr rtl="0"/>
          <a:r>
            <a:rPr lang="en-IE">
              <a:latin typeface="Calibri Light" panose="020F0302020204030204"/>
            </a:rPr>
            <a:t>Visualisation in </a:t>
          </a:r>
          <a:r>
            <a:rPr lang="en-IE" err="1">
              <a:latin typeface="Calibri Light" panose="020F0302020204030204"/>
            </a:rPr>
            <a:t>ShowVoc</a:t>
          </a:r>
          <a:r>
            <a:rPr lang="en-IE">
              <a:latin typeface="Calibri Light" panose="020F0302020204030204"/>
            </a:rPr>
            <a:t> and page on EU Vocabularies</a:t>
          </a:r>
          <a:endParaRPr lang="en-IE"/>
        </a:p>
      </dgm:t>
    </dgm:pt>
    <dgm:pt modelId="{8DA899D4-C7BB-43D2-8839-422C2E01C174}" type="parTrans" cxnId="{312122A9-6FF6-492B-9B6E-75ADF592EA14}">
      <dgm:prSet/>
      <dgm:spPr/>
      <dgm:t>
        <a:bodyPr/>
        <a:lstStyle/>
        <a:p>
          <a:endParaRPr lang="en-IE"/>
        </a:p>
      </dgm:t>
    </dgm:pt>
    <dgm:pt modelId="{1A4179F2-126E-4EEA-9AD8-C5DD7C6E1D86}" type="sibTrans" cxnId="{312122A9-6FF6-492B-9B6E-75ADF592EA14}">
      <dgm:prSet/>
      <dgm:spPr/>
      <dgm:t>
        <a:bodyPr/>
        <a:lstStyle/>
        <a:p>
          <a:endParaRPr lang="en-IE"/>
        </a:p>
      </dgm:t>
    </dgm:pt>
    <dgm:pt modelId="{9B2FE6BF-5AD8-4FE2-92ED-D2F3BA15D2ED}">
      <dgm:prSet phldrT="[Text]"/>
      <dgm:spPr/>
      <dgm:t>
        <a:bodyPr/>
        <a:lstStyle/>
        <a:p>
          <a:r>
            <a:rPr lang="en-IE"/>
            <a:t>Legal</a:t>
          </a:r>
        </a:p>
      </dgm:t>
    </dgm:pt>
    <dgm:pt modelId="{09B40D02-21DA-4516-AB52-D785C0C44963}" type="parTrans" cxnId="{EB17F9AD-C266-41EA-BB38-115CDF5508D6}">
      <dgm:prSet/>
      <dgm:spPr/>
      <dgm:t>
        <a:bodyPr/>
        <a:lstStyle/>
        <a:p>
          <a:endParaRPr lang="en-IE"/>
        </a:p>
      </dgm:t>
    </dgm:pt>
    <dgm:pt modelId="{7A56D108-7510-407A-BD80-A3C00F1539F0}" type="sibTrans" cxnId="{EB17F9AD-C266-41EA-BB38-115CDF5508D6}">
      <dgm:prSet/>
      <dgm:spPr/>
      <dgm:t>
        <a:bodyPr/>
        <a:lstStyle/>
        <a:p>
          <a:endParaRPr lang="en-IE"/>
        </a:p>
      </dgm:t>
    </dgm:pt>
    <dgm:pt modelId="{755A6EB3-9F00-4F31-B6EC-2BE7A97934EB}">
      <dgm:prSet phldrT="[Text]"/>
      <dgm:spPr/>
      <dgm:t>
        <a:bodyPr/>
        <a:lstStyle/>
        <a:p>
          <a:r>
            <a:rPr lang="en-IE"/>
            <a:t>Reuse of existing vocabularies</a:t>
          </a:r>
        </a:p>
      </dgm:t>
    </dgm:pt>
    <dgm:pt modelId="{647BA463-8C40-4593-ADDC-C17FD5C90248}" type="parTrans" cxnId="{5DD12C8C-3423-40E8-B783-AADACA5C48A9}">
      <dgm:prSet/>
      <dgm:spPr/>
      <dgm:t>
        <a:bodyPr/>
        <a:lstStyle/>
        <a:p>
          <a:endParaRPr lang="en-IE"/>
        </a:p>
      </dgm:t>
    </dgm:pt>
    <dgm:pt modelId="{2C255E4C-1389-481C-9CD5-95311D5F166D}" type="sibTrans" cxnId="{5DD12C8C-3423-40E8-B783-AADACA5C48A9}">
      <dgm:prSet/>
      <dgm:spPr/>
      <dgm:t>
        <a:bodyPr/>
        <a:lstStyle/>
        <a:p>
          <a:endParaRPr lang="en-IE"/>
        </a:p>
      </dgm:t>
    </dgm:pt>
    <dgm:pt modelId="{7A917382-2A2A-4481-8310-B6F6761F10C8}">
      <dgm:prSet phldrT="[Text]" phldr="0"/>
      <dgm:spPr/>
      <dgm:t>
        <a:bodyPr/>
        <a:lstStyle/>
        <a:p>
          <a:r>
            <a:rPr lang="en-IE">
              <a:latin typeface="Calibri Light" panose="020F0302020204030204"/>
            </a:rPr>
            <a:t>Creation and maintenance in </a:t>
          </a:r>
          <a:r>
            <a:rPr lang="en-IE" err="1">
              <a:latin typeface="Calibri Light" panose="020F0302020204030204"/>
            </a:rPr>
            <a:t>VocBench</a:t>
          </a:r>
          <a:endParaRPr lang="en-IE" err="1"/>
        </a:p>
      </dgm:t>
    </dgm:pt>
    <dgm:pt modelId="{89179706-10BB-48CA-96DA-B89F5FDF5E3F}" type="parTrans" cxnId="{DF3CA246-1D0F-4ABF-9E12-5965AF49EE3B}">
      <dgm:prSet/>
      <dgm:spPr/>
      <dgm:t>
        <a:bodyPr/>
        <a:lstStyle/>
        <a:p>
          <a:endParaRPr lang="en-IE"/>
        </a:p>
      </dgm:t>
    </dgm:pt>
    <dgm:pt modelId="{924E37F1-9362-416E-81B4-A873B75948C9}" type="sibTrans" cxnId="{DF3CA246-1D0F-4ABF-9E12-5965AF49EE3B}">
      <dgm:prSet/>
      <dgm:spPr/>
      <dgm:t>
        <a:bodyPr/>
        <a:lstStyle/>
        <a:p>
          <a:endParaRPr lang="en-IE"/>
        </a:p>
      </dgm:t>
    </dgm:pt>
    <dgm:pt modelId="{C569882F-F02D-43A4-89FC-4409A7BA3398}">
      <dgm:prSet phldrT="[Text]"/>
      <dgm:spPr/>
      <dgm:t>
        <a:bodyPr/>
        <a:lstStyle/>
        <a:p>
          <a:r>
            <a:rPr lang="en-IE"/>
            <a:t>Mobility</a:t>
          </a:r>
        </a:p>
      </dgm:t>
    </dgm:pt>
    <dgm:pt modelId="{86484E6E-3DA4-43B0-B6E9-0382A0A82BAF}" type="sibTrans" cxnId="{933C2C35-3B6B-45FB-9E82-A35E283112D3}">
      <dgm:prSet/>
      <dgm:spPr/>
      <dgm:t>
        <a:bodyPr/>
        <a:lstStyle/>
        <a:p>
          <a:endParaRPr lang="en-IE"/>
        </a:p>
      </dgm:t>
    </dgm:pt>
    <dgm:pt modelId="{84FC97F2-0BD8-4048-825E-FBBE8E25B08A}" type="parTrans" cxnId="{933C2C35-3B6B-45FB-9E82-A35E283112D3}">
      <dgm:prSet/>
      <dgm:spPr/>
      <dgm:t>
        <a:bodyPr/>
        <a:lstStyle/>
        <a:p>
          <a:endParaRPr lang="en-IE"/>
        </a:p>
      </dgm:t>
    </dgm:pt>
    <dgm:pt modelId="{DB06C8A0-1A2E-4594-896E-C96245D7C327}">
      <dgm:prSet phldrT="[Text]"/>
      <dgm:spPr/>
      <dgm:t>
        <a:bodyPr/>
        <a:lstStyle/>
        <a:p>
          <a:r>
            <a:rPr lang="en-IE"/>
            <a:t>Cultural Heritage</a:t>
          </a:r>
        </a:p>
      </dgm:t>
    </dgm:pt>
    <dgm:pt modelId="{110DD9D8-10E9-4DE7-9794-818766B01766}" type="parTrans" cxnId="{06CD3EDE-29D3-4247-8589-599652F05B1E}">
      <dgm:prSet/>
      <dgm:spPr/>
      <dgm:t>
        <a:bodyPr/>
        <a:lstStyle/>
        <a:p>
          <a:endParaRPr lang="en-IE"/>
        </a:p>
      </dgm:t>
    </dgm:pt>
    <dgm:pt modelId="{BB4DF79E-D350-4A14-A5DD-9098887940E2}" type="sibTrans" cxnId="{06CD3EDE-29D3-4247-8589-599652F05B1E}">
      <dgm:prSet/>
      <dgm:spPr/>
      <dgm:t>
        <a:bodyPr/>
        <a:lstStyle/>
        <a:p>
          <a:endParaRPr lang="en-IE"/>
        </a:p>
      </dgm:t>
    </dgm:pt>
    <dgm:pt modelId="{B1CB55E3-9E07-41FC-9AFF-E5CDE1B7D606}">
      <dgm:prSet phldrT="[Text]"/>
      <dgm:spPr/>
      <dgm:t>
        <a:bodyPr/>
        <a:lstStyle/>
        <a:p>
          <a:r>
            <a:rPr lang="en-IE"/>
            <a:t>DE-BIAS vocabulary: data modelling</a:t>
          </a:r>
        </a:p>
      </dgm:t>
    </dgm:pt>
    <dgm:pt modelId="{CAF140B9-99F6-482E-8856-8DB2388DB768}" type="parTrans" cxnId="{A7D6AB21-2109-47C2-92E4-8D4C78E17FB9}">
      <dgm:prSet/>
      <dgm:spPr/>
      <dgm:t>
        <a:bodyPr/>
        <a:lstStyle/>
        <a:p>
          <a:endParaRPr lang="en-IE"/>
        </a:p>
      </dgm:t>
    </dgm:pt>
    <dgm:pt modelId="{2D4FA001-1951-4EF6-9D10-0CDEBC36288D}" type="sibTrans" cxnId="{A7D6AB21-2109-47C2-92E4-8D4C78E17FB9}">
      <dgm:prSet/>
      <dgm:spPr/>
      <dgm:t>
        <a:bodyPr/>
        <a:lstStyle/>
        <a:p>
          <a:endParaRPr lang="en-IE"/>
        </a:p>
      </dgm:t>
    </dgm:pt>
    <dgm:pt modelId="{18275C8D-E501-4E52-9032-B0A4479F7538}">
      <dgm:prSet phldrT="[Text]"/>
      <dgm:spPr/>
      <dgm:t>
        <a:bodyPr/>
        <a:lstStyle/>
        <a:p>
          <a:r>
            <a:rPr lang="en-IE"/>
            <a:t>Creation and maintenance in </a:t>
          </a:r>
          <a:r>
            <a:rPr lang="en-IE" err="1"/>
            <a:t>VocBench</a:t>
          </a:r>
          <a:endParaRPr lang="en-IE"/>
        </a:p>
      </dgm:t>
    </dgm:pt>
    <dgm:pt modelId="{CE83AFD7-258F-4F2B-AFC6-2683BD9DB23F}" type="parTrans" cxnId="{64DBF1D9-7E1B-4CF8-8E03-BE6CA93B6718}">
      <dgm:prSet/>
      <dgm:spPr/>
      <dgm:t>
        <a:bodyPr/>
        <a:lstStyle/>
        <a:p>
          <a:endParaRPr lang="en-IE"/>
        </a:p>
      </dgm:t>
    </dgm:pt>
    <dgm:pt modelId="{58E4E264-623D-4C70-BD2D-B75F5C8C2BBC}" type="sibTrans" cxnId="{64DBF1D9-7E1B-4CF8-8E03-BE6CA93B6718}">
      <dgm:prSet/>
      <dgm:spPr/>
      <dgm:t>
        <a:bodyPr/>
        <a:lstStyle/>
        <a:p>
          <a:endParaRPr lang="en-IE"/>
        </a:p>
      </dgm:t>
    </dgm:pt>
    <dgm:pt modelId="{B406A657-34F2-4A22-A0C4-D8161F3784B6}">
      <dgm:prSet phldr="0"/>
      <dgm:spPr/>
      <dgm:t>
        <a:bodyPr/>
        <a:lstStyle/>
        <a:p>
          <a:pPr rtl="0"/>
          <a:r>
            <a:rPr lang="en-IE">
              <a:latin typeface="Calibri Light" panose="020F0302020204030204"/>
            </a:rPr>
            <a:t>Structuring of language data (AKN4EU)</a:t>
          </a:r>
        </a:p>
      </dgm:t>
    </dgm:pt>
    <dgm:pt modelId="{B7AECD19-1423-4352-AD4C-5B88D2B9CA78}" type="parTrans" cxnId="{6F6B72DF-FADE-4520-9373-534706442FEC}">
      <dgm:prSet/>
      <dgm:spPr/>
      <dgm:t>
        <a:bodyPr/>
        <a:lstStyle/>
        <a:p>
          <a:endParaRPr lang="en-IE"/>
        </a:p>
      </dgm:t>
    </dgm:pt>
    <dgm:pt modelId="{CFAFD8A4-9FA4-4B56-88BD-8E36D1CD8750}" type="sibTrans" cxnId="{6F6B72DF-FADE-4520-9373-534706442FEC}">
      <dgm:prSet/>
      <dgm:spPr/>
      <dgm:t>
        <a:bodyPr/>
        <a:lstStyle/>
        <a:p>
          <a:endParaRPr lang="en-IE"/>
        </a:p>
      </dgm:t>
    </dgm:pt>
    <dgm:pt modelId="{5A9ACDB0-F571-452F-B2B5-5523817D263A}">
      <dgm:prSet phldr="0"/>
      <dgm:spPr/>
      <dgm:t>
        <a:bodyPr/>
        <a:lstStyle/>
        <a:p>
          <a:pPr rtl="0"/>
          <a:r>
            <a:rPr lang="en-IE">
              <a:solidFill>
                <a:srgbClr val="444444"/>
              </a:solidFill>
              <a:latin typeface="Calibri"/>
              <a:ea typeface="Calibri"/>
              <a:cs typeface="Calibri"/>
            </a:rPr>
            <a:t>Public Procurement</a:t>
          </a:r>
          <a:endParaRPr lang="en-US">
            <a:solidFill>
              <a:srgbClr val="444444"/>
            </a:solidFill>
            <a:latin typeface="Calibri"/>
            <a:ea typeface="Calibri"/>
            <a:cs typeface="Calibri"/>
          </a:endParaRPr>
        </a:p>
      </dgm:t>
    </dgm:pt>
    <dgm:pt modelId="{1E38009A-9332-4250-BECD-699118B7329E}" type="parTrans" cxnId="{1C706CFA-C48A-4C79-86CE-87A63C33729B}">
      <dgm:prSet/>
      <dgm:spPr/>
      <dgm:t>
        <a:bodyPr/>
        <a:lstStyle/>
        <a:p>
          <a:endParaRPr lang="en-IE"/>
        </a:p>
      </dgm:t>
    </dgm:pt>
    <dgm:pt modelId="{D3888BB9-E54B-42CB-B343-99696152A199}" type="sibTrans" cxnId="{1C706CFA-C48A-4C79-86CE-87A63C33729B}">
      <dgm:prSet/>
      <dgm:spPr/>
      <dgm:t>
        <a:bodyPr/>
        <a:lstStyle/>
        <a:p>
          <a:endParaRPr lang="en-IE"/>
        </a:p>
      </dgm:t>
    </dgm:pt>
    <dgm:pt modelId="{EF8632BF-3A08-4819-BDB8-5CE13BEF30DF}">
      <dgm:prSet phldr="0"/>
      <dgm:spPr/>
      <dgm:t>
        <a:bodyPr/>
        <a:lstStyle/>
        <a:p>
          <a:r>
            <a:rPr lang="en-IE">
              <a:solidFill>
                <a:schemeClr val="bg1"/>
              </a:solidFill>
              <a:latin typeface="Calibri"/>
              <a:ea typeface="Calibri"/>
              <a:cs typeface="Calibri"/>
            </a:rPr>
            <a:t>Reuse of existing vocabularies</a:t>
          </a:r>
          <a:endParaRPr lang="en-US">
            <a:solidFill>
              <a:schemeClr val="bg1"/>
            </a:solidFill>
            <a:latin typeface="Calibri"/>
            <a:ea typeface="Calibri"/>
            <a:cs typeface="Calibri"/>
          </a:endParaRPr>
        </a:p>
      </dgm:t>
    </dgm:pt>
    <dgm:pt modelId="{790945E8-391E-4446-9D83-3FC7F95FDCF8}" type="parTrans" cxnId="{EDCAC8C1-8E7D-424C-B9F3-A0B848F0F1E9}">
      <dgm:prSet/>
      <dgm:spPr/>
      <dgm:t>
        <a:bodyPr/>
        <a:lstStyle/>
        <a:p>
          <a:endParaRPr lang="en-IE"/>
        </a:p>
      </dgm:t>
    </dgm:pt>
    <dgm:pt modelId="{CF197D8C-67F8-4408-8D49-A13D0B5395EE}" type="sibTrans" cxnId="{EDCAC8C1-8E7D-424C-B9F3-A0B848F0F1E9}">
      <dgm:prSet/>
      <dgm:spPr/>
      <dgm:t>
        <a:bodyPr/>
        <a:lstStyle/>
        <a:p>
          <a:endParaRPr lang="en-IE"/>
        </a:p>
      </dgm:t>
    </dgm:pt>
    <dgm:pt modelId="{27731654-678C-48ED-8D14-B399F8DF722B}">
      <dgm:prSet phldr="0"/>
      <dgm:spPr/>
      <dgm:t>
        <a:bodyPr/>
        <a:lstStyle/>
        <a:p>
          <a:r>
            <a:rPr lang="en-IE">
              <a:solidFill>
                <a:schemeClr val="bg1"/>
              </a:solidFill>
              <a:latin typeface="Calibri"/>
              <a:ea typeface="Calibri"/>
              <a:cs typeface="Calibri"/>
            </a:rPr>
            <a:t>Creation and maintenance in </a:t>
          </a:r>
          <a:r>
            <a:rPr lang="en-IE" err="1">
              <a:solidFill>
                <a:schemeClr val="bg1"/>
              </a:solidFill>
              <a:latin typeface="Calibri"/>
              <a:ea typeface="Calibri"/>
              <a:cs typeface="Calibri"/>
            </a:rPr>
            <a:t>VocBench</a:t>
          </a:r>
          <a:endParaRPr lang="en-US">
            <a:solidFill>
              <a:schemeClr val="bg1"/>
            </a:solidFill>
            <a:latin typeface="Calibri"/>
            <a:ea typeface="Calibri"/>
            <a:cs typeface="Calibri"/>
          </a:endParaRPr>
        </a:p>
      </dgm:t>
    </dgm:pt>
    <dgm:pt modelId="{6A149564-3F59-419E-9D92-EEB9111F6450}" type="parTrans" cxnId="{55B62A8E-94BC-40BE-A3E7-2C0DE49A7296}">
      <dgm:prSet/>
      <dgm:spPr/>
      <dgm:t>
        <a:bodyPr/>
        <a:lstStyle/>
        <a:p>
          <a:endParaRPr lang="en-IE"/>
        </a:p>
      </dgm:t>
    </dgm:pt>
    <dgm:pt modelId="{610A2882-E8D5-43F6-8947-4E7F07F04708}" type="sibTrans" cxnId="{55B62A8E-94BC-40BE-A3E7-2C0DE49A7296}">
      <dgm:prSet/>
      <dgm:spPr/>
      <dgm:t>
        <a:bodyPr/>
        <a:lstStyle/>
        <a:p>
          <a:endParaRPr lang="en-IE"/>
        </a:p>
      </dgm:t>
    </dgm:pt>
    <dgm:pt modelId="{D49657F2-75E8-4D3C-ADFB-69C1B205C4FD}">
      <dgm:prSet phldrT="[Text]"/>
      <dgm:spPr/>
      <dgm:t>
        <a:bodyPr/>
        <a:lstStyle/>
        <a:p>
          <a:r>
            <a:rPr lang="en-IE"/>
            <a:t>Creation of controlled vocabularies (ERA)</a:t>
          </a:r>
        </a:p>
      </dgm:t>
    </dgm:pt>
    <dgm:pt modelId="{DC6918E0-00EC-48CF-B6BF-05D04A0FD2AE}" type="parTrans" cxnId="{0CD0B37B-6C5B-41E1-9A88-4CAC3F641715}">
      <dgm:prSet/>
      <dgm:spPr/>
      <dgm:t>
        <a:bodyPr/>
        <a:lstStyle/>
        <a:p>
          <a:endParaRPr lang="en-IE"/>
        </a:p>
      </dgm:t>
    </dgm:pt>
    <dgm:pt modelId="{270BEA5A-CEBB-4A8B-A182-14D1087E4ACE}" type="sibTrans" cxnId="{0CD0B37B-6C5B-41E1-9A88-4CAC3F641715}">
      <dgm:prSet/>
      <dgm:spPr/>
      <dgm:t>
        <a:bodyPr/>
        <a:lstStyle/>
        <a:p>
          <a:endParaRPr lang="en-IE"/>
        </a:p>
      </dgm:t>
    </dgm:pt>
    <dgm:pt modelId="{9B35E4BA-F59E-4CAC-8443-81D770B9BED7}">
      <dgm:prSet phldr="0"/>
      <dgm:spPr/>
      <dgm:t>
        <a:bodyPr/>
        <a:lstStyle/>
        <a:p>
          <a:r>
            <a:rPr lang="en-US">
              <a:solidFill>
                <a:schemeClr val="bg1"/>
              </a:solidFill>
              <a:latin typeface="Calibri"/>
              <a:ea typeface="Calibri"/>
              <a:cs typeface="Calibri"/>
            </a:rPr>
            <a:t>Publication on EU Vocabularies</a:t>
          </a:r>
        </a:p>
      </dgm:t>
    </dgm:pt>
    <dgm:pt modelId="{99D92438-6724-4EF2-B4C1-FD85CAAC0C76}" type="parTrans" cxnId="{86CD0948-5466-42F4-A397-4F8321A833E5}">
      <dgm:prSet/>
      <dgm:spPr/>
      <dgm:t>
        <a:bodyPr/>
        <a:lstStyle/>
        <a:p>
          <a:endParaRPr lang="en-IE"/>
        </a:p>
      </dgm:t>
    </dgm:pt>
    <dgm:pt modelId="{0872562C-708E-40EB-9F63-AB2D571AAD9C}" type="sibTrans" cxnId="{86CD0948-5466-42F4-A397-4F8321A833E5}">
      <dgm:prSet/>
      <dgm:spPr/>
      <dgm:t>
        <a:bodyPr/>
        <a:lstStyle/>
        <a:p>
          <a:endParaRPr lang="en-IE"/>
        </a:p>
      </dgm:t>
    </dgm:pt>
    <dgm:pt modelId="{D19490DA-0026-43E6-B1C9-EA8C6B9D2760}">
      <dgm:prSet phldrT="[Text]"/>
      <dgm:spPr/>
      <dgm:t>
        <a:bodyPr/>
        <a:lstStyle/>
        <a:p>
          <a:r>
            <a:rPr lang="en-IE"/>
            <a:t>Publication on EU Vocabularies</a:t>
          </a:r>
        </a:p>
      </dgm:t>
    </dgm:pt>
    <dgm:pt modelId="{A8D3E4CA-6428-4DB7-89F0-C7A4528D652A}" type="parTrans" cxnId="{B108AF1D-1B1E-4CF0-A073-363235790E9A}">
      <dgm:prSet/>
      <dgm:spPr/>
      <dgm:t>
        <a:bodyPr/>
        <a:lstStyle/>
        <a:p>
          <a:endParaRPr lang="en-IE"/>
        </a:p>
      </dgm:t>
    </dgm:pt>
    <dgm:pt modelId="{D6D66153-C53C-408B-B861-609FC53FBEA3}" type="sibTrans" cxnId="{B108AF1D-1B1E-4CF0-A073-363235790E9A}">
      <dgm:prSet/>
      <dgm:spPr/>
      <dgm:t>
        <a:bodyPr/>
        <a:lstStyle/>
        <a:p>
          <a:endParaRPr lang="en-IE"/>
        </a:p>
      </dgm:t>
    </dgm:pt>
    <dgm:pt modelId="{85F49B7B-7FB0-43D6-BBED-7C36B905979C}" type="pres">
      <dgm:prSet presAssocID="{295BFC02-7461-456D-935D-B4D193411EE6}" presName="theList" presStyleCnt="0">
        <dgm:presLayoutVars>
          <dgm:dir/>
          <dgm:animLvl val="lvl"/>
          <dgm:resizeHandles val="exact"/>
        </dgm:presLayoutVars>
      </dgm:prSet>
      <dgm:spPr/>
    </dgm:pt>
    <dgm:pt modelId="{83BA96AE-BA8E-4449-A67D-1AD87F7CCD35}" type="pres">
      <dgm:prSet presAssocID="{D2A1456D-07C6-4BF7-88C4-CD68A3051ABD}" presName="compNode" presStyleCnt="0"/>
      <dgm:spPr/>
    </dgm:pt>
    <dgm:pt modelId="{5E62E829-4D01-4932-9DEB-65E27C29AC08}" type="pres">
      <dgm:prSet presAssocID="{D2A1456D-07C6-4BF7-88C4-CD68A3051ABD}" presName="aNode" presStyleLbl="bgShp" presStyleIdx="0" presStyleCnt="5"/>
      <dgm:spPr/>
    </dgm:pt>
    <dgm:pt modelId="{305C0DA2-F46E-426E-88CD-A89560376E30}" type="pres">
      <dgm:prSet presAssocID="{D2A1456D-07C6-4BF7-88C4-CD68A3051ABD}" presName="textNode" presStyleLbl="bgShp" presStyleIdx="0" presStyleCnt="5"/>
      <dgm:spPr/>
    </dgm:pt>
    <dgm:pt modelId="{089A0A44-F2F1-430D-9C30-00D6A8A5F746}" type="pres">
      <dgm:prSet presAssocID="{D2A1456D-07C6-4BF7-88C4-CD68A3051ABD}" presName="compChildNode" presStyleCnt="0"/>
      <dgm:spPr/>
    </dgm:pt>
    <dgm:pt modelId="{47501691-CD50-4C74-ABC5-33FE6417CD19}" type="pres">
      <dgm:prSet presAssocID="{D2A1456D-07C6-4BF7-88C4-CD68A3051ABD}" presName="theInnerList" presStyleCnt="0"/>
      <dgm:spPr/>
    </dgm:pt>
    <dgm:pt modelId="{D0FC3B5F-4D48-47BB-B79A-7C13A4636722}" type="pres">
      <dgm:prSet presAssocID="{BAA30DE7-CB6D-47E7-8658-B5F8DD6F8CF3}" presName="childNode" presStyleLbl="node1" presStyleIdx="0" presStyleCnt="14">
        <dgm:presLayoutVars>
          <dgm:bulletEnabled val="1"/>
        </dgm:presLayoutVars>
      </dgm:prSet>
      <dgm:spPr/>
    </dgm:pt>
    <dgm:pt modelId="{6B86FD92-1AC7-45D5-B56C-68E5BD2C7055}" type="pres">
      <dgm:prSet presAssocID="{BAA30DE7-CB6D-47E7-8658-B5F8DD6F8CF3}" presName="aSpace2" presStyleCnt="0"/>
      <dgm:spPr/>
    </dgm:pt>
    <dgm:pt modelId="{5CF2806E-32AA-49F0-B7B6-7EAB07734332}" type="pres">
      <dgm:prSet presAssocID="{B1C3D2DA-8438-4AFB-9E0A-35361BD984A7}" presName="childNode" presStyleLbl="node1" presStyleIdx="1" presStyleCnt="14">
        <dgm:presLayoutVars>
          <dgm:bulletEnabled val="1"/>
        </dgm:presLayoutVars>
      </dgm:prSet>
      <dgm:spPr/>
    </dgm:pt>
    <dgm:pt modelId="{EE2B2E50-270F-4C80-8516-D57966E6F214}" type="pres">
      <dgm:prSet presAssocID="{D2A1456D-07C6-4BF7-88C4-CD68A3051ABD}" presName="aSpace" presStyleCnt="0"/>
      <dgm:spPr/>
    </dgm:pt>
    <dgm:pt modelId="{064F8589-9CA8-4783-8CB1-CF7D69D82C14}" type="pres">
      <dgm:prSet presAssocID="{C569882F-F02D-43A4-89FC-4409A7BA3398}" presName="compNode" presStyleCnt="0"/>
      <dgm:spPr/>
    </dgm:pt>
    <dgm:pt modelId="{CCFD95CE-A5C2-4D9E-B257-2E6006712917}" type="pres">
      <dgm:prSet presAssocID="{C569882F-F02D-43A4-89FC-4409A7BA3398}" presName="aNode" presStyleLbl="bgShp" presStyleIdx="1" presStyleCnt="5"/>
      <dgm:spPr/>
    </dgm:pt>
    <dgm:pt modelId="{DEDC6822-16F7-45EC-98E0-08BEBB5F4666}" type="pres">
      <dgm:prSet presAssocID="{C569882F-F02D-43A4-89FC-4409A7BA3398}" presName="textNode" presStyleLbl="bgShp" presStyleIdx="1" presStyleCnt="5"/>
      <dgm:spPr/>
    </dgm:pt>
    <dgm:pt modelId="{5B932DE1-2B28-404E-8EA0-930B05734617}" type="pres">
      <dgm:prSet presAssocID="{C569882F-F02D-43A4-89FC-4409A7BA3398}" presName="compChildNode" presStyleCnt="0"/>
      <dgm:spPr/>
    </dgm:pt>
    <dgm:pt modelId="{51BAD092-6CD8-4865-B999-7E09A859E56C}" type="pres">
      <dgm:prSet presAssocID="{C569882F-F02D-43A4-89FC-4409A7BA3398}" presName="theInnerList" presStyleCnt="0"/>
      <dgm:spPr/>
    </dgm:pt>
    <dgm:pt modelId="{89E0467E-3518-4E51-A113-729C81A8BCED}" type="pres">
      <dgm:prSet presAssocID="{AAF0D57A-0CF4-4FC3-944A-6A5AF3BC4FD8}" presName="childNode" presStyleLbl="node1" presStyleIdx="2" presStyleCnt="14">
        <dgm:presLayoutVars>
          <dgm:bulletEnabled val="1"/>
        </dgm:presLayoutVars>
      </dgm:prSet>
      <dgm:spPr/>
    </dgm:pt>
    <dgm:pt modelId="{A9BBCF17-14F0-4670-B7F0-C1DD9C6C8819}" type="pres">
      <dgm:prSet presAssocID="{AAF0D57A-0CF4-4FC3-944A-6A5AF3BC4FD8}" presName="aSpace2" presStyleCnt="0"/>
      <dgm:spPr/>
    </dgm:pt>
    <dgm:pt modelId="{96A5369D-9E8E-457A-A4C8-9E9ED7EED966}" type="pres">
      <dgm:prSet presAssocID="{D49657F2-75E8-4D3C-ADFB-69C1B205C4FD}" presName="childNode" presStyleLbl="node1" presStyleIdx="3" presStyleCnt="14">
        <dgm:presLayoutVars>
          <dgm:bulletEnabled val="1"/>
        </dgm:presLayoutVars>
      </dgm:prSet>
      <dgm:spPr/>
    </dgm:pt>
    <dgm:pt modelId="{46E50174-7FA2-4A1B-826B-76A269DDFD73}" type="pres">
      <dgm:prSet presAssocID="{D49657F2-75E8-4D3C-ADFB-69C1B205C4FD}" presName="aSpace2" presStyleCnt="0"/>
      <dgm:spPr/>
    </dgm:pt>
    <dgm:pt modelId="{6C3EF461-391F-4305-B40D-11854DB88E43}" type="pres">
      <dgm:prSet presAssocID="{53D96D91-2C9D-4F1B-90D3-2C1FAB3BCAA3}" presName="childNode" presStyleLbl="node1" presStyleIdx="4" presStyleCnt="14">
        <dgm:presLayoutVars>
          <dgm:bulletEnabled val="1"/>
        </dgm:presLayoutVars>
      </dgm:prSet>
      <dgm:spPr/>
    </dgm:pt>
    <dgm:pt modelId="{C61F9216-23AB-44FC-942D-30DB03C3016F}" type="pres">
      <dgm:prSet presAssocID="{C569882F-F02D-43A4-89FC-4409A7BA3398}" presName="aSpace" presStyleCnt="0"/>
      <dgm:spPr/>
    </dgm:pt>
    <dgm:pt modelId="{B50D547A-3948-4522-BFF8-48E7CE8E5AF0}" type="pres">
      <dgm:prSet presAssocID="{9B2FE6BF-5AD8-4FE2-92ED-D2F3BA15D2ED}" presName="compNode" presStyleCnt="0"/>
      <dgm:spPr/>
    </dgm:pt>
    <dgm:pt modelId="{05F27B56-CAE8-4ADA-A802-A749BEFEB0FB}" type="pres">
      <dgm:prSet presAssocID="{9B2FE6BF-5AD8-4FE2-92ED-D2F3BA15D2ED}" presName="aNode" presStyleLbl="bgShp" presStyleIdx="2" presStyleCnt="5"/>
      <dgm:spPr/>
    </dgm:pt>
    <dgm:pt modelId="{2B86830B-40C5-4369-ADD5-13AE16ACD1C9}" type="pres">
      <dgm:prSet presAssocID="{9B2FE6BF-5AD8-4FE2-92ED-D2F3BA15D2ED}" presName="textNode" presStyleLbl="bgShp" presStyleIdx="2" presStyleCnt="5"/>
      <dgm:spPr/>
    </dgm:pt>
    <dgm:pt modelId="{5999A45B-F869-4AB8-86E1-DF32457D709C}" type="pres">
      <dgm:prSet presAssocID="{9B2FE6BF-5AD8-4FE2-92ED-D2F3BA15D2ED}" presName="compChildNode" presStyleCnt="0"/>
      <dgm:spPr/>
    </dgm:pt>
    <dgm:pt modelId="{BCF6C44E-CE75-4AE1-BECD-37F412E66014}" type="pres">
      <dgm:prSet presAssocID="{9B2FE6BF-5AD8-4FE2-92ED-D2F3BA15D2ED}" presName="theInnerList" presStyleCnt="0"/>
      <dgm:spPr/>
    </dgm:pt>
    <dgm:pt modelId="{FDEFCAC5-3797-46BF-AF06-ECA3E86E3B09}" type="pres">
      <dgm:prSet presAssocID="{755A6EB3-9F00-4F31-B6EC-2BE7A97934EB}" presName="childNode" presStyleLbl="node1" presStyleIdx="5" presStyleCnt="14">
        <dgm:presLayoutVars>
          <dgm:bulletEnabled val="1"/>
        </dgm:presLayoutVars>
      </dgm:prSet>
      <dgm:spPr/>
    </dgm:pt>
    <dgm:pt modelId="{DD629A1B-8261-4E40-8C6F-CC557898AEC2}" type="pres">
      <dgm:prSet presAssocID="{755A6EB3-9F00-4F31-B6EC-2BE7A97934EB}" presName="aSpace2" presStyleCnt="0"/>
      <dgm:spPr/>
    </dgm:pt>
    <dgm:pt modelId="{F394DF4F-5161-4AB4-ADE0-A49F8C9DC258}" type="pres">
      <dgm:prSet presAssocID="{B406A657-34F2-4A22-A0C4-D8161F3784B6}" presName="childNode" presStyleLbl="node1" presStyleIdx="6" presStyleCnt="14">
        <dgm:presLayoutVars>
          <dgm:bulletEnabled val="1"/>
        </dgm:presLayoutVars>
      </dgm:prSet>
      <dgm:spPr/>
    </dgm:pt>
    <dgm:pt modelId="{335CEE9A-E162-4145-801A-B981E8F5BE23}" type="pres">
      <dgm:prSet presAssocID="{B406A657-34F2-4A22-A0C4-D8161F3784B6}" presName="aSpace2" presStyleCnt="0"/>
      <dgm:spPr/>
    </dgm:pt>
    <dgm:pt modelId="{101A85F6-6853-400C-8B1E-E5F386A57D03}" type="pres">
      <dgm:prSet presAssocID="{7A917382-2A2A-4481-8310-B6F6761F10C8}" presName="childNode" presStyleLbl="node1" presStyleIdx="7" presStyleCnt="14">
        <dgm:presLayoutVars>
          <dgm:bulletEnabled val="1"/>
        </dgm:presLayoutVars>
      </dgm:prSet>
      <dgm:spPr/>
    </dgm:pt>
    <dgm:pt modelId="{A73BD506-0404-41B2-ACDF-44310E69CD42}" type="pres">
      <dgm:prSet presAssocID="{9B2FE6BF-5AD8-4FE2-92ED-D2F3BA15D2ED}" presName="aSpace" presStyleCnt="0"/>
      <dgm:spPr/>
    </dgm:pt>
    <dgm:pt modelId="{30A3633E-D9C9-4729-B61E-1D4F9741A23C}" type="pres">
      <dgm:prSet presAssocID="{5A9ACDB0-F571-452F-B2B5-5523817D263A}" presName="compNode" presStyleCnt="0"/>
      <dgm:spPr/>
    </dgm:pt>
    <dgm:pt modelId="{8DCC0766-04A4-41AE-BD6A-F71C1ECF2B08}" type="pres">
      <dgm:prSet presAssocID="{5A9ACDB0-F571-452F-B2B5-5523817D263A}" presName="aNode" presStyleLbl="bgShp" presStyleIdx="3" presStyleCnt="5"/>
      <dgm:spPr/>
    </dgm:pt>
    <dgm:pt modelId="{55DBEA45-EC7D-4EA3-BD4F-D7EF5790DE72}" type="pres">
      <dgm:prSet presAssocID="{5A9ACDB0-F571-452F-B2B5-5523817D263A}" presName="textNode" presStyleLbl="bgShp" presStyleIdx="3" presStyleCnt="5"/>
      <dgm:spPr/>
    </dgm:pt>
    <dgm:pt modelId="{E42F4EBD-C253-4687-BF79-ED1B89BF77B4}" type="pres">
      <dgm:prSet presAssocID="{5A9ACDB0-F571-452F-B2B5-5523817D263A}" presName="compChildNode" presStyleCnt="0"/>
      <dgm:spPr/>
    </dgm:pt>
    <dgm:pt modelId="{F28C4ECB-092E-4BD5-8F24-B789806B7C7F}" type="pres">
      <dgm:prSet presAssocID="{5A9ACDB0-F571-452F-B2B5-5523817D263A}" presName="theInnerList" presStyleCnt="0"/>
      <dgm:spPr/>
    </dgm:pt>
    <dgm:pt modelId="{DD9F9853-FE22-4D92-8091-C841AF5E1B8B}" type="pres">
      <dgm:prSet presAssocID="{EF8632BF-3A08-4819-BDB8-5CE13BEF30DF}" presName="childNode" presStyleLbl="node1" presStyleIdx="8" presStyleCnt="14">
        <dgm:presLayoutVars>
          <dgm:bulletEnabled val="1"/>
        </dgm:presLayoutVars>
      </dgm:prSet>
      <dgm:spPr/>
    </dgm:pt>
    <dgm:pt modelId="{B2761A1C-C0E7-481A-AF0D-280F6BBBACCA}" type="pres">
      <dgm:prSet presAssocID="{EF8632BF-3A08-4819-BDB8-5CE13BEF30DF}" presName="aSpace2" presStyleCnt="0"/>
      <dgm:spPr/>
    </dgm:pt>
    <dgm:pt modelId="{62B181E6-D9AD-4780-9EDF-9CEC543B3C94}" type="pres">
      <dgm:prSet presAssocID="{27731654-678C-48ED-8D14-B399F8DF722B}" presName="childNode" presStyleLbl="node1" presStyleIdx="9" presStyleCnt="14">
        <dgm:presLayoutVars>
          <dgm:bulletEnabled val="1"/>
        </dgm:presLayoutVars>
      </dgm:prSet>
      <dgm:spPr/>
    </dgm:pt>
    <dgm:pt modelId="{3BA4D5D0-5C5D-4A34-BE13-4BC50E3B2438}" type="pres">
      <dgm:prSet presAssocID="{27731654-678C-48ED-8D14-B399F8DF722B}" presName="aSpace2" presStyleCnt="0"/>
      <dgm:spPr/>
    </dgm:pt>
    <dgm:pt modelId="{6741D77E-B1AF-4177-ADD4-D7D83D80D5C8}" type="pres">
      <dgm:prSet presAssocID="{9B35E4BA-F59E-4CAC-8443-81D770B9BED7}" presName="childNode" presStyleLbl="node1" presStyleIdx="10" presStyleCnt="14">
        <dgm:presLayoutVars>
          <dgm:bulletEnabled val="1"/>
        </dgm:presLayoutVars>
      </dgm:prSet>
      <dgm:spPr/>
    </dgm:pt>
    <dgm:pt modelId="{56FAC0E1-EC38-4C2F-87CF-99B9845541E7}" type="pres">
      <dgm:prSet presAssocID="{5A9ACDB0-F571-452F-B2B5-5523817D263A}" presName="aSpace" presStyleCnt="0"/>
      <dgm:spPr/>
    </dgm:pt>
    <dgm:pt modelId="{3170BA93-449C-45E7-BB4C-B97F317F3215}" type="pres">
      <dgm:prSet presAssocID="{DB06C8A0-1A2E-4594-896E-C96245D7C327}" presName="compNode" presStyleCnt="0"/>
      <dgm:spPr/>
    </dgm:pt>
    <dgm:pt modelId="{33B05B89-CE18-4045-A2D3-7865DEFD17DC}" type="pres">
      <dgm:prSet presAssocID="{DB06C8A0-1A2E-4594-896E-C96245D7C327}" presName="aNode" presStyleLbl="bgShp" presStyleIdx="4" presStyleCnt="5"/>
      <dgm:spPr/>
    </dgm:pt>
    <dgm:pt modelId="{0FBC0E94-7F34-4429-AA05-44351FAA1235}" type="pres">
      <dgm:prSet presAssocID="{DB06C8A0-1A2E-4594-896E-C96245D7C327}" presName="textNode" presStyleLbl="bgShp" presStyleIdx="4" presStyleCnt="5"/>
      <dgm:spPr/>
    </dgm:pt>
    <dgm:pt modelId="{4046AB4E-B116-4010-B4A3-E590CB54D2EB}" type="pres">
      <dgm:prSet presAssocID="{DB06C8A0-1A2E-4594-896E-C96245D7C327}" presName="compChildNode" presStyleCnt="0"/>
      <dgm:spPr/>
    </dgm:pt>
    <dgm:pt modelId="{A418A8A4-C99E-4AAD-9F66-91A08873C929}" type="pres">
      <dgm:prSet presAssocID="{DB06C8A0-1A2E-4594-896E-C96245D7C327}" presName="theInnerList" presStyleCnt="0"/>
      <dgm:spPr/>
    </dgm:pt>
    <dgm:pt modelId="{B7BDDE11-6E2B-47AA-81F9-63249EF67B18}" type="pres">
      <dgm:prSet presAssocID="{B1CB55E3-9E07-41FC-9AFF-E5CDE1B7D606}" presName="childNode" presStyleLbl="node1" presStyleIdx="11" presStyleCnt="14">
        <dgm:presLayoutVars>
          <dgm:bulletEnabled val="1"/>
        </dgm:presLayoutVars>
      </dgm:prSet>
      <dgm:spPr/>
    </dgm:pt>
    <dgm:pt modelId="{553DB6D1-D15E-465B-9A33-F59E5111EE70}" type="pres">
      <dgm:prSet presAssocID="{B1CB55E3-9E07-41FC-9AFF-E5CDE1B7D606}" presName="aSpace2" presStyleCnt="0"/>
      <dgm:spPr/>
    </dgm:pt>
    <dgm:pt modelId="{A97D9391-9F13-457E-BF88-2BDCF5335F92}" type="pres">
      <dgm:prSet presAssocID="{18275C8D-E501-4E52-9032-B0A4479F7538}" presName="childNode" presStyleLbl="node1" presStyleIdx="12" presStyleCnt="14">
        <dgm:presLayoutVars>
          <dgm:bulletEnabled val="1"/>
        </dgm:presLayoutVars>
      </dgm:prSet>
      <dgm:spPr/>
    </dgm:pt>
    <dgm:pt modelId="{B4A5CDB5-D94D-4CC7-B7C4-4EBD7201C9A6}" type="pres">
      <dgm:prSet presAssocID="{18275C8D-E501-4E52-9032-B0A4479F7538}" presName="aSpace2" presStyleCnt="0"/>
      <dgm:spPr/>
    </dgm:pt>
    <dgm:pt modelId="{AA759BF3-EC94-4F5E-90F2-1B58DE2A6C38}" type="pres">
      <dgm:prSet presAssocID="{D19490DA-0026-43E6-B1C9-EA8C6B9D2760}" presName="childNode" presStyleLbl="node1" presStyleIdx="13" presStyleCnt="14">
        <dgm:presLayoutVars>
          <dgm:bulletEnabled val="1"/>
        </dgm:presLayoutVars>
      </dgm:prSet>
      <dgm:spPr/>
    </dgm:pt>
  </dgm:ptLst>
  <dgm:cxnLst>
    <dgm:cxn modelId="{40CBBB06-0823-4408-A589-FEE0C96D8E8E}" srcId="{D2A1456D-07C6-4BF7-88C4-CD68A3051ABD}" destId="{B1C3D2DA-8438-4AFB-9E0A-35361BD984A7}" srcOrd="1" destOrd="0" parTransId="{694A9CD0-3EF5-40FA-BC2B-42C99C88B44F}" sibTransId="{F5DBC628-E1B4-4464-AEF4-850A5420CAA7}"/>
    <dgm:cxn modelId="{B83B2707-A37E-4EC2-B504-C9CDA61757EB}" type="presOf" srcId="{D2A1456D-07C6-4BF7-88C4-CD68A3051ABD}" destId="{5E62E829-4D01-4932-9DEB-65E27C29AC08}" srcOrd="0" destOrd="0" presId="urn:microsoft.com/office/officeart/2005/8/layout/lProcess2"/>
    <dgm:cxn modelId="{28F9250E-3407-4642-B9A4-EC469E5084D3}" type="presOf" srcId="{EF8632BF-3A08-4819-BDB8-5CE13BEF30DF}" destId="{DD9F9853-FE22-4D92-8091-C841AF5E1B8B}" srcOrd="0" destOrd="0" presId="urn:microsoft.com/office/officeart/2005/8/layout/lProcess2"/>
    <dgm:cxn modelId="{B108AF1D-1B1E-4CF0-A073-363235790E9A}" srcId="{DB06C8A0-1A2E-4594-896E-C96245D7C327}" destId="{D19490DA-0026-43E6-B1C9-EA8C6B9D2760}" srcOrd="2" destOrd="0" parTransId="{A8D3E4CA-6428-4DB7-89F0-C7A4528D652A}" sibTransId="{D6D66153-C53C-408B-B861-609FC53FBEA3}"/>
    <dgm:cxn modelId="{A7D6AB21-2109-47C2-92E4-8D4C78E17FB9}" srcId="{DB06C8A0-1A2E-4594-896E-C96245D7C327}" destId="{B1CB55E3-9E07-41FC-9AFF-E5CDE1B7D606}" srcOrd="0" destOrd="0" parTransId="{CAF140B9-99F6-482E-8856-8DB2388DB768}" sibTransId="{2D4FA001-1951-4EF6-9D10-0CDEBC36288D}"/>
    <dgm:cxn modelId="{FC720331-89B7-4263-B6B0-98FEBA8864CD}" type="presOf" srcId="{C569882F-F02D-43A4-89FC-4409A7BA3398}" destId="{DEDC6822-16F7-45EC-98E0-08BEBB5F4666}" srcOrd="1" destOrd="0" presId="urn:microsoft.com/office/officeart/2005/8/layout/lProcess2"/>
    <dgm:cxn modelId="{933C2C35-3B6B-45FB-9E82-A35E283112D3}" srcId="{295BFC02-7461-456D-935D-B4D193411EE6}" destId="{C569882F-F02D-43A4-89FC-4409A7BA3398}" srcOrd="1" destOrd="0" parTransId="{84FC97F2-0BD8-4048-825E-FBBE8E25B08A}" sibTransId="{86484E6E-3DA4-43B0-B6E9-0382A0A82BAF}"/>
    <dgm:cxn modelId="{9F054A35-52C4-4595-A704-3ECC9448BF09}" type="presOf" srcId="{755A6EB3-9F00-4F31-B6EC-2BE7A97934EB}" destId="{FDEFCAC5-3797-46BF-AF06-ECA3E86E3B09}" srcOrd="0" destOrd="0" presId="urn:microsoft.com/office/officeart/2005/8/layout/lProcess2"/>
    <dgm:cxn modelId="{06F70F37-D330-450A-BEAA-34455E575545}" srcId="{C569882F-F02D-43A4-89FC-4409A7BA3398}" destId="{AAF0D57A-0CF4-4FC3-944A-6A5AF3BC4FD8}" srcOrd="0" destOrd="0" parTransId="{7C613760-1FCA-4C9D-82BF-681F85B41CB0}" sibTransId="{1436410A-634C-4105-B244-24491072512C}"/>
    <dgm:cxn modelId="{00FBB163-133C-4FE2-87E5-6C8B189A71AB}" type="presOf" srcId="{DB06C8A0-1A2E-4594-896E-C96245D7C327}" destId="{0FBC0E94-7F34-4429-AA05-44351FAA1235}" srcOrd="1" destOrd="0" presId="urn:microsoft.com/office/officeart/2005/8/layout/lProcess2"/>
    <dgm:cxn modelId="{9BFF2A65-EBB2-49F3-A3AF-681DB0CA5CF5}" type="presOf" srcId="{5A9ACDB0-F571-452F-B2B5-5523817D263A}" destId="{55DBEA45-EC7D-4EA3-BD4F-D7EF5790DE72}" srcOrd="1" destOrd="0" presId="urn:microsoft.com/office/officeart/2005/8/layout/lProcess2"/>
    <dgm:cxn modelId="{DF3CA246-1D0F-4ABF-9E12-5965AF49EE3B}" srcId="{9B2FE6BF-5AD8-4FE2-92ED-D2F3BA15D2ED}" destId="{7A917382-2A2A-4481-8310-B6F6761F10C8}" srcOrd="2" destOrd="0" parTransId="{89179706-10BB-48CA-96DA-B89F5FDF5E3F}" sibTransId="{924E37F1-9362-416E-81B4-A873B75948C9}"/>
    <dgm:cxn modelId="{86CD0948-5466-42F4-A397-4F8321A833E5}" srcId="{5A9ACDB0-F571-452F-B2B5-5523817D263A}" destId="{9B35E4BA-F59E-4CAC-8443-81D770B9BED7}" srcOrd="2" destOrd="0" parTransId="{99D92438-6724-4EF2-B4C1-FD85CAAC0C76}" sibTransId="{0872562C-708E-40EB-9F63-AB2D571AAD9C}"/>
    <dgm:cxn modelId="{EA0AAD69-0831-4DB2-A463-241FAF708B23}" type="presOf" srcId="{27731654-678C-48ED-8D14-B399F8DF722B}" destId="{62B181E6-D9AD-4780-9EDF-9CEC543B3C94}" srcOrd="0" destOrd="0" presId="urn:microsoft.com/office/officeart/2005/8/layout/lProcess2"/>
    <dgm:cxn modelId="{2A08674B-0F90-4BBC-98DE-74E3571E6214}" type="presOf" srcId="{18275C8D-E501-4E52-9032-B0A4479F7538}" destId="{A97D9391-9F13-457E-BF88-2BDCF5335F92}" srcOrd="0" destOrd="0" presId="urn:microsoft.com/office/officeart/2005/8/layout/lProcess2"/>
    <dgm:cxn modelId="{825E446C-2656-47C2-9B1C-EC7AB1ECB45E}" type="presOf" srcId="{9B2FE6BF-5AD8-4FE2-92ED-D2F3BA15D2ED}" destId="{2B86830B-40C5-4369-ADD5-13AE16ACD1C9}" srcOrd="1" destOrd="0" presId="urn:microsoft.com/office/officeart/2005/8/layout/lProcess2"/>
    <dgm:cxn modelId="{D70B936E-12C8-4975-9CA8-CD4AC5B51222}" type="presOf" srcId="{D2A1456D-07C6-4BF7-88C4-CD68A3051ABD}" destId="{305C0DA2-F46E-426E-88CD-A89560376E30}" srcOrd="1" destOrd="0" presId="urn:microsoft.com/office/officeart/2005/8/layout/lProcess2"/>
    <dgm:cxn modelId="{60131B53-E49A-4BB5-8619-92D229D523A0}" type="presOf" srcId="{B406A657-34F2-4A22-A0C4-D8161F3784B6}" destId="{F394DF4F-5161-4AB4-ADE0-A49F8C9DC258}" srcOrd="0" destOrd="0" presId="urn:microsoft.com/office/officeart/2005/8/layout/lProcess2"/>
    <dgm:cxn modelId="{C74B7375-21FB-4A66-A3AA-8F8FD4F26A92}" type="presOf" srcId="{B1C3D2DA-8438-4AFB-9E0A-35361BD984A7}" destId="{5CF2806E-32AA-49F0-B7B6-7EAB07734332}" srcOrd="0" destOrd="0" presId="urn:microsoft.com/office/officeart/2005/8/layout/lProcess2"/>
    <dgm:cxn modelId="{E8328556-46AF-41F8-AD90-47D88CB2FA8B}" srcId="{D2A1456D-07C6-4BF7-88C4-CD68A3051ABD}" destId="{BAA30DE7-CB6D-47E7-8658-B5F8DD6F8CF3}" srcOrd="0" destOrd="0" parTransId="{45DB8EB6-EBF9-4A93-8A54-6AAF58B186F9}" sibTransId="{06C28779-F4BD-43A1-A5D5-23D5111FD663}"/>
    <dgm:cxn modelId="{0CD0B37B-6C5B-41E1-9A88-4CAC3F641715}" srcId="{C569882F-F02D-43A4-89FC-4409A7BA3398}" destId="{D49657F2-75E8-4D3C-ADFB-69C1B205C4FD}" srcOrd="1" destOrd="0" parTransId="{DC6918E0-00EC-48CF-B6BF-05D04A0FD2AE}" sibTransId="{270BEA5A-CEBB-4A8B-A182-14D1087E4ACE}"/>
    <dgm:cxn modelId="{6B77EB88-54A9-4595-AB41-6A7D535ABBBF}" type="presOf" srcId="{D19490DA-0026-43E6-B1C9-EA8C6B9D2760}" destId="{AA759BF3-EC94-4F5E-90F2-1B58DE2A6C38}" srcOrd="0" destOrd="0" presId="urn:microsoft.com/office/officeart/2005/8/layout/lProcess2"/>
    <dgm:cxn modelId="{3051338A-936F-4CF2-B807-8A0AAA8219BA}" type="presOf" srcId="{C569882F-F02D-43A4-89FC-4409A7BA3398}" destId="{CCFD95CE-A5C2-4D9E-B257-2E6006712917}" srcOrd="0" destOrd="0" presId="urn:microsoft.com/office/officeart/2005/8/layout/lProcess2"/>
    <dgm:cxn modelId="{5DD12C8C-3423-40E8-B783-AADACA5C48A9}" srcId="{9B2FE6BF-5AD8-4FE2-92ED-D2F3BA15D2ED}" destId="{755A6EB3-9F00-4F31-B6EC-2BE7A97934EB}" srcOrd="0" destOrd="0" parTransId="{647BA463-8C40-4593-ADDC-C17FD5C90248}" sibTransId="{2C255E4C-1389-481C-9CD5-95311D5F166D}"/>
    <dgm:cxn modelId="{049E148D-4E85-4926-A033-92B14E87A9CC}" type="presOf" srcId="{BAA30DE7-CB6D-47E7-8658-B5F8DD6F8CF3}" destId="{D0FC3B5F-4D48-47BB-B79A-7C13A4636722}" srcOrd="0" destOrd="0" presId="urn:microsoft.com/office/officeart/2005/8/layout/lProcess2"/>
    <dgm:cxn modelId="{55B62A8E-94BC-40BE-A3E7-2C0DE49A7296}" srcId="{5A9ACDB0-F571-452F-B2B5-5523817D263A}" destId="{27731654-678C-48ED-8D14-B399F8DF722B}" srcOrd="1" destOrd="0" parTransId="{6A149564-3F59-419E-9D92-EEB9111F6450}" sibTransId="{610A2882-E8D5-43F6-8947-4E7F07F04708}"/>
    <dgm:cxn modelId="{A71E4F92-F828-406E-B968-F85B68002F5B}" type="presOf" srcId="{9B2FE6BF-5AD8-4FE2-92ED-D2F3BA15D2ED}" destId="{05F27B56-CAE8-4ADA-A802-A749BEFEB0FB}" srcOrd="0" destOrd="0" presId="urn:microsoft.com/office/officeart/2005/8/layout/lProcess2"/>
    <dgm:cxn modelId="{FEB2D89C-5832-46CA-9D08-8CA7059ADCBA}" type="presOf" srcId="{7A917382-2A2A-4481-8310-B6F6761F10C8}" destId="{101A85F6-6853-400C-8B1E-E5F386A57D03}" srcOrd="0" destOrd="0" presId="urn:microsoft.com/office/officeart/2005/8/layout/lProcess2"/>
    <dgm:cxn modelId="{95716CA1-1F75-48C0-90EE-56EAFB722452}" type="presOf" srcId="{DB06C8A0-1A2E-4594-896E-C96245D7C327}" destId="{33B05B89-CE18-4045-A2D3-7865DEFD17DC}" srcOrd="0" destOrd="0" presId="urn:microsoft.com/office/officeart/2005/8/layout/lProcess2"/>
    <dgm:cxn modelId="{D1396FA1-4242-4345-98FB-1A4D32E389CE}" type="presOf" srcId="{53D96D91-2C9D-4F1B-90D3-2C1FAB3BCAA3}" destId="{6C3EF461-391F-4305-B40D-11854DB88E43}" srcOrd="0" destOrd="0" presId="urn:microsoft.com/office/officeart/2005/8/layout/lProcess2"/>
    <dgm:cxn modelId="{312122A9-6FF6-492B-9B6E-75ADF592EA14}" srcId="{C569882F-F02D-43A4-89FC-4409A7BA3398}" destId="{53D96D91-2C9D-4F1B-90D3-2C1FAB3BCAA3}" srcOrd="2" destOrd="0" parTransId="{8DA899D4-C7BB-43D2-8839-422C2E01C174}" sibTransId="{1A4179F2-126E-4EEA-9AD8-C5DD7C6E1D86}"/>
    <dgm:cxn modelId="{EB17F9AD-C266-41EA-BB38-115CDF5508D6}" srcId="{295BFC02-7461-456D-935D-B4D193411EE6}" destId="{9B2FE6BF-5AD8-4FE2-92ED-D2F3BA15D2ED}" srcOrd="2" destOrd="0" parTransId="{09B40D02-21DA-4516-AB52-D785C0C44963}" sibTransId="{7A56D108-7510-407A-BD80-A3C00F1539F0}"/>
    <dgm:cxn modelId="{419DF9AF-1931-4050-B10E-891ABB914E52}" type="presOf" srcId="{B1CB55E3-9E07-41FC-9AFF-E5CDE1B7D606}" destId="{B7BDDE11-6E2B-47AA-81F9-63249EF67B18}" srcOrd="0" destOrd="0" presId="urn:microsoft.com/office/officeart/2005/8/layout/lProcess2"/>
    <dgm:cxn modelId="{2974C2B0-687F-46FC-B3CF-501A3FB9D973}" type="presOf" srcId="{AAF0D57A-0CF4-4FC3-944A-6A5AF3BC4FD8}" destId="{89E0467E-3518-4E51-A113-729C81A8BCED}" srcOrd="0" destOrd="0" presId="urn:microsoft.com/office/officeart/2005/8/layout/lProcess2"/>
    <dgm:cxn modelId="{EDCAC8C1-8E7D-424C-B9F3-A0B848F0F1E9}" srcId="{5A9ACDB0-F571-452F-B2B5-5523817D263A}" destId="{EF8632BF-3A08-4819-BDB8-5CE13BEF30DF}" srcOrd="0" destOrd="0" parTransId="{790945E8-391E-4446-9D83-3FC7F95FDCF8}" sibTransId="{CF197D8C-67F8-4408-8D49-A13D0B5395EE}"/>
    <dgm:cxn modelId="{64DBF1D9-7E1B-4CF8-8E03-BE6CA93B6718}" srcId="{DB06C8A0-1A2E-4594-896E-C96245D7C327}" destId="{18275C8D-E501-4E52-9032-B0A4479F7538}" srcOrd="1" destOrd="0" parTransId="{CE83AFD7-258F-4F2B-AFC6-2683BD9DB23F}" sibTransId="{58E4E264-623D-4C70-BD2D-B75F5C8C2BBC}"/>
    <dgm:cxn modelId="{D73008DA-1BF6-48E7-B4EB-9ED7276A2406}" type="presOf" srcId="{9B35E4BA-F59E-4CAC-8443-81D770B9BED7}" destId="{6741D77E-B1AF-4177-ADD4-D7D83D80D5C8}" srcOrd="0" destOrd="0" presId="urn:microsoft.com/office/officeart/2005/8/layout/lProcess2"/>
    <dgm:cxn modelId="{06CD3EDE-29D3-4247-8589-599652F05B1E}" srcId="{295BFC02-7461-456D-935D-B4D193411EE6}" destId="{DB06C8A0-1A2E-4594-896E-C96245D7C327}" srcOrd="4" destOrd="0" parTransId="{110DD9D8-10E9-4DE7-9794-818766B01766}" sibTransId="{BB4DF79E-D350-4A14-A5DD-9098887940E2}"/>
    <dgm:cxn modelId="{6F6B72DF-FADE-4520-9373-534706442FEC}" srcId="{9B2FE6BF-5AD8-4FE2-92ED-D2F3BA15D2ED}" destId="{B406A657-34F2-4A22-A0C4-D8161F3784B6}" srcOrd="1" destOrd="0" parTransId="{B7AECD19-1423-4352-AD4C-5B88D2B9CA78}" sibTransId="{CFAFD8A4-9FA4-4B56-88BD-8E36D1CD8750}"/>
    <dgm:cxn modelId="{8AC293E2-434A-4A93-A944-3D7FD1A09981}" type="presOf" srcId="{295BFC02-7461-456D-935D-B4D193411EE6}" destId="{85F49B7B-7FB0-43D6-BBED-7C36B905979C}" srcOrd="0" destOrd="0" presId="urn:microsoft.com/office/officeart/2005/8/layout/lProcess2"/>
    <dgm:cxn modelId="{1374A0E2-DB23-420B-B84F-475A9504254E}" type="presOf" srcId="{D49657F2-75E8-4D3C-ADFB-69C1B205C4FD}" destId="{96A5369D-9E8E-457A-A4C8-9E9ED7EED966}" srcOrd="0" destOrd="0" presId="urn:microsoft.com/office/officeart/2005/8/layout/lProcess2"/>
    <dgm:cxn modelId="{22D7CBE7-9F14-4631-987E-EECBE86B2752}" srcId="{295BFC02-7461-456D-935D-B4D193411EE6}" destId="{D2A1456D-07C6-4BF7-88C4-CD68A3051ABD}" srcOrd="0" destOrd="0" parTransId="{BD1897A9-FC00-4712-B372-47FA663D3B98}" sibTransId="{6A03A522-C0B0-4126-8564-41CFDFF1985C}"/>
    <dgm:cxn modelId="{0E715BEE-F728-46C4-8E0C-B942696BB30A}" type="presOf" srcId="{5A9ACDB0-F571-452F-B2B5-5523817D263A}" destId="{8DCC0766-04A4-41AE-BD6A-F71C1ECF2B08}" srcOrd="0" destOrd="0" presId="urn:microsoft.com/office/officeart/2005/8/layout/lProcess2"/>
    <dgm:cxn modelId="{1C706CFA-C48A-4C79-86CE-87A63C33729B}" srcId="{295BFC02-7461-456D-935D-B4D193411EE6}" destId="{5A9ACDB0-F571-452F-B2B5-5523817D263A}" srcOrd="3" destOrd="0" parTransId="{1E38009A-9332-4250-BECD-699118B7329E}" sibTransId="{D3888BB9-E54B-42CB-B343-99696152A199}"/>
    <dgm:cxn modelId="{CA86F0A1-6CB9-46AB-A647-E9912E5CFD83}" type="presParOf" srcId="{85F49B7B-7FB0-43D6-BBED-7C36B905979C}" destId="{83BA96AE-BA8E-4449-A67D-1AD87F7CCD35}" srcOrd="0" destOrd="0" presId="urn:microsoft.com/office/officeart/2005/8/layout/lProcess2"/>
    <dgm:cxn modelId="{ACC23342-7614-4488-866A-4168A9125C65}" type="presParOf" srcId="{83BA96AE-BA8E-4449-A67D-1AD87F7CCD35}" destId="{5E62E829-4D01-4932-9DEB-65E27C29AC08}" srcOrd="0" destOrd="0" presId="urn:microsoft.com/office/officeart/2005/8/layout/lProcess2"/>
    <dgm:cxn modelId="{F57EEEF0-25D0-4513-93DD-7A7C36688E95}" type="presParOf" srcId="{83BA96AE-BA8E-4449-A67D-1AD87F7CCD35}" destId="{305C0DA2-F46E-426E-88CD-A89560376E30}" srcOrd="1" destOrd="0" presId="urn:microsoft.com/office/officeart/2005/8/layout/lProcess2"/>
    <dgm:cxn modelId="{2B7AC2F4-A9E6-4646-8E77-A14239E13EF9}" type="presParOf" srcId="{83BA96AE-BA8E-4449-A67D-1AD87F7CCD35}" destId="{089A0A44-F2F1-430D-9C30-00D6A8A5F746}" srcOrd="2" destOrd="0" presId="urn:microsoft.com/office/officeart/2005/8/layout/lProcess2"/>
    <dgm:cxn modelId="{C180F5BC-C525-4E67-A2E2-BBBD4E4FF779}" type="presParOf" srcId="{089A0A44-F2F1-430D-9C30-00D6A8A5F746}" destId="{47501691-CD50-4C74-ABC5-33FE6417CD19}" srcOrd="0" destOrd="0" presId="urn:microsoft.com/office/officeart/2005/8/layout/lProcess2"/>
    <dgm:cxn modelId="{1A6927EE-FEA4-489F-9F65-7611219402DF}" type="presParOf" srcId="{47501691-CD50-4C74-ABC5-33FE6417CD19}" destId="{D0FC3B5F-4D48-47BB-B79A-7C13A4636722}" srcOrd="0" destOrd="0" presId="urn:microsoft.com/office/officeart/2005/8/layout/lProcess2"/>
    <dgm:cxn modelId="{2529DCB2-29FE-49B5-9878-E07032DBA718}" type="presParOf" srcId="{47501691-CD50-4C74-ABC5-33FE6417CD19}" destId="{6B86FD92-1AC7-45D5-B56C-68E5BD2C7055}" srcOrd="1" destOrd="0" presId="urn:microsoft.com/office/officeart/2005/8/layout/lProcess2"/>
    <dgm:cxn modelId="{9EC9D123-5948-4661-8D2D-A71A519893A5}" type="presParOf" srcId="{47501691-CD50-4C74-ABC5-33FE6417CD19}" destId="{5CF2806E-32AA-49F0-B7B6-7EAB07734332}" srcOrd="2" destOrd="0" presId="urn:microsoft.com/office/officeart/2005/8/layout/lProcess2"/>
    <dgm:cxn modelId="{2615BC2E-CE7B-48FB-A019-8322EFF029BF}" type="presParOf" srcId="{85F49B7B-7FB0-43D6-BBED-7C36B905979C}" destId="{EE2B2E50-270F-4C80-8516-D57966E6F214}" srcOrd="1" destOrd="0" presId="urn:microsoft.com/office/officeart/2005/8/layout/lProcess2"/>
    <dgm:cxn modelId="{F6F9F5F9-6BC4-4A26-AC56-169660A94788}" type="presParOf" srcId="{85F49B7B-7FB0-43D6-BBED-7C36B905979C}" destId="{064F8589-9CA8-4783-8CB1-CF7D69D82C14}" srcOrd="2" destOrd="0" presId="urn:microsoft.com/office/officeart/2005/8/layout/lProcess2"/>
    <dgm:cxn modelId="{6C5B45D2-72B2-41A4-8327-B1CB12437BC6}" type="presParOf" srcId="{064F8589-9CA8-4783-8CB1-CF7D69D82C14}" destId="{CCFD95CE-A5C2-4D9E-B257-2E6006712917}" srcOrd="0" destOrd="0" presId="urn:microsoft.com/office/officeart/2005/8/layout/lProcess2"/>
    <dgm:cxn modelId="{C7E4F188-57FC-40FE-843D-F55DCDA724DD}" type="presParOf" srcId="{064F8589-9CA8-4783-8CB1-CF7D69D82C14}" destId="{DEDC6822-16F7-45EC-98E0-08BEBB5F4666}" srcOrd="1" destOrd="0" presId="urn:microsoft.com/office/officeart/2005/8/layout/lProcess2"/>
    <dgm:cxn modelId="{349D7FC0-C004-42C1-8438-F0EFC7542C55}" type="presParOf" srcId="{064F8589-9CA8-4783-8CB1-CF7D69D82C14}" destId="{5B932DE1-2B28-404E-8EA0-930B05734617}" srcOrd="2" destOrd="0" presId="urn:microsoft.com/office/officeart/2005/8/layout/lProcess2"/>
    <dgm:cxn modelId="{01202EA1-E62C-43C2-9870-0F6B200BF275}" type="presParOf" srcId="{5B932DE1-2B28-404E-8EA0-930B05734617}" destId="{51BAD092-6CD8-4865-B999-7E09A859E56C}" srcOrd="0" destOrd="0" presId="urn:microsoft.com/office/officeart/2005/8/layout/lProcess2"/>
    <dgm:cxn modelId="{46AE87C1-F32F-4475-A7AF-C8772F20314D}" type="presParOf" srcId="{51BAD092-6CD8-4865-B999-7E09A859E56C}" destId="{89E0467E-3518-4E51-A113-729C81A8BCED}" srcOrd="0" destOrd="0" presId="urn:microsoft.com/office/officeart/2005/8/layout/lProcess2"/>
    <dgm:cxn modelId="{81F967AF-107D-4814-898B-0750E116124C}" type="presParOf" srcId="{51BAD092-6CD8-4865-B999-7E09A859E56C}" destId="{A9BBCF17-14F0-4670-B7F0-C1DD9C6C8819}" srcOrd="1" destOrd="0" presId="urn:microsoft.com/office/officeart/2005/8/layout/lProcess2"/>
    <dgm:cxn modelId="{CDAD7EAD-1F9A-48B4-AE02-4BE5B2DD8901}" type="presParOf" srcId="{51BAD092-6CD8-4865-B999-7E09A859E56C}" destId="{96A5369D-9E8E-457A-A4C8-9E9ED7EED966}" srcOrd="2" destOrd="0" presId="urn:microsoft.com/office/officeart/2005/8/layout/lProcess2"/>
    <dgm:cxn modelId="{9CC59208-B54D-485D-A6C1-12774FB5F577}" type="presParOf" srcId="{51BAD092-6CD8-4865-B999-7E09A859E56C}" destId="{46E50174-7FA2-4A1B-826B-76A269DDFD73}" srcOrd="3" destOrd="0" presId="urn:microsoft.com/office/officeart/2005/8/layout/lProcess2"/>
    <dgm:cxn modelId="{DAF6EB30-C322-4506-8BDB-D665BEDAFD49}" type="presParOf" srcId="{51BAD092-6CD8-4865-B999-7E09A859E56C}" destId="{6C3EF461-391F-4305-B40D-11854DB88E43}" srcOrd="4" destOrd="0" presId="urn:microsoft.com/office/officeart/2005/8/layout/lProcess2"/>
    <dgm:cxn modelId="{E353BE6F-95F7-42CE-ABD6-75AD4336D403}" type="presParOf" srcId="{85F49B7B-7FB0-43D6-BBED-7C36B905979C}" destId="{C61F9216-23AB-44FC-942D-30DB03C3016F}" srcOrd="3" destOrd="0" presId="urn:microsoft.com/office/officeart/2005/8/layout/lProcess2"/>
    <dgm:cxn modelId="{813AFD76-6C09-49F9-96A9-C2AB45F62CD5}" type="presParOf" srcId="{85F49B7B-7FB0-43D6-BBED-7C36B905979C}" destId="{B50D547A-3948-4522-BFF8-48E7CE8E5AF0}" srcOrd="4" destOrd="0" presId="urn:microsoft.com/office/officeart/2005/8/layout/lProcess2"/>
    <dgm:cxn modelId="{D96E4E41-A538-47CC-BCF9-182084F27685}" type="presParOf" srcId="{B50D547A-3948-4522-BFF8-48E7CE8E5AF0}" destId="{05F27B56-CAE8-4ADA-A802-A749BEFEB0FB}" srcOrd="0" destOrd="0" presId="urn:microsoft.com/office/officeart/2005/8/layout/lProcess2"/>
    <dgm:cxn modelId="{8188DE46-BCC5-4127-A83F-0F555324126A}" type="presParOf" srcId="{B50D547A-3948-4522-BFF8-48E7CE8E5AF0}" destId="{2B86830B-40C5-4369-ADD5-13AE16ACD1C9}" srcOrd="1" destOrd="0" presId="urn:microsoft.com/office/officeart/2005/8/layout/lProcess2"/>
    <dgm:cxn modelId="{5582A045-95B7-43C4-ADCE-BAD5339E3514}" type="presParOf" srcId="{B50D547A-3948-4522-BFF8-48E7CE8E5AF0}" destId="{5999A45B-F869-4AB8-86E1-DF32457D709C}" srcOrd="2" destOrd="0" presId="urn:microsoft.com/office/officeart/2005/8/layout/lProcess2"/>
    <dgm:cxn modelId="{37E78012-C01B-411F-BB54-3143F893DF94}" type="presParOf" srcId="{5999A45B-F869-4AB8-86E1-DF32457D709C}" destId="{BCF6C44E-CE75-4AE1-BECD-37F412E66014}" srcOrd="0" destOrd="0" presId="urn:microsoft.com/office/officeart/2005/8/layout/lProcess2"/>
    <dgm:cxn modelId="{737BA427-A123-4A7C-8A35-14963AAE7A5E}" type="presParOf" srcId="{BCF6C44E-CE75-4AE1-BECD-37F412E66014}" destId="{FDEFCAC5-3797-46BF-AF06-ECA3E86E3B09}" srcOrd="0" destOrd="0" presId="urn:microsoft.com/office/officeart/2005/8/layout/lProcess2"/>
    <dgm:cxn modelId="{154AAE4D-141A-4E48-B6A3-9874EC5345EA}" type="presParOf" srcId="{BCF6C44E-CE75-4AE1-BECD-37F412E66014}" destId="{DD629A1B-8261-4E40-8C6F-CC557898AEC2}" srcOrd="1" destOrd="0" presId="urn:microsoft.com/office/officeart/2005/8/layout/lProcess2"/>
    <dgm:cxn modelId="{DB5093E2-B610-48D0-97F6-299F14A5C740}" type="presParOf" srcId="{BCF6C44E-CE75-4AE1-BECD-37F412E66014}" destId="{F394DF4F-5161-4AB4-ADE0-A49F8C9DC258}" srcOrd="2" destOrd="0" presId="urn:microsoft.com/office/officeart/2005/8/layout/lProcess2"/>
    <dgm:cxn modelId="{F08F87A2-EF7C-4EAB-9C09-287885A1FC07}" type="presParOf" srcId="{BCF6C44E-CE75-4AE1-BECD-37F412E66014}" destId="{335CEE9A-E162-4145-801A-B981E8F5BE23}" srcOrd="3" destOrd="0" presId="urn:microsoft.com/office/officeart/2005/8/layout/lProcess2"/>
    <dgm:cxn modelId="{E3352DEF-AADA-4350-8E8F-858F59C20E71}" type="presParOf" srcId="{BCF6C44E-CE75-4AE1-BECD-37F412E66014}" destId="{101A85F6-6853-400C-8B1E-E5F386A57D03}" srcOrd="4" destOrd="0" presId="urn:microsoft.com/office/officeart/2005/8/layout/lProcess2"/>
    <dgm:cxn modelId="{B99C29B9-2596-4011-8149-74646A58179B}" type="presParOf" srcId="{85F49B7B-7FB0-43D6-BBED-7C36B905979C}" destId="{A73BD506-0404-41B2-ACDF-44310E69CD42}" srcOrd="5" destOrd="0" presId="urn:microsoft.com/office/officeart/2005/8/layout/lProcess2"/>
    <dgm:cxn modelId="{4119EAAF-38CC-4FF3-A383-BE4759512729}" type="presParOf" srcId="{85F49B7B-7FB0-43D6-BBED-7C36B905979C}" destId="{30A3633E-D9C9-4729-B61E-1D4F9741A23C}" srcOrd="6" destOrd="0" presId="urn:microsoft.com/office/officeart/2005/8/layout/lProcess2"/>
    <dgm:cxn modelId="{33358956-5D7E-488E-8040-83436D5E4F0A}" type="presParOf" srcId="{30A3633E-D9C9-4729-B61E-1D4F9741A23C}" destId="{8DCC0766-04A4-41AE-BD6A-F71C1ECF2B08}" srcOrd="0" destOrd="0" presId="urn:microsoft.com/office/officeart/2005/8/layout/lProcess2"/>
    <dgm:cxn modelId="{C635676D-EA3E-48FC-8E95-37F4DBF0E1B3}" type="presParOf" srcId="{30A3633E-D9C9-4729-B61E-1D4F9741A23C}" destId="{55DBEA45-EC7D-4EA3-BD4F-D7EF5790DE72}" srcOrd="1" destOrd="0" presId="urn:microsoft.com/office/officeart/2005/8/layout/lProcess2"/>
    <dgm:cxn modelId="{B6659373-9CD8-4C3D-B06F-4D810F5A56D0}" type="presParOf" srcId="{30A3633E-D9C9-4729-B61E-1D4F9741A23C}" destId="{E42F4EBD-C253-4687-BF79-ED1B89BF77B4}" srcOrd="2" destOrd="0" presId="urn:microsoft.com/office/officeart/2005/8/layout/lProcess2"/>
    <dgm:cxn modelId="{11A3E810-4643-4AD2-846D-7FDFCE9715CC}" type="presParOf" srcId="{E42F4EBD-C253-4687-BF79-ED1B89BF77B4}" destId="{F28C4ECB-092E-4BD5-8F24-B789806B7C7F}" srcOrd="0" destOrd="0" presId="urn:microsoft.com/office/officeart/2005/8/layout/lProcess2"/>
    <dgm:cxn modelId="{3B4EDB4B-8023-469C-BA39-196ABF420464}" type="presParOf" srcId="{F28C4ECB-092E-4BD5-8F24-B789806B7C7F}" destId="{DD9F9853-FE22-4D92-8091-C841AF5E1B8B}" srcOrd="0" destOrd="0" presId="urn:microsoft.com/office/officeart/2005/8/layout/lProcess2"/>
    <dgm:cxn modelId="{69C10B10-E9FA-4336-B700-CFCE9A2F3496}" type="presParOf" srcId="{F28C4ECB-092E-4BD5-8F24-B789806B7C7F}" destId="{B2761A1C-C0E7-481A-AF0D-280F6BBBACCA}" srcOrd="1" destOrd="0" presId="urn:microsoft.com/office/officeart/2005/8/layout/lProcess2"/>
    <dgm:cxn modelId="{42CF6D27-E6B7-4A4C-832C-D542430942E2}" type="presParOf" srcId="{F28C4ECB-092E-4BD5-8F24-B789806B7C7F}" destId="{62B181E6-D9AD-4780-9EDF-9CEC543B3C94}" srcOrd="2" destOrd="0" presId="urn:microsoft.com/office/officeart/2005/8/layout/lProcess2"/>
    <dgm:cxn modelId="{30BB750D-6B6F-40A3-9E14-64C22FFFE3DC}" type="presParOf" srcId="{F28C4ECB-092E-4BD5-8F24-B789806B7C7F}" destId="{3BA4D5D0-5C5D-4A34-BE13-4BC50E3B2438}" srcOrd="3" destOrd="0" presId="urn:microsoft.com/office/officeart/2005/8/layout/lProcess2"/>
    <dgm:cxn modelId="{3BB1361E-AE10-4BEB-A9C3-E448ED656CCA}" type="presParOf" srcId="{F28C4ECB-092E-4BD5-8F24-B789806B7C7F}" destId="{6741D77E-B1AF-4177-ADD4-D7D83D80D5C8}" srcOrd="4" destOrd="0" presId="urn:microsoft.com/office/officeart/2005/8/layout/lProcess2"/>
    <dgm:cxn modelId="{E20B6120-7CCD-4367-B7C3-0C553ED55D92}" type="presParOf" srcId="{85F49B7B-7FB0-43D6-BBED-7C36B905979C}" destId="{56FAC0E1-EC38-4C2F-87CF-99B9845541E7}" srcOrd="7" destOrd="0" presId="urn:microsoft.com/office/officeart/2005/8/layout/lProcess2"/>
    <dgm:cxn modelId="{6DC4E6E1-6EF6-4EAF-BF25-A9788CD52628}" type="presParOf" srcId="{85F49B7B-7FB0-43D6-BBED-7C36B905979C}" destId="{3170BA93-449C-45E7-BB4C-B97F317F3215}" srcOrd="8" destOrd="0" presId="urn:microsoft.com/office/officeart/2005/8/layout/lProcess2"/>
    <dgm:cxn modelId="{F06DDC4A-A6F1-4718-92E3-3FB8F1CCEF8E}" type="presParOf" srcId="{3170BA93-449C-45E7-BB4C-B97F317F3215}" destId="{33B05B89-CE18-4045-A2D3-7865DEFD17DC}" srcOrd="0" destOrd="0" presId="urn:microsoft.com/office/officeart/2005/8/layout/lProcess2"/>
    <dgm:cxn modelId="{79A5E2AF-FB72-4E73-9E01-A4955B307211}" type="presParOf" srcId="{3170BA93-449C-45E7-BB4C-B97F317F3215}" destId="{0FBC0E94-7F34-4429-AA05-44351FAA1235}" srcOrd="1" destOrd="0" presId="urn:microsoft.com/office/officeart/2005/8/layout/lProcess2"/>
    <dgm:cxn modelId="{0371C321-DF3B-4023-84B4-6FB2A9E414F8}" type="presParOf" srcId="{3170BA93-449C-45E7-BB4C-B97F317F3215}" destId="{4046AB4E-B116-4010-B4A3-E590CB54D2EB}" srcOrd="2" destOrd="0" presId="urn:microsoft.com/office/officeart/2005/8/layout/lProcess2"/>
    <dgm:cxn modelId="{FE9A55E9-4597-4867-AB3D-67E698156C46}" type="presParOf" srcId="{4046AB4E-B116-4010-B4A3-E590CB54D2EB}" destId="{A418A8A4-C99E-4AAD-9F66-91A08873C929}" srcOrd="0" destOrd="0" presId="urn:microsoft.com/office/officeart/2005/8/layout/lProcess2"/>
    <dgm:cxn modelId="{78F4A907-FC82-46C4-A3AE-DCCEB21ED17F}" type="presParOf" srcId="{A418A8A4-C99E-4AAD-9F66-91A08873C929}" destId="{B7BDDE11-6E2B-47AA-81F9-63249EF67B18}" srcOrd="0" destOrd="0" presId="urn:microsoft.com/office/officeart/2005/8/layout/lProcess2"/>
    <dgm:cxn modelId="{2A96128E-B74D-463A-B82E-B5F785B71863}" type="presParOf" srcId="{A418A8A4-C99E-4AAD-9F66-91A08873C929}" destId="{553DB6D1-D15E-465B-9A33-F59E5111EE70}" srcOrd="1" destOrd="0" presId="urn:microsoft.com/office/officeart/2005/8/layout/lProcess2"/>
    <dgm:cxn modelId="{791071A5-8C1A-41CC-B098-DFFF3F052458}" type="presParOf" srcId="{A418A8A4-C99E-4AAD-9F66-91A08873C929}" destId="{A97D9391-9F13-457E-BF88-2BDCF5335F92}" srcOrd="2" destOrd="0" presId="urn:microsoft.com/office/officeart/2005/8/layout/lProcess2"/>
    <dgm:cxn modelId="{B6EA4B63-DD7C-44B9-B676-DC1411D73C5E}" type="presParOf" srcId="{A418A8A4-C99E-4AAD-9F66-91A08873C929}" destId="{B4A5CDB5-D94D-4CC7-B7C4-4EBD7201C9A6}" srcOrd="3" destOrd="0" presId="urn:microsoft.com/office/officeart/2005/8/layout/lProcess2"/>
    <dgm:cxn modelId="{47A5B6C8-A97B-4EA6-A617-6C7018D3AFBE}" type="presParOf" srcId="{A418A8A4-C99E-4AAD-9F66-91A08873C929}" destId="{AA759BF3-EC94-4F5E-90F2-1B58DE2A6C38}"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5E1614-FD22-4EF9-BA24-D4C027BB43E4}" type="doc">
      <dgm:prSet loTypeId="urn:microsoft.com/office/officeart/2018/2/layout/IconVerticalSolidList" loCatId="icon" qsTypeId="urn:microsoft.com/office/officeart/2005/8/quickstyle/3d1" qsCatId="3D" csTypeId="urn:microsoft.com/office/officeart/2005/8/colors/colorful1" csCatId="colorful" phldr="1"/>
      <dgm:spPr/>
      <dgm:t>
        <a:bodyPr/>
        <a:lstStyle/>
        <a:p>
          <a:endParaRPr lang="en-US"/>
        </a:p>
      </dgm:t>
    </dgm:pt>
    <dgm:pt modelId="{EA79F110-F19B-490B-A6C9-DC17ADC29152}">
      <dgm:prSet/>
      <dgm:spPr/>
      <dgm:t>
        <a:bodyPr/>
        <a:lstStyle/>
        <a:p>
          <a:pPr>
            <a:lnSpc>
              <a:spcPct val="100000"/>
            </a:lnSpc>
          </a:pPr>
          <a:r>
            <a:rPr lang="en-US"/>
            <a:t>Create, enrich and publish multilingual controlled vocabularies, available online </a:t>
          </a:r>
          <a:r>
            <a:rPr lang="en-US" u="sng">
              <a:hlinkClick xmlns:r="http://schemas.openxmlformats.org/officeDocument/2006/relationships" r:id="rId1"/>
            </a:rPr>
            <a:t>on</a:t>
          </a:r>
          <a:r>
            <a:rPr lang="en-US" u="sng">
              <a:latin typeface="Calibri Light" panose="020F0302020204030204"/>
              <a:hlinkClick xmlns:r="http://schemas.openxmlformats.org/officeDocument/2006/relationships" r:id="rId1"/>
            </a:rPr>
            <a:t> the</a:t>
          </a:r>
          <a:r>
            <a:rPr lang="en-US" u="sng">
              <a:hlinkClick xmlns:r="http://schemas.openxmlformats.org/officeDocument/2006/relationships" r:id="rId1"/>
            </a:rPr>
            <a:t> </a:t>
          </a:r>
          <a:r>
            <a:rPr lang="en-US" u="sng">
              <a:latin typeface="Calibri Light" panose="020F0302020204030204"/>
              <a:hlinkClick xmlns:r="http://schemas.openxmlformats.org/officeDocument/2006/relationships" r:id="rId1"/>
            </a:rPr>
            <a:t>EU Vocabularies </a:t>
          </a:r>
          <a:r>
            <a:rPr lang="en-US" u="sng">
              <a:hlinkClick xmlns:r="http://schemas.openxmlformats.org/officeDocument/2006/relationships" r:id="rId1"/>
            </a:rPr>
            <a:t>website</a:t>
          </a:r>
          <a:r>
            <a:rPr lang="en-US"/>
            <a:t>​</a:t>
          </a:r>
        </a:p>
      </dgm:t>
    </dgm:pt>
    <dgm:pt modelId="{8B27D347-D178-4A14-80B6-C1BC84907BF2}" type="parTrans" cxnId="{97CC3EFD-6088-4579-8B84-092BD0A26490}">
      <dgm:prSet/>
      <dgm:spPr/>
      <dgm:t>
        <a:bodyPr/>
        <a:lstStyle/>
        <a:p>
          <a:endParaRPr lang="en-US"/>
        </a:p>
      </dgm:t>
    </dgm:pt>
    <dgm:pt modelId="{F139895E-9012-4B4D-B321-B675BF4124B2}" type="sibTrans" cxnId="{97CC3EFD-6088-4579-8B84-092BD0A26490}">
      <dgm:prSet/>
      <dgm:spPr/>
      <dgm:t>
        <a:bodyPr/>
        <a:lstStyle/>
        <a:p>
          <a:endParaRPr lang="en-US"/>
        </a:p>
      </dgm:t>
    </dgm:pt>
    <dgm:pt modelId="{77628805-9ADE-49E7-B995-06987D8EA915}">
      <dgm:prSet/>
      <dgm:spPr/>
      <dgm:t>
        <a:bodyPr/>
        <a:lstStyle/>
        <a:p>
          <a:pPr>
            <a:lnSpc>
              <a:spcPct val="100000"/>
            </a:lnSpc>
          </a:pPr>
          <a:r>
            <a:rPr lang="en-US" b="0"/>
            <a:t>Provide services to all EU institutions </a:t>
          </a:r>
          <a:r>
            <a:rPr lang="en-US" b="0">
              <a:latin typeface="Calibri Light" panose="020F0302020204030204"/>
            </a:rPr>
            <a:t>and Data Spaces </a:t>
          </a:r>
          <a:r>
            <a:rPr lang="en-US" b="0"/>
            <a:t>in</a:t>
          </a:r>
        </a:p>
      </dgm:t>
    </dgm:pt>
    <dgm:pt modelId="{3B55FD09-BCC5-4F0A-B10F-FBA725FD9356}" type="parTrans" cxnId="{0B8D1D2E-2843-42F9-B0B4-D3E7CF0542C7}">
      <dgm:prSet/>
      <dgm:spPr/>
      <dgm:t>
        <a:bodyPr/>
        <a:lstStyle/>
        <a:p>
          <a:endParaRPr lang="en-US"/>
        </a:p>
      </dgm:t>
    </dgm:pt>
    <dgm:pt modelId="{8A435297-898C-46A8-A9C4-1E678E780443}" type="sibTrans" cxnId="{0B8D1D2E-2843-42F9-B0B4-D3E7CF0542C7}">
      <dgm:prSet/>
      <dgm:spPr/>
      <dgm:t>
        <a:bodyPr/>
        <a:lstStyle/>
        <a:p>
          <a:endParaRPr lang="en-US"/>
        </a:p>
      </dgm:t>
    </dgm:pt>
    <dgm:pt modelId="{14F93BBB-7E93-491A-A91E-797EC01552C9}">
      <dgm:prSet custT="1"/>
      <dgm:spPr/>
      <dgm:t>
        <a:bodyPr/>
        <a:lstStyle/>
        <a:p>
          <a:pPr>
            <a:lnSpc>
              <a:spcPct val="100000"/>
            </a:lnSpc>
          </a:pPr>
          <a:r>
            <a:rPr lang="en-US" sz="1600" cap="all"/>
            <a:t>- Creation and updates of reference data​</a:t>
          </a:r>
          <a:endParaRPr lang="en-US" sz="1600"/>
        </a:p>
      </dgm:t>
    </dgm:pt>
    <dgm:pt modelId="{C523DCE1-4959-414B-BDC9-E0FFAB78A58E}" type="parTrans" cxnId="{FE498D6D-7635-4E82-BD6A-3592D7201F30}">
      <dgm:prSet/>
      <dgm:spPr/>
      <dgm:t>
        <a:bodyPr/>
        <a:lstStyle/>
        <a:p>
          <a:endParaRPr lang="en-IE"/>
        </a:p>
      </dgm:t>
    </dgm:pt>
    <dgm:pt modelId="{93A4D5AD-9F16-494E-9089-C1FD2D0E613A}" type="sibTrans" cxnId="{FE498D6D-7635-4E82-BD6A-3592D7201F30}">
      <dgm:prSet/>
      <dgm:spPr/>
      <dgm:t>
        <a:bodyPr/>
        <a:lstStyle/>
        <a:p>
          <a:endParaRPr lang="en-IE"/>
        </a:p>
      </dgm:t>
    </dgm:pt>
    <dgm:pt modelId="{A12200B7-BDC3-495B-8128-2149D9DC7F87}">
      <dgm:prSet custT="1"/>
      <dgm:spPr/>
      <dgm:t>
        <a:bodyPr/>
        <a:lstStyle/>
        <a:p>
          <a:pPr>
            <a:lnSpc>
              <a:spcPct val="100000"/>
            </a:lnSpc>
          </a:pPr>
          <a:r>
            <a:rPr lang="en-US" sz="1600" cap="all"/>
            <a:t>- Maintenance and validation of data​</a:t>
          </a:r>
        </a:p>
      </dgm:t>
    </dgm:pt>
    <dgm:pt modelId="{7F231247-415F-475F-BB34-1BDBAD3B35C2}" type="parTrans" cxnId="{65498F49-B0F2-4B68-90B2-2341D94B40A8}">
      <dgm:prSet/>
      <dgm:spPr/>
      <dgm:t>
        <a:bodyPr/>
        <a:lstStyle/>
        <a:p>
          <a:endParaRPr lang="en-IE"/>
        </a:p>
      </dgm:t>
    </dgm:pt>
    <dgm:pt modelId="{CF42C0FE-0B48-41BC-BDAE-5F1021F37CEC}" type="sibTrans" cxnId="{65498F49-B0F2-4B68-90B2-2341D94B40A8}">
      <dgm:prSet/>
      <dgm:spPr/>
      <dgm:t>
        <a:bodyPr/>
        <a:lstStyle/>
        <a:p>
          <a:endParaRPr lang="en-IE"/>
        </a:p>
      </dgm:t>
    </dgm:pt>
    <dgm:pt modelId="{7F08031C-C5C5-4FA4-B7F2-D3ED0436F6FB}">
      <dgm:prSet custT="1"/>
      <dgm:spPr/>
      <dgm:t>
        <a:bodyPr/>
        <a:lstStyle/>
        <a:p>
          <a:pPr>
            <a:lnSpc>
              <a:spcPct val="100000"/>
            </a:lnSpc>
          </a:pPr>
          <a:r>
            <a:rPr lang="en-US" sz="1600" cap="all"/>
            <a:t>- Publication across various platforms​</a:t>
          </a:r>
        </a:p>
      </dgm:t>
    </dgm:pt>
    <dgm:pt modelId="{3BDDE275-7C80-417A-996D-A72B56FC9419}" type="parTrans" cxnId="{38C4E997-56E5-4202-ADD7-984AACCBBE9D}">
      <dgm:prSet/>
      <dgm:spPr/>
      <dgm:t>
        <a:bodyPr/>
        <a:lstStyle/>
        <a:p>
          <a:endParaRPr lang="en-IE"/>
        </a:p>
      </dgm:t>
    </dgm:pt>
    <dgm:pt modelId="{B276A86F-AF8C-4565-8267-53F6FC5AC942}" type="sibTrans" cxnId="{38C4E997-56E5-4202-ADD7-984AACCBBE9D}">
      <dgm:prSet/>
      <dgm:spPr/>
      <dgm:t>
        <a:bodyPr/>
        <a:lstStyle/>
        <a:p>
          <a:endParaRPr lang="en-IE"/>
        </a:p>
      </dgm:t>
    </dgm:pt>
    <dgm:pt modelId="{C0F00A34-8F53-4F89-90FB-AEBE1F8E950E}">
      <dgm:prSet custT="1"/>
      <dgm:spPr/>
      <dgm:t>
        <a:bodyPr/>
        <a:lstStyle/>
        <a:p>
          <a:pPr>
            <a:lnSpc>
              <a:spcPct val="100000"/>
            </a:lnSpc>
          </a:pPr>
          <a:r>
            <a:rPr lang="en-US" sz="1600" cap="all"/>
            <a:t>- Promotion, training and ongoing support</a:t>
          </a:r>
        </a:p>
      </dgm:t>
    </dgm:pt>
    <dgm:pt modelId="{B4A66822-755F-4BDE-A85A-0792CD402C6E}" type="parTrans" cxnId="{5C5E8CD8-17AC-4238-8921-EF0EE533808A}">
      <dgm:prSet/>
      <dgm:spPr/>
      <dgm:t>
        <a:bodyPr/>
        <a:lstStyle/>
        <a:p>
          <a:endParaRPr lang="en-IE"/>
        </a:p>
      </dgm:t>
    </dgm:pt>
    <dgm:pt modelId="{9130E6EE-9720-41CF-8EF9-7E591E839FFF}" type="sibTrans" cxnId="{5C5E8CD8-17AC-4238-8921-EF0EE533808A}">
      <dgm:prSet/>
      <dgm:spPr/>
      <dgm:t>
        <a:bodyPr/>
        <a:lstStyle/>
        <a:p>
          <a:endParaRPr lang="en-IE"/>
        </a:p>
      </dgm:t>
    </dgm:pt>
    <dgm:pt modelId="{844F2BA4-2E48-4D46-A877-73861E5C6172}" type="pres">
      <dgm:prSet presAssocID="{265E1614-FD22-4EF9-BA24-D4C027BB43E4}" presName="root" presStyleCnt="0">
        <dgm:presLayoutVars>
          <dgm:dir/>
          <dgm:resizeHandles val="exact"/>
        </dgm:presLayoutVars>
      </dgm:prSet>
      <dgm:spPr/>
    </dgm:pt>
    <dgm:pt modelId="{64A3AE91-42DD-442D-AD0E-559384E93AD0}" type="pres">
      <dgm:prSet presAssocID="{EA79F110-F19B-490B-A6C9-DC17ADC29152}" presName="compNode" presStyleCnt="0"/>
      <dgm:spPr/>
    </dgm:pt>
    <dgm:pt modelId="{CFC16D3F-023C-45A5-8DC2-99685D2CB4CC}" type="pres">
      <dgm:prSet presAssocID="{EA79F110-F19B-490B-A6C9-DC17ADC29152}" presName="bgRect" presStyleLbl="bgShp" presStyleIdx="0" presStyleCnt="2" custLinFactNeighborX="0" custLinFactNeighborY="-2044"/>
      <dgm:spPr/>
    </dgm:pt>
    <dgm:pt modelId="{BA156C00-5A4E-4E17-9A24-C7B6B08B6014}" type="pres">
      <dgm:prSet presAssocID="{EA79F110-F19B-490B-A6C9-DC17ADC29152}"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ooks"/>
        </a:ext>
      </dgm:extLst>
    </dgm:pt>
    <dgm:pt modelId="{FFCF2991-8F29-4C78-8DBE-1C1728206651}" type="pres">
      <dgm:prSet presAssocID="{EA79F110-F19B-490B-A6C9-DC17ADC29152}" presName="spaceRect" presStyleCnt="0"/>
      <dgm:spPr/>
    </dgm:pt>
    <dgm:pt modelId="{66170E58-5B93-4539-AC0C-78E17553D1EC}" type="pres">
      <dgm:prSet presAssocID="{EA79F110-F19B-490B-A6C9-DC17ADC29152}" presName="parTx" presStyleLbl="revTx" presStyleIdx="0" presStyleCnt="3">
        <dgm:presLayoutVars>
          <dgm:chMax val="0"/>
          <dgm:chPref val="0"/>
        </dgm:presLayoutVars>
      </dgm:prSet>
      <dgm:spPr/>
    </dgm:pt>
    <dgm:pt modelId="{93694A1E-CC25-4DF0-86D4-9E00E0E5A42A}" type="pres">
      <dgm:prSet presAssocID="{F139895E-9012-4B4D-B321-B675BF4124B2}" presName="sibTrans" presStyleCnt="0"/>
      <dgm:spPr/>
    </dgm:pt>
    <dgm:pt modelId="{28A00354-D1BF-4689-9CE7-5CABCB63B4C8}" type="pres">
      <dgm:prSet presAssocID="{77628805-9ADE-49E7-B995-06987D8EA915}" presName="compNode" presStyleCnt="0"/>
      <dgm:spPr/>
    </dgm:pt>
    <dgm:pt modelId="{460DBDB7-758D-4962-BFE6-EA8CCEBC9348}" type="pres">
      <dgm:prSet presAssocID="{77628805-9ADE-49E7-B995-06987D8EA915}" presName="bgRect" presStyleLbl="bgShp" presStyleIdx="1" presStyleCnt="2"/>
      <dgm:spPr/>
    </dgm:pt>
    <dgm:pt modelId="{B5C24840-5109-41E7-9CE0-2A951B8370A9}" type="pres">
      <dgm:prSet presAssocID="{77628805-9ADE-49E7-B995-06987D8EA915}"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Bank"/>
        </a:ext>
      </dgm:extLst>
    </dgm:pt>
    <dgm:pt modelId="{6E8FE756-0D06-4A7A-887A-ABBC59EDB188}" type="pres">
      <dgm:prSet presAssocID="{77628805-9ADE-49E7-B995-06987D8EA915}" presName="spaceRect" presStyleCnt="0"/>
      <dgm:spPr/>
    </dgm:pt>
    <dgm:pt modelId="{49F66B38-ADBF-4BA3-B950-92DCCC92983B}" type="pres">
      <dgm:prSet presAssocID="{77628805-9ADE-49E7-B995-06987D8EA915}" presName="parTx" presStyleLbl="revTx" presStyleIdx="1" presStyleCnt="3" custScaleX="81597" custLinFactNeighborX="-5744">
        <dgm:presLayoutVars>
          <dgm:chMax val="0"/>
          <dgm:chPref val="0"/>
        </dgm:presLayoutVars>
      </dgm:prSet>
      <dgm:spPr/>
    </dgm:pt>
    <dgm:pt modelId="{7732EAFA-3EA3-44CB-A534-56C940F6754F}" type="pres">
      <dgm:prSet presAssocID="{77628805-9ADE-49E7-B995-06987D8EA915}" presName="desTx" presStyleLbl="revTx" presStyleIdx="2" presStyleCnt="3" custScaleX="129636" custLinFactNeighborX="29908">
        <dgm:presLayoutVars/>
      </dgm:prSet>
      <dgm:spPr/>
    </dgm:pt>
  </dgm:ptLst>
  <dgm:cxnLst>
    <dgm:cxn modelId="{43020310-A586-4335-A0CE-D70EF2ABB9C9}" type="presOf" srcId="{7F08031C-C5C5-4FA4-B7F2-D3ED0436F6FB}" destId="{7732EAFA-3EA3-44CB-A534-56C940F6754F}" srcOrd="0" destOrd="2" presId="urn:microsoft.com/office/officeart/2018/2/layout/IconVerticalSolidList"/>
    <dgm:cxn modelId="{DBFF5029-F9E6-4DFF-A88B-972AA8FDB97E}" type="presOf" srcId="{EA79F110-F19B-490B-A6C9-DC17ADC29152}" destId="{66170E58-5B93-4539-AC0C-78E17553D1EC}" srcOrd="0" destOrd="0" presId="urn:microsoft.com/office/officeart/2018/2/layout/IconVerticalSolidList"/>
    <dgm:cxn modelId="{0B8D1D2E-2843-42F9-B0B4-D3E7CF0542C7}" srcId="{265E1614-FD22-4EF9-BA24-D4C027BB43E4}" destId="{77628805-9ADE-49E7-B995-06987D8EA915}" srcOrd="1" destOrd="0" parTransId="{3B55FD09-BCC5-4F0A-B10F-FBA725FD9356}" sibTransId="{8A435297-898C-46A8-A9C4-1E678E780443}"/>
    <dgm:cxn modelId="{65498F49-B0F2-4B68-90B2-2341D94B40A8}" srcId="{77628805-9ADE-49E7-B995-06987D8EA915}" destId="{A12200B7-BDC3-495B-8128-2149D9DC7F87}" srcOrd="1" destOrd="0" parTransId="{7F231247-415F-475F-BB34-1BDBAD3B35C2}" sibTransId="{CF42C0FE-0B48-41BC-BDAE-5F1021F37CEC}"/>
    <dgm:cxn modelId="{FE498D6D-7635-4E82-BD6A-3592D7201F30}" srcId="{77628805-9ADE-49E7-B995-06987D8EA915}" destId="{14F93BBB-7E93-491A-A91E-797EC01552C9}" srcOrd="0" destOrd="0" parTransId="{C523DCE1-4959-414B-BDC9-E0FFAB78A58E}" sibTransId="{93A4D5AD-9F16-494E-9089-C1FD2D0E613A}"/>
    <dgm:cxn modelId="{BD32A658-2186-4D4B-BDCB-33FB7A173984}" type="presOf" srcId="{C0F00A34-8F53-4F89-90FB-AEBE1F8E950E}" destId="{7732EAFA-3EA3-44CB-A534-56C940F6754F}" srcOrd="0" destOrd="3" presId="urn:microsoft.com/office/officeart/2018/2/layout/IconVerticalSolidList"/>
    <dgm:cxn modelId="{5D78C589-E03E-419C-A1B6-5B4F62E2AA88}" type="presOf" srcId="{265E1614-FD22-4EF9-BA24-D4C027BB43E4}" destId="{844F2BA4-2E48-4D46-A877-73861E5C6172}" srcOrd="0" destOrd="0" presId="urn:microsoft.com/office/officeart/2018/2/layout/IconVerticalSolidList"/>
    <dgm:cxn modelId="{0E99E193-9B4C-4E9D-87C3-F1F53E4202FB}" type="presOf" srcId="{A12200B7-BDC3-495B-8128-2149D9DC7F87}" destId="{7732EAFA-3EA3-44CB-A534-56C940F6754F}" srcOrd="0" destOrd="1" presId="urn:microsoft.com/office/officeart/2018/2/layout/IconVerticalSolidList"/>
    <dgm:cxn modelId="{38C4E997-56E5-4202-ADD7-984AACCBBE9D}" srcId="{77628805-9ADE-49E7-B995-06987D8EA915}" destId="{7F08031C-C5C5-4FA4-B7F2-D3ED0436F6FB}" srcOrd="2" destOrd="0" parTransId="{3BDDE275-7C80-417A-996D-A72B56FC9419}" sibTransId="{B276A86F-AF8C-4565-8267-53F6FC5AC942}"/>
    <dgm:cxn modelId="{DFB76CA4-6DA4-4C82-9A31-F6DF79AD3767}" type="presOf" srcId="{14F93BBB-7E93-491A-A91E-797EC01552C9}" destId="{7732EAFA-3EA3-44CB-A534-56C940F6754F}" srcOrd="0" destOrd="0" presId="urn:microsoft.com/office/officeart/2018/2/layout/IconVerticalSolidList"/>
    <dgm:cxn modelId="{5C5E8CD8-17AC-4238-8921-EF0EE533808A}" srcId="{77628805-9ADE-49E7-B995-06987D8EA915}" destId="{C0F00A34-8F53-4F89-90FB-AEBE1F8E950E}" srcOrd="3" destOrd="0" parTransId="{B4A66822-755F-4BDE-A85A-0792CD402C6E}" sibTransId="{9130E6EE-9720-41CF-8EF9-7E591E839FFF}"/>
    <dgm:cxn modelId="{86B4D3E5-6E88-4FCE-819D-0EE5DF5D18C0}" type="presOf" srcId="{77628805-9ADE-49E7-B995-06987D8EA915}" destId="{49F66B38-ADBF-4BA3-B950-92DCCC92983B}" srcOrd="0" destOrd="0" presId="urn:microsoft.com/office/officeart/2018/2/layout/IconVerticalSolidList"/>
    <dgm:cxn modelId="{97CC3EFD-6088-4579-8B84-092BD0A26490}" srcId="{265E1614-FD22-4EF9-BA24-D4C027BB43E4}" destId="{EA79F110-F19B-490B-A6C9-DC17ADC29152}" srcOrd="0" destOrd="0" parTransId="{8B27D347-D178-4A14-80B6-C1BC84907BF2}" sibTransId="{F139895E-9012-4B4D-B321-B675BF4124B2}"/>
    <dgm:cxn modelId="{0CD080F8-9DCF-4378-B76D-7C2AD693D381}" type="presParOf" srcId="{844F2BA4-2E48-4D46-A877-73861E5C6172}" destId="{64A3AE91-42DD-442D-AD0E-559384E93AD0}" srcOrd="0" destOrd="0" presId="urn:microsoft.com/office/officeart/2018/2/layout/IconVerticalSolidList"/>
    <dgm:cxn modelId="{0B81F4FE-D029-41CB-BA33-D075C008D9A3}" type="presParOf" srcId="{64A3AE91-42DD-442D-AD0E-559384E93AD0}" destId="{CFC16D3F-023C-45A5-8DC2-99685D2CB4CC}" srcOrd="0" destOrd="0" presId="urn:microsoft.com/office/officeart/2018/2/layout/IconVerticalSolidList"/>
    <dgm:cxn modelId="{08F508A7-6389-489F-A2FF-31F4AACE160B}" type="presParOf" srcId="{64A3AE91-42DD-442D-AD0E-559384E93AD0}" destId="{BA156C00-5A4E-4E17-9A24-C7B6B08B6014}" srcOrd="1" destOrd="0" presId="urn:microsoft.com/office/officeart/2018/2/layout/IconVerticalSolidList"/>
    <dgm:cxn modelId="{C205420A-CDCE-48E4-9B33-4EC70C2A741E}" type="presParOf" srcId="{64A3AE91-42DD-442D-AD0E-559384E93AD0}" destId="{FFCF2991-8F29-4C78-8DBE-1C1728206651}" srcOrd="2" destOrd="0" presId="urn:microsoft.com/office/officeart/2018/2/layout/IconVerticalSolidList"/>
    <dgm:cxn modelId="{5CF967DD-E76A-442D-9E89-9C4A54D97AC0}" type="presParOf" srcId="{64A3AE91-42DD-442D-AD0E-559384E93AD0}" destId="{66170E58-5B93-4539-AC0C-78E17553D1EC}" srcOrd="3" destOrd="0" presId="urn:microsoft.com/office/officeart/2018/2/layout/IconVerticalSolidList"/>
    <dgm:cxn modelId="{872B932F-2090-4B8E-A04B-0F979A26AC67}" type="presParOf" srcId="{844F2BA4-2E48-4D46-A877-73861E5C6172}" destId="{93694A1E-CC25-4DF0-86D4-9E00E0E5A42A}" srcOrd="1" destOrd="0" presId="urn:microsoft.com/office/officeart/2018/2/layout/IconVerticalSolidList"/>
    <dgm:cxn modelId="{2A4D2A64-37EB-41B8-A9EA-94DA2D1205FC}" type="presParOf" srcId="{844F2BA4-2E48-4D46-A877-73861E5C6172}" destId="{28A00354-D1BF-4689-9CE7-5CABCB63B4C8}" srcOrd="2" destOrd="0" presId="urn:microsoft.com/office/officeart/2018/2/layout/IconVerticalSolidList"/>
    <dgm:cxn modelId="{43BDE3F5-82D6-45C0-A5D7-CF4FF3C65C8A}" type="presParOf" srcId="{28A00354-D1BF-4689-9CE7-5CABCB63B4C8}" destId="{460DBDB7-758D-4962-BFE6-EA8CCEBC9348}" srcOrd="0" destOrd="0" presId="urn:microsoft.com/office/officeart/2018/2/layout/IconVerticalSolidList"/>
    <dgm:cxn modelId="{66CBC113-1D40-478F-9978-59ABBBAEFB19}" type="presParOf" srcId="{28A00354-D1BF-4689-9CE7-5CABCB63B4C8}" destId="{B5C24840-5109-41E7-9CE0-2A951B8370A9}" srcOrd="1" destOrd="0" presId="urn:microsoft.com/office/officeart/2018/2/layout/IconVerticalSolidList"/>
    <dgm:cxn modelId="{76D9C9FD-D032-4AE0-BA2B-00B3EFD2CF7E}" type="presParOf" srcId="{28A00354-D1BF-4689-9CE7-5CABCB63B4C8}" destId="{6E8FE756-0D06-4A7A-887A-ABBC59EDB188}" srcOrd="2" destOrd="0" presId="urn:microsoft.com/office/officeart/2018/2/layout/IconVerticalSolidList"/>
    <dgm:cxn modelId="{143938B8-DCE9-4921-A0D1-9E5160B92079}" type="presParOf" srcId="{28A00354-D1BF-4689-9CE7-5CABCB63B4C8}" destId="{49F66B38-ADBF-4BA3-B950-92DCCC92983B}" srcOrd="3" destOrd="0" presId="urn:microsoft.com/office/officeart/2018/2/layout/IconVerticalSolidList"/>
    <dgm:cxn modelId="{2D263540-7BC3-4D13-A97B-623908993BAF}" type="presParOf" srcId="{28A00354-D1BF-4689-9CE7-5CABCB63B4C8}" destId="{7732EAFA-3EA3-44CB-A534-56C940F6754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79AE22-067D-4818-AE63-5059B49B8853}"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59D2B01C-F614-48E9-912C-AD0B38EA4EDA}">
      <dgm:prSet phldrT="[Text]" phldr="0"/>
      <dgm:spPr/>
      <dgm:t>
        <a:bodyPr/>
        <a:lstStyle/>
        <a:p>
          <a:r>
            <a:rPr lang="en-US">
              <a:latin typeface="Calibri Light" panose="020F0302020204030204"/>
            </a:rPr>
            <a:t>Website</a:t>
          </a:r>
          <a:endParaRPr lang="en-US"/>
        </a:p>
      </dgm:t>
    </dgm:pt>
    <dgm:pt modelId="{07DB22E8-F0CC-43C2-A95D-1DF6D60871E3}" type="parTrans" cxnId="{832B6304-EBEC-4560-AF9B-F5C80B758E9C}">
      <dgm:prSet/>
      <dgm:spPr/>
      <dgm:t>
        <a:bodyPr/>
        <a:lstStyle/>
        <a:p>
          <a:endParaRPr lang="en-US"/>
        </a:p>
      </dgm:t>
    </dgm:pt>
    <dgm:pt modelId="{2CA0266A-E01A-490E-B97F-F187431233BD}" type="sibTrans" cxnId="{832B6304-EBEC-4560-AF9B-F5C80B758E9C}">
      <dgm:prSet/>
      <dgm:spPr/>
      <dgm:t>
        <a:bodyPr/>
        <a:lstStyle/>
        <a:p>
          <a:endParaRPr lang="en-US"/>
        </a:p>
      </dgm:t>
    </dgm:pt>
    <dgm:pt modelId="{A8B449B2-0A38-4999-899F-FA965B38694B}">
      <dgm:prSet phldrT="[Text]" phldr="0"/>
      <dgm:spPr/>
      <dgm:t>
        <a:bodyPr/>
        <a:lstStyle/>
        <a:p>
          <a:pPr rtl="0"/>
          <a:r>
            <a:rPr lang="en-US">
              <a:latin typeface="Calibri Light" panose="020F0302020204030204"/>
            </a:rPr>
            <a:t>Gateway to reference data and the related tools and services</a:t>
          </a:r>
          <a:endParaRPr lang="en-US"/>
        </a:p>
      </dgm:t>
    </dgm:pt>
    <dgm:pt modelId="{34241DAB-170F-4095-89B4-884EB00A7586}" type="parTrans" cxnId="{4D4CBE51-F2F4-4C5D-A6DC-8F7D08D1A735}">
      <dgm:prSet/>
      <dgm:spPr/>
      <dgm:t>
        <a:bodyPr/>
        <a:lstStyle/>
        <a:p>
          <a:endParaRPr lang="en-US"/>
        </a:p>
      </dgm:t>
    </dgm:pt>
    <dgm:pt modelId="{C0511BD5-0D9B-40B5-8EA3-94D552BEE795}" type="sibTrans" cxnId="{4D4CBE51-F2F4-4C5D-A6DC-8F7D08D1A735}">
      <dgm:prSet/>
      <dgm:spPr/>
      <dgm:t>
        <a:bodyPr/>
        <a:lstStyle/>
        <a:p>
          <a:endParaRPr lang="en-US"/>
        </a:p>
      </dgm:t>
    </dgm:pt>
    <dgm:pt modelId="{364AD882-E4E8-4C22-86B9-BB0D5E68010A}">
      <dgm:prSet phldrT="[Text]" phldr="0"/>
      <dgm:spPr/>
      <dgm:t>
        <a:bodyPr/>
        <a:lstStyle/>
        <a:p>
          <a:pPr rtl="0"/>
          <a:r>
            <a:rPr lang="en-US">
              <a:latin typeface="Calibri Light" panose="020F0302020204030204"/>
            </a:rPr>
            <a:t>Reference data catalogue</a:t>
          </a:r>
          <a:endParaRPr lang="en-US"/>
        </a:p>
      </dgm:t>
    </dgm:pt>
    <dgm:pt modelId="{CD43CDD1-62E6-48B8-BABB-23D173125C9C}" type="parTrans" cxnId="{99B79774-E505-4056-A3B0-38AEBBBEE57E}">
      <dgm:prSet/>
      <dgm:spPr/>
      <dgm:t>
        <a:bodyPr/>
        <a:lstStyle/>
        <a:p>
          <a:endParaRPr lang="en-US"/>
        </a:p>
      </dgm:t>
    </dgm:pt>
    <dgm:pt modelId="{1D8CE450-A476-4A5C-855E-591BB9CC5B82}" type="sibTrans" cxnId="{99B79774-E505-4056-A3B0-38AEBBBEE57E}">
      <dgm:prSet/>
      <dgm:spPr/>
      <dgm:t>
        <a:bodyPr/>
        <a:lstStyle/>
        <a:p>
          <a:endParaRPr lang="en-US"/>
        </a:p>
      </dgm:t>
    </dgm:pt>
    <dgm:pt modelId="{66F128BC-06F6-4068-A49F-6C90E5BE44C9}">
      <dgm:prSet phldrT="[Text]" phldr="0"/>
      <dgm:spPr/>
      <dgm:t>
        <a:bodyPr/>
        <a:lstStyle/>
        <a:p>
          <a:pPr rtl="0"/>
          <a:r>
            <a:rPr lang="en-US">
              <a:latin typeface="Calibri Light" panose="020F0302020204030204"/>
            </a:rPr>
            <a:t>~300 semantic assets, maintained by EU institutions</a:t>
          </a:r>
          <a:endParaRPr lang="en-US"/>
        </a:p>
      </dgm:t>
    </dgm:pt>
    <dgm:pt modelId="{C12379DC-EFC2-45F5-8F37-E508DB349D34}" type="parTrans" cxnId="{9804E259-A72C-494B-A17D-139B3131CD95}">
      <dgm:prSet/>
      <dgm:spPr/>
      <dgm:t>
        <a:bodyPr/>
        <a:lstStyle/>
        <a:p>
          <a:endParaRPr lang="en-US"/>
        </a:p>
      </dgm:t>
    </dgm:pt>
    <dgm:pt modelId="{6B091379-8B6A-4218-A9FD-381D10860A46}" type="sibTrans" cxnId="{9804E259-A72C-494B-A17D-139B3131CD95}">
      <dgm:prSet/>
      <dgm:spPr/>
      <dgm:t>
        <a:bodyPr/>
        <a:lstStyle/>
        <a:p>
          <a:endParaRPr lang="en-US"/>
        </a:p>
      </dgm:t>
    </dgm:pt>
    <dgm:pt modelId="{B76C6288-5888-48DE-A3AB-57E3FD7D0468}">
      <dgm:prSet phldrT="[Text]" phldr="0"/>
      <dgm:spPr/>
      <dgm:t>
        <a:bodyPr/>
        <a:lstStyle/>
        <a:p>
          <a:pPr rtl="0"/>
          <a:r>
            <a:rPr lang="en-US">
              <a:latin typeface="Calibri Light" panose="020F0302020204030204"/>
            </a:rPr>
            <a:t>Set of services</a:t>
          </a:r>
          <a:endParaRPr lang="en-US"/>
        </a:p>
      </dgm:t>
    </dgm:pt>
    <dgm:pt modelId="{4190B9A7-166B-49D5-84A7-A10E8BFD9FA9}" type="parTrans" cxnId="{B139B75A-C8D8-4909-8F29-B9926E17530C}">
      <dgm:prSet/>
      <dgm:spPr/>
      <dgm:t>
        <a:bodyPr/>
        <a:lstStyle/>
        <a:p>
          <a:endParaRPr lang="en-US"/>
        </a:p>
      </dgm:t>
    </dgm:pt>
    <dgm:pt modelId="{3FFFB52B-E272-4BE6-848D-B89736685601}" type="sibTrans" cxnId="{B139B75A-C8D8-4909-8F29-B9926E17530C}">
      <dgm:prSet/>
      <dgm:spPr/>
      <dgm:t>
        <a:bodyPr/>
        <a:lstStyle/>
        <a:p>
          <a:endParaRPr lang="en-US"/>
        </a:p>
      </dgm:t>
    </dgm:pt>
    <dgm:pt modelId="{18B26434-F0A5-408A-9CC2-72C8BCFA2574}">
      <dgm:prSet phldrT="[Text]" phldr="0"/>
      <dgm:spPr/>
      <dgm:t>
        <a:bodyPr/>
        <a:lstStyle/>
        <a:p>
          <a:pPr rtl="0"/>
          <a:r>
            <a:rPr lang="en-US">
              <a:latin typeface="Calibri Light" panose="020F0302020204030204"/>
            </a:rPr>
            <a:t>Maintenance and publication of reference data</a:t>
          </a:r>
          <a:endParaRPr lang="en-US"/>
        </a:p>
      </dgm:t>
    </dgm:pt>
    <dgm:pt modelId="{E887A465-CD04-46BE-83E2-516BC80759F0}" type="parTrans" cxnId="{680A2D94-C81F-49FA-8BC2-894F755A8713}">
      <dgm:prSet/>
      <dgm:spPr/>
      <dgm:t>
        <a:bodyPr/>
        <a:lstStyle/>
        <a:p>
          <a:endParaRPr lang="en-US"/>
        </a:p>
      </dgm:t>
    </dgm:pt>
    <dgm:pt modelId="{9F55485E-5DF7-44F5-A09F-D6D870264ADA}" type="sibTrans" cxnId="{680A2D94-C81F-49FA-8BC2-894F755A8713}">
      <dgm:prSet/>
      <dgm:spPr/>
      <dgm:t>
        <a:bodyPr/>
        <a:lstStyle/>
        <a:p>
          <a:endParaRPr lang="en-US"/>
        </a:p>
      </dgm:t>
    </dgm:pt>
    <dgm:pt modelId="{B1680A76-6A9E-4A4C-9EB4-709CD1B55A48}">
      <dgm:prSet phldrT="[Text]" phldr="0"/>
      <dgm:spPr/>
      <dgm:t>
        <a:bodyPr/>
        <a:lstStyle/>
        <a:p>
          <a:pPr rtl="0"/>
          <a:r>
            <a:rPr lang="en-US">
              <a:latin typeface="Calibri Light" panose="020F0302020204030204"/>
            </a:rPr>
            <a:t>Support, training and helpdesk</a:t>
          </a:r>
          <a:endParaRPr lang="en-US"/>
        </a:p>
      </dgm:t>
    </dgm:pt>
    <dgm:pt modelId="{FECFED5D-8ABE-4A7C-9DCF-9AF3074BDD0D}" type="parTrans" cxnId="{C1040A04-5CAE-4BD9-8533-BCD219BBFD82}">
      <dgm:prSet/>
      <dgm:spPr/>
      <dgm:t>
        <a:bodyPr/>
        <a:lstStyle/>
        <a:p>
          <a:endParaRPr lang="en-US"/>
        </a:p>
      </dgm:t>
    </dgm:pt>
    <dgm:pt modelId="{E68A6E8C-A9E4-47C2-8592-921051A01225}" type="sibTrans" cxnId="{C1040A04-5CAE-4BD9-8533-BCD219BBFD82}">
      <dgm:prSet/>
      <dgm:spPr/>
      <dgm:t>
        <a:bodyPr/>
        <a:lstStyle/>
        <a:p>
          <a:endParaRPr lang="en-US"/>
        </a:p>
      </dgm:t>
    </dgm:pt>
    <dgm:pt modelId="{ECD24162-3F6E-4FAF-A083-7E6CE511BE8C}" type="pres">
      <dgm:prSet presAssocID="{A279AE22-067D-4818-AE63-5059B49B8853}" presName="composite" presStyleCnt="0">
        <dgm:presLayoutVars>
          <dgm:chMax val="5"/>
          <dgm:dir/>
          <dgm:animLvl val="ctr"/>
          <dgm:resizeHandles val="exact"/>
        </dgm:presLayoutVars>
      </dgm:prSet>
      <dgm:spPr/>
    </dgm:pt>
    <dgm:pt modelId="{DBF83458-6E74-462D-A0B3-D648EECB6BEB}" type="pres">
      <dgm:prSet presAssocID="{A279AE22-067D-4818-AE63-5059B49B8853}" presName="cycle" presStyleCnt="0"/>
      <dgm:spPr/>
    </dgm:pt>
    <dgm:pt modelId="{73CC0C19-60E7-43AC-A431-F6D70985EE9F}" type="pres">
      <dgm:prSet presAssocID="{A279AE22-067D-4818-AE63-5059B49B8853}" presName="centerShape" presStyleCnt="0"/>
      <dgm:spPr/>
    </dgm:pt>
    <dgm:pt modelId="{B2E29C15-BF92-4CD1-A0AF-000906D4670C}" type="pres">
      <dgm:prSet presAssocID="{A279AE22-067D-4818-AE63-5059B49B8853}" presName="connSite" presStyleLbl="node1" presStyleIdx="0" presStyleCnt="4"/>
      <dgm:spPr/>
    </dgm:pt>
    <dgm:pt modelId="{3538EFDA-81D2-4875-A5E2-8AF7CD25F1DD}" type="pres">
      <dgm:prSet presAssocID="{A279AE22-067D-4818-AE63-5059B49B8853}" presName="visible" presStyleLbl="node1" presStyleIdx="0" presStyleCnt="4" custScaleX="59391" custScaleY="38932"/>
      <dgm:spPr/>
    </dgm:pt>
    <dgm:pt modelId="{7B9C0C3E-DD1B-415F-9267-87C27D2D42EB}" type="pres">
      <dgm:prSet presAssocID="{07DB22E8-F0CC-43C2-A95D-1DF6D60871E3}" presName="Name25" presStyleLbl="parChTrans1D1" presStyleIdx="0" presStyleCnt="3"/>
      <dgm:spPr/>
    </dgm:pt>
    <dgm:pt modelId="{AFDD79D4-535F-4C48-8DD6-1C802723AE92}" type="pres">
      <dgm:prSet presAssocID="{59D2B01C-F614-48E9-912C-AD0B38EA4EDA}" presName="node" presStyleCnt="0"/>
      <dgm:spPr/>
    </dgm:pt>
    <dgm:pt modelId="{A7E31342-49F9-437B-93A8-8600BD482E62}" type="pres">
      <dgm:prSet presAssocID="{59D2B01C-F614-48E9-912C-AD0B38EA4EDA}" presName="parentNode" presStyleLbl="node1" presStyleIdx="1" presStyleCnt="4">
        <dgm:presLayoutVars>
          <dgm:chMax val="1"/>
          <dgm:bulletEnabled val="1"/>
        </dgm:presLayoutVars>
      </dgm:prSet>
      <dgm:spPr/>
    </dgm:pt>
    <dgm:pt modelId="{A9CA7807-1795-4260-A642-7F7194BFCBE0}" type="pres">
      <dgm:prSet presAssocID="{59D2B01C-F614-48E9-912C-AD0B38EA4EDA}" presName="childNode" presStyleLbl="revTx" presStyleIdx="0" presStyleCnt="3">
        <dgm:presLayoutVars>
          <dgm:bulletEnabled val="1"/>
        </dgm:presLayoutVars>
      </dgm:prSet>
      <dgm:spPr/>
    </dgm:pt>
    <dgm:pt modelId="{126A5992-5EF7-4390-832E-F75196E5AE8C}" type="pres">
      <dgm:prSet presAssocID="{CD43CDD1-62E6-48B8-BABB-23D173125C9C}" presName="Name25" presStyleLbl="parChTrans1D1" presStyleIdx="1" presStyleCnt="3"/>
      <dgm:spPr/>
    </dgm:pt>
    <dgm:pt modelId="{640A9D17-B819-4891-B06D-EAB8F1560759}" type="pres">
      <dgm:prSet presAssocID="{364AD882-E4E8-4C22-86B9-BB0D5E68010A}" presName="node" presStyleCnt="0"/>
      <dgm:spPr/>
    </dgm:pt>
    <dgm:pt modelId="{4CB672FF-34C8-4D93-9F13-F1F427C48941}" type="pres">
      <dgm:prSet presAssocID="{364AD882-E4E8-4C22-86B9-BB0D5E68010A}" presName="parentNode" presStyleLbl="node1" presStyleIdx="2" presStyleCnt="4" custScaleY="100000" custLinFactNeighborY="2894">
        <dgm:presLayoutVars>
          <dgm:chMax val="1"/>
          <dgm:bulletEnabled val="1"/>
        </dgm:presLayoutVars>
      </dgm:prSet>
      <dgm:spPr/>
    </dgm:pt>
    <dgm:pt modelId="{F81BF247-AC75-4E3B-830C-146BA2CE5917}" type="pres">
      <dgm:prSet presAssocID="{364AD882-E4E8-4C22-86B9-BB0D5E68010A}" presName="childNode" presStyleLbl="revTx" presStyleIdx="1" presStyleCnt="3">
        <dgm:presLayoutVars>
          <dgm:bulletEnabled val="1"/>
        </dgm:presLayoutVars>
      </dgm:prSet>
      <dgm:spPr/>
    </dgm:pt>
    <dgm:pt modelId="{46DAAD8D-7F97-45EC-A02D-9F75CBFF426C}" type="pres">
      <dgm:prSet presAssocID="{4190B9A7-166B-49D5-84A7-A10E8BFD9FA9}" presName="Name25" presStyleLbl="parChTrans1D1" presStyleIdx="2" presStyleCnt="3"/>
      <dgm:spPr/>
    </dgm:pt>
    <dgm:pt modelId="{EA433C54-ADF1-4C1A-B548-8A800E5DA7CF}" type="pres">
      <dgm:prSet presAssocID="{B76C6288-5888-48DE-A3AB-57E3FD7D0468}" presName="node" presStyleCnt="0"/>
      <dgm:spPr/>
    </dgm:pt>
    <dgm:pt modelId="{C646DD8C-BF60-49CD-BDB1-ABE1CD3A90E6}" type="pres">
      <dgm:prSet presAssocID="{B76C6288-5888-48DE-A3AB-57E3FD7D0468}" presName="parentNode" presStyleLbl="node1" presStyleIdx="3" presStyleCnt="4">
        <dgm:presLayoutVars>
          <dgm:chMax val="1"/>
          <dgm:bulletEnabled val="1"/>
        </dgm:presLayoutVars>
      </dgm:prSet>
      <dgm:spPr/>
    </dgm:pt>
    <dgm:pt modelId="{041F9721-6D2E-4B0A-B670-9433C6C1BF6A}" type="pres">
      <dgm:prSet presAssocID="{B76C6288-5888-48DE-A3AB-57E3FD7D0468}" presName="childNode" presStyleLbl="revTx" presStyleIdx="2" presStyleCnt="3">
        <dgm:presLayoutVars>
          <dgm:bulletEnabled val="1"/>
        </dgm:presLayoutVars>
      </dgm:prSet>
      <dgm:spPr/>
    </dgm:pt>
  </dgm:ptLst>
  <dgm:cxnLst>
    <dgm:cxn modelId="{5BB27F02-0124-483C-B28E-3BA2B9FE28D3}" type="presOf" srcId="{CD43CDD1-62E6-48B8-BABB-23D173125C9C}" destId="{126A5992-5EF7-4390-832E-F75196E5AE8C}" srcOrd="0" destOrd="0" presId="urn:microsoft.com/office/officeart/2005/8/layout/radial2"/>
    <dgm:cxn modelId="{C1040A04-5CAE-4BD9-8533-BCD219BBFD82}" srcId="{B76C6288-5888-48DE-A3AB-57E3FD7D0468}" destId="{B1680A76-6A9E-4A4C-9EB4-709CD1B55A48}" srcOrd="1" destOrd="0" parTransId="{FECFED5D-8ABE-4A7C-9DCF-9AF3074BDD0D}" sibTransId="{E68A6E8C-A9E4-47C2-8592-921051A01225}"/>
    <dgm:cxn modelId="{832B6304-EBEC-4560-AF9B-F5C80B758E9C}" srcId="{A279AE22-067D-4818-AE63-5059B49B8853}" destId="{59D2B01C-F614-48E9-912C-AD0B38EA4EDA}" srcOrd="0" destOrd="0" parTransId="{07DB22E8-F0CC-43C2-A95D-1DF6D60871E3}" sibTransId="{2CA0266A-E01A-490E-B97F-F187431233BD}"/>
    <dgm:cxn modelId="{A5D1EF3E-D09F-47F6-A969-942C48971CE0}" type="presOf" srcId="{59D2B01C-F614-48E9-912C-AD0B38EA4EDA}" destId="{A7E31342-49F9-437B-93A8-8600BD482E62}" srcOrd="0" destOrd="0" presId="urn:microsoft.com/office/officeart/2005/8/layout/radial2"/>
    <dgm:cxn modelId="{4D4CBE51-F2F4-4C5D-A6DC-8F7D08D1A735}" srcId="{59D2B01C-F614-48E9-912C-AD0B38EA4EDA}" destId="{A8B449B2-0A38-4999-899F-FA965B38694B}" srcOrd="0" destOrd="0" parTransId="{34241DAB-170F-4095-89B4-884EB00A7586}" sibTransId="{C0511BD5-0D9B-40B5-8EA3-94D552BEE795}"/>
    <dgm:cxn modelId="{99B79774-E505-4056-A3B0-38AEBBBEE57E}" srcId="{A279AE22-067D-4818-AE63-5059B49B8853}" destId="{364AD882-E4E8-4C22-86B9-BB0D5E68010A}" srcOrd="1" destOrd="0" parTransId="{CD43CDD1-62E6-48B8-BABB-23D173125C9C}" sibTransId="{1D8CE450-A476-4A5C-855E-591BB9CC5B82}"/>
    <dgm:cxn modelId="{9804E259-A72C-494B-A17D-139B3131CD95}" srcId="{364AD882-E4E8-4C22-86B9-BB0D5E68010A}" destId="{66F128BC-06F6-4068-A49F-6C90E5BE44C9}" srcOrd="0" destOrd="0" parTransId="{C12379DC-EFC2-45F5-8F37-E508DB349D34}" sibTransId="{6B091379-8B6A-4218-A9FD-381D10860A46}"/>
    <dgm:cxn modelId="{B139B75A-C8D8-4909-8F29-B9926E17530C}" srcId="{A279AE22-067D-4818-AE63-5059B49B8853}" destId="{B76C6288-5888-48DE-A3AB-57E3FD7D0468}" srcOrd="2" destOrd="0" parTransId="{4190B9A7-166B-49D5-84A7-A10E8BFD9FA9}" sibTransId="{3FFFB52B-E272-4BE6-848D-B89736685601}"/>
    <dgm:cxn modelId="{EFDADA7B-0603-4A31-8E48-98F4AE3B7A28}" type="presOf" srcId="{B76C6288-5888-48DE-A3AB-57E3FD7D0468}" destId="{C646DD8C-BF60-49CD-BDB1-ABE1CD3A90E6}" srcOrd="0" destOrd="0" presId="urn:microsoft.com/office/officeart/2005/8/layout/radial2"/>
    <dgm:cxn modelId="{7471688E-ECE0-46FF-9369-5B336BDAE261}" type="presOf" srcId="{A8B449B2-0A38-4999-899F-FA965B38694B}" destId="{A9CA7807-1795-4260-A642-7F7194BFCBE0}" srcOrd="0" destOrd="0" presId="urn:microsoft.com/office/officeart/2005/8/layout/radial2"/>
    <dgm:cxn modelId="{680A2D94-C81F-49FA-8BC2-894F755A8713}" srcId="{B76C6288-5888-48DE-A3AB-57E3FD7D0468}" destId="{18B26434-F0A5-408A-9CC2-72C8BCFA2574}" srcOrd="0" destOrd="0" parTransId="{E887A465-CD04-46BE-83E2-516BC80759F0}" sibTransId="{9F55485E-5DF7-44F5-A09F-D6D870264ADA}"/>
    <dgm:cxn modelId="{385609A3-3747-483E-A60F-AAE8AFFFE42E}" type="presOf" srcId="{18B26434-F0A5-408A-9CC2-72C8BCFA2574}" destId="{041F9721-6D2E-4B0A-B670-9433C6C1BF6A}" srcOrd="0" destOrd="0" presId="urn:microsoft.com/office/officeart/2005/8/layout/radial2"/>
    <dgm:cxn modelId="{23DE91A9-5368-4BC2-95D5-42A7557628E3}" type="presOf" srcId="{A279AE22-067D-4818-AE63-5059B49B8853}" destId="{ECD24162-3F6E-4FAF-A083-7E6CE511BE8C}" srcOrd="0" destOrd="0" presId="urn:microsoft.com/office/officeart/2005/8/layout/radial2"/>
    <dgm:cxn modelId="{99CF5FC6-34B6-48EE-A267-87ABFA7DA3F8}" type="presOf" srcId="{07DB22E8-F0CC-43C2-A95D-1DF6D60871E3}" destId="{7B9C0C3E-DD1B-415F-9267-87C27D2D42EB}" srcOrd="0" destOrd="0" presId="urn:microsoft.com/office/officeart/2005/8/layout/radial2"/>
    <dgm:cxn modelId="{EE2A86DB-666E-4C79-9768-FE010AE28174}" type="presOf" srcId="{4190B9A7-166B-49D5-84A7-A10E8BFD9FA9}" destId="{46DAAD8D-7F97-45EC-A02D-9F75CBFF426C}" srcOrd="0" destOrd="0" presId="urn:microsoft.com/office/officeart/2005/8/layout/radial2"/>
    <dgm:cxn modelId="{E8F1F7E3-76B0-426B-9D54-96C4E5CA73DC}" type="presOf" srcId="{364AD882-E4E8-4C22-86B9-BB0D5E68010A}" destId="{4CB672FF-34C8-4D93-9F13-F1F427C48941}" srcOrd="0" destOrd="0" presId="urn:microsoft.com/office/officeart/2005/8/layout/radial2"/>
    <dgm:cxn modelId="{50FECDEC-1748-4B4F-9F8F-B9E964541BF3}" type="presOf" srcId="{66F128BC-06F6-4068-A49F-6C90E5BE44C9}" destId="{F81BF247-AC75-4E3B-830C-146BA2CE5917}" srcOrd="0" destOrd="0" presId="urn:microsoft.com/office/officeart/2005/8/layout/radial2"/>
    <dgm:cxn modelId="{286CFCF5-ADDB-42BE-B70E-E46B1451FF39}" type="presOf" srcId="{B1680A76-6A9E-4A4C-9EB4-709CD1B55A48}" destId="{041F9721-6D2E-4B0A-B670-9433C6C1BF6A}" srcOrd="0" destOrd="1" presId="urn:microsoft.com/office/officeart/2005/8/layout/radial2"/>
    <dgm:cxn modelId="{4F789ED4-3D4E-476E-B038-6F46EA07A401}" type="presParOf" srcId="{ECD24162-3F6E-4FAF-A083-7E6CE511BE8C}" destId="{DBF83458-6E74-462D-A0B3-D648EECB6BEB}" srcOrd="0" destOrd="0" presId="urn:microsoft.com/office/officeart/2005/8/layout/radial2"/>
    <dgm:cxn modelId="{35718AAC-E936-4FE8-A1C7-1520C4DD6BC1}" type="presParOf" srcId="{DBF83458-6E74-462D-A0B3-D648EECB6BEB}" destId="{73CC0C19-60E7-43AC-A431-F6D70985EE9F}" srcOrd="0" destOrd="0" presId="urn:microsoft.com/office/officeart/2005/8/layout/radial2"/>
    <dgm:cxn modelId="{2F9E45C6-DFE8-4E32-93E5-16A8183ED159}" type="presParOf" srcId="{73CC0C19-60E7-43AC-A431-F6D70985EE9F}" destId="{B2E29C15-BF92-4CD1-A0AF-000906D4670C}" srcOrd="0" destOrd="0" presId="urn:microsoft.com/office/officeart/2005/8/layout/radial2"/>
    <dgm:cxn modelId="{4B964758-F279-4FDD-90FD-DDAD8E861306}" type="presParOf" srcId="{73CC0C19-60E7-43AC-A431-F6D70985EE9F}" destId="{3538EFDA-81D2-4875-A5E2-8AF7CD25F1DD}" srcOrd="1" destOrd="0" presId="urn:microsoft.com/office/officeart/2005/8/layout/radial2"/>
    <dgm:cxn modelId="{21CC0B00-BD02-4711-8D5A-77CAC301C880}" type="presParOf" srcId="{DBF83458-6E74-462D-A0B3-D648EECB6BEB}" destId="{7B9C0C3E-DD1B-415F-9267-87C27D2D42EB}" srcOrd="1" destOrd="0" presId="urn:microsoft.com/office/officeart/2005/8/layout/radial2"/>
    <dgm:cxn modelId="{619FD965-EA86-488E-ADAC-BA07F72BAE7E}" type="presParOf" srcId="{DBF83458-6E74-462D-A0B3-D648EECB6BEB}" destId="{AFDD79D4-535F-4C48-8DD6-1C802723AE92}" srcOrd="2" destOrd="0" presId="urn:microsoft.com/office/officeart/2005/8/layout/radial2"/>
    <dgm:cxn modelId="{0BD1E756-A580-47B4-B336-07B768DB7DC1}" type="presParOf" srcId="{AFDD79D4-535F-4C48-8DD6-1C802723AE92}" destId="{A7E31342-49F9-437B-93A8-8600BD482E62}" srcOrd="0" destOrd="0" presId="urn:microsoft.com/office/officeart/2005/8/layout/radial2"/>
    <dgm:cxn modelId="{3FA20636-1B53-4608-8D4B-92E4A407442F}" type="presParOf" srcId="{AFDD79D4-535F-4C48-8DD6-1C802723AE92}" destId="{A9CA7807-1795-4260-A642-7F7194BFCBE0}" srcOrd="1" destOrd="0" presId="urn:microsoft.com/office/officeart/2005/8/layout/radial2"/>
    <dgm:cxn modelId="{4B35FCD5-3B60-4E98-B24A-551EBD177D94}" type="presParOf" srcId="{DBF83458-6E74-462D-A0B3-D648EECB6BEB}" destId="{126A5992-5EF7-4390-832E-F75196E5AE8C}" srcOrd="3" destOrd="0" presId="urn:microsoft.com/office/officeart/2005/8/layout/radial2"/>
    <dgm:cxn modelId="{0DC2FC39-65B9-49FB-AAE7-4909F05FD0F7}" type="presParOf" srcId="{DBF83458-6E74-462D-A0B3-D648EECB6BEB}" destId="{640A9D17-B819-4891-B06D-EAB8F1560759}" srcOrd="4" destOrd="0" presId="urn:microsoft.com/office/officeart/2005/8/layout/radial2"/>
    <dgm:cxn modelId="{13D7CCE9-59E9-4F77-99A2-53CF93DF1B74}" type="presParOf" srcId="{640A9D17-B819-4891-B06D-EAB8F1560759}" destId="{4CB672FF-34C8-4D93-9F13-F1F427C48941}" srcOrd="0" destOrd="0" presId="urn:microsoft.com/office/officeart/2005/8/layout/radial2"/>
    <dgm:cxn modelId="{F2A2BD44-C251-4F53-9FB9-B6D4732999D8}" type="presParOf" srcId="{640A9D17-B819-4891-B06D-EAB8F1560759}" destId="{F81BF247-AC75-4E3B-830C-146BA2CE5917}" srcOrd="1" destOrd="0" presId="urn:microsoft.com/office/officeart/2005/8/layout/radial2"/>
    <dgm:cxn modelId="{FA7F954B-4132-4446-986B-A0001F944F44}" type="presParOf" srcId="{DBF83458-6E74-462D-A0B3-D648EECB6BEB}" destId="{46DAAD8D-7F97-45EC-A02D-9F75CBFF426C}" srcOrd="5" destOrd="0" presId="urn:microsoft.com/office/officeart/2005/8/layout/radial2"/>
    <dgm:cxn modelId="{CD928B8D-87B4-46B4-8C68-603FBA0D69A6}" type="presParOf" srcId="{DBF83458-6E74-462D-A0B3-D648EECB6BEB}" destId="{EA433C54-ADF1-4C1A-B548-8A800E5DA7CF}" srcOrd="6" destOrd="0" presId="urn:microsoft.com/office/officeart/2005/8/layout/radial2"/>
    <dgm:cxn modelId="{CEEEE440-A718-405E-AB08-833FA2EF3109}" type="presParOf" srcId="{EA433C54-ADF1-4C1A-B548-8A800E5DA7CF}" destId="{C646DD8C-BF60-49CD-BDB1-ABE1CD3A90E6}" srcOrd="0" destOrd="0" presId="urn:microsoft.com/office/officeart/2005/8/layout/radial2"/>
    <dgm:cxn modelId="{C703AB24-575C-47B5-970F-04F2BF044B49}" type="presParOf" srcId="{EA433C54-ADF1-4C1A-B548-8A800E5DA7CF}" destId="{041F9721-6D2E-4B0A-B670-9433C6C1BF6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FEFDE-A526-43D5-9F05-D3BA63B605F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IE"/>
        </a:p>
      </dgm:t>
    </dgm:pt>
    <dgm:pt modelId="{7EE4E41C-A65B-498B-975B-CD12958C17E8}">
      <dgm:prSet phldrT="[Text]"/>
      <dgm:spPr/>
      <dgm:t>
        <a:bodyPr/>
        <a:lstStyle/>
        <a:p>
          <a:r>
            <a:rPr lang="en-IE"/>
            <a:t>Creation and update of reference data</a:t>
          </a:r>
        </a:p>
      </dgm:t>
    </dgm:pt>
    <dgm:pt modelId="{578C80CA-015D-4F59-B14B-C0647D781446}" type="parTrans" cxnId="{065581B3-ACBF-4E8C-B61B-889AA9129008}">
      <dgm:prSet/>
      <dgm:spPr/>
      <dgm:t>
        <a:bodyPr/>
        <a:lstStyle/>
        <a:p>
          <a:endParaRPr lang="en-IE"/>
        </a:p>
      </dgm:t>
    </dgm:pt>
    <dgm:pt modelId="{9C8064C1-C571-4419-93A5-AF531A0F03A1}" type="sibTrans" cxnId="{065581B3-ACBF-4E8C-B61B-889AA9129008}">
      <dgm:prSet/>
      <dgm:spPr/>
      <dgm:t>
        <a:bodyPr/>
        <a:lstStyle/>
        <a:p>
          <a:endParaRPr lang="en-IE"/>
        </a:p>
      </dgm:t>
    </dgm:pt>
    <dgm:pt modelId="{CA95CAF2-0105-422C-8325-F2A46997A554}">
      <dgm:prSet phldrT="[Text]"/>
      <dgm:spPr/>
      <dgm:t>
        <a:bodyPr/>
        <a:lstStyle/>
        <a:p>
          <a:r>
            <a:rPr lang="en-IE"/>
            <a:t>Create a new vocabulary</a:t>
          </a:r>
        </a:p>
      </dgm:t>
    </dgm:pt>
    <dgm:pt modelId="{A5CBA09C-910B-472D-9102-53727B1D96BF}" type="parTrans" cxnId="{ED16E9F0-889C-4096-90E6-7C9426DAB8C3}">
      <dgm:prSet/>
      <dgm:spPr/>
      <dgm:t>
        <a:bodyPr/>
        <a:lstStyle/>
        <a:p>
          <a:endParaRPr lang="en-IE"/>
        </a:p>
      </dgm:t>
    </dgm:pt>
    <dgm:pt modelId="{A7BCC699-9608-41AD-9506-306676F2C46C}" type="sibTrans" cxnId="{ED16E9F0-889C-4096-90E6-7C9426DAB8C3}">
      <dgm:prSet/>
      <dgm:spPr/>
      <dgm:t>
        <a:bodyPr/>
        <a:lstStyle/>
        <a:p>
          <a:endParaRPr lang="en-IE"/>
        </a:p>
      </dgm:t>
    </dgm:pt>
    <dgm:pt modelId="{1BE4AE96-31AF-4081-85BC-A5FB6B6CF69C}">
      <dgm:prSet phldrT="[Text]"/>
      <dgm:spPr/>
      <dgm:t>
        <a:bodyPr/>
        <a:lstStyle/>
        <a:p>
          <a:r>
            <a:rPr lang="en-IE"/>
            <a:t>Update an existing vocabulary</a:t>
          </a:r>
        </a:p>
      </dgm:t>
    </dgm:pt>
    <dgm:pt modelId="{D2DCD96D-F35E-4F61-A6AC-8BBDEBE39539}" type="parTrans" cxnId="{DD807F9E-4D51-41CE-9E2B-09AA0BD2628F}">
      <dgm:prSet/>
      <dgm:spPr/>
      <dgm:t>
        <a:bodyPr/>
        <a:lstStyle/>
        <a:p>
          <a:endParaRPr lang="en-IE"/>
        </a:p>
      </dgm:t>
    </dgm:pt>
    <dgm:pt modelId="{97B2BD95-C36C-4356-9241-94E4D98A7F7B}" type="sibTrans" cxnId="{DD807F9E-4D51-41CE-9E2B-09AA0BD2628F}">
      <dgm:prSet/>
      <dgm:spPr/>
      <dgm:t>
        <a:bodyPr/>
        <a:lstStyle/>
        <a:p>
          <a:endParaRPr lang="en-IE"/>
        </a:p>
      </dgm:t>
    </dgm:pt>
    <dgm:pt modelId="{E59ADA51-7B00-4D40-9279-213B5DB56266}">
      <dgm:prSet phldrT="[Text]"/>
      <dgm:spPr/>
      <dgm:t>
        <a:bodyPr/>
        <a:lstStyle/>
        <a:p>
          <a:r>
            <a:rPr lang="en-IE"/>
            <a:t>Maintenance of reference data</a:t>
          </a:r>
        </a:p>
      </dgm:t>
    </dgm:pt>
    <dgm:pt modelId="{438DDA55-DD38-4C49-927E-C50997077ABD}" type="parTrans" cxnId="{D4CBDDDE-77D9-456B-917B-C3D620ED2664}">
      <dgm:prSet/>
      <dgm:spPr/>
      <dgm:t>
        <a:bodyPr/>
        <a:lstStyle/>
        <a:p>
          <a:endParaRPr lang="en-IE"/>
        </a:p>
      </dgm:t>
    </dgm:pt>
    <dgm:pt modelId="{C383952F-0A7B-486B-9376-BE19A703CCFC}" type="sibTrans" cxnId="{D4CBDDDE-77D9-456B-917B-C3D620ED2664}">
      <dgm:prSet/>
      <dgm:spPr/>
      <dgm:t>
        <a:bodyPr/>
        <a:lstStyle/>
        <a:p>
          <a:endParaRPr lang="en-IE"/>
        </a:p>
      </dgm:t>
    </dgm:pt>
    <dgm:pt modelId="{938D4029-872F-4FB9-9227-BE035B168DD2}">
      <dgm:prSet phldrT="[Text]"/>
      <dgm:spPr/>
      <dgm:t>
        <a:bodyPr/>
        <a:lstStyle/>
        <a:p>
          <a:r>
            <a:rPr lang="en-IE"/>
            <a:t>Creation of the vocabulary in </a:t>
          </a:r>
          <a:r>
            <a:rPr lang="en-IE" err="1"/>
            <a:t>VocBench</a:t>
          </a:r>
          <a:r>
            <a:rPr lang="en-IE"/>
            <a:t> or TLT</a:t>
          </a:r>
        </a:p>
      </dgm:t>
    </dgm:pt>
    <dgm:pt modelId="{3DC3AC3E-941F-4F26-9296-83E835EFB45F}" type="parTrans" cxnId="{EDC44906-8632-4141-A1B6-EB6FF2E5AF2C}">
      <dgm:prSet/>
      <dgm:spPr/>
      <dgm:t>
        <a:bodyPr/>
        <a:lstStyle/>
        <a:p>
          <a:endParaRPr lang="en-IE"/>
        </a:p>
      </dgm:t>
    </dgm:pt>
    <dgm:pt modelId="{2845FCB4-724E-4C9A-A843-402EBB1DAF4B}" type="sibTrans" cxnId="{EDC44906-8632-4141-A1B6-EB6FF2E5AF2C}">
      <dgm:prSet/>
      <dgm:spPr/>
      <dgm:t>
        <a:bodyPr/>
        <a:lstStyle/>
        <a:p>
          <a:endParaRPr lang="en-IE"/>
        </a:p>
      </dgm:t>
    </dgm:pt>
    <dgm:pt modelId="{E6A0D789-1944-4703-A24D-608825440D6F}">
      <dgm:prSet phldrT="[Text]"/>
      <dgm:spPr/>
      <dgm:t>
        <a:bodyPr/>
        <a:lstStyle/>
        <a:p>
          <a:r>
            <a:rPr lang="en-IE"/>
            <a:t>Technical support, configurations, data upload</a:t>
          </a:r>
        </a:p>
      </dgm:t>
    </dgm:pt>
    <dgm:pt modelId="{D11C5B2E-351B-45B6-9AEB-077C20226FFB}" type="parTrans" cxnId="{AB7C30B0-7F35-4CAF-8A8F-3B50905A7E5C}">
      <dgm:prSet/>
      <dgm:spPr/>
      <dgm:t>
        <a:bodyPr/>
        <a:lstStyle/>
        <a:p>
          <a:endParaRPr lang="en-IE"/>
        </a:p>
      </dgm:t>
    </dgm:pt>
    <dgm:pt modelId="{CEF6B275-CAE1-4A86-8A79-71048DB7CBF3}" type="sibTrans" cxnId="{AB7C30B0-7F35-4CAF-8A8F-3B50905A7E5C}">
      <dgm:prSet/>
      <dgm:spPr/>
      <dgm:t>
        <a:bodyPr/>
        <a:lstStyle/>
        <a:p>
          <a:endParaRPr lang="en-IE"/>
        </a:p>
      </dgm:t>
    </dgm:pt>
    <dgm:pt modelId="{25E51778-2B76-4450-A416-8C8F8769782D}">
      <dgm:prSet phldrT="[Text]"/>
      <dgm:spPr/>
      <dgm:t>
        <a:bodyPr/>
        <a:lstStyle/>
        <a:p>
          <a:r>
            <a:rPr lang="en-IE"/>
            <a:t>Publication</a:t>
          </a:r>
        </a:p>
      </dgm:t>
    </dgm:pt>
    <dgm:pt modelId="{EFBFA048-C58D-450D-8A9A-983B5CBD51DE}" type="parTrans" cxnId="{73D2B6BB-8F56-4DD4-99D3-32E712EAF580}">
      <dgm:prSet/>
      <dgm:spPr/>
      <dgm:t>
        <a:bodyPr/>
        <a:lstStyle/>
        <a:p>
          <a:endParaRPr lang="en-IE"/>
        </a:p>
      </dgm:t>
    </dgm:pt>
    <dgm:pt modelId="{ABE25742-644D-49D2-8734-B022C0530BF8}" type="sibTrans" cxnId="{73D2B6BB-8F56-4DD4-99D3-32E712EAF580}">
      <dgm:prSet/>
      <dgm:spPr/>
      <dgm:t>
        <a:bodyPr/>
        <a:lstStyle/>
        <a:p>
          <a:endParaRPr lang="en-IE"/>
        </a:p>
      </dgm:t>
    </dgm:pt>
    <dgm:pt modelId="{9725876E-A8F6-4633-8DAD-F5C4C5D45CD9}">
      <dgm:prSet phldrT="[Text]"/>
      <dgm:spPr/>
      <dgm:t>
        <a:bodyPr/>
        <a:lstStyle/>
        <a:p>
          <a:r>
            <a:rPr lang="en-IE"/>
            <a:t>Cellar semantic repository</a:t>
          </a:r>
        </a:p>
      </dgm:t>
    </dgm:pt>
    <dgm:pt modelId="{5CF931BC-1313-4B5F-83AD-7E3E80521B78}" type="parTrans" cxnId="{9F6ABF66-F600-4EAD-B2C1-E36970F90F2A}">
      <dgm:prSet/>
      <dgm:spPr/>
      <dgm:t>
        <a:bodyPr/>
        <a:lstStyle/>
        <a:p>
          <a:endParaRPr lang="en-IE"/>
        </a:p>
      </dgm:t>
    </dgm:pt>
    <dgm:pt modelId="{DFE3D246-9447-4DAA-BF38-7974A41111E1}" type="sibTrans" cxnId="{9F6ABF66-F600-4EAD-B2C1-E36970F90F2A}">
      <dgm:prSet/>
      <dgm:spPr/>
      <dgm:t>
        <a:bodyPr/>
        <a:lstStyle/>
        <a:p>
          <a:endParaRPr lang="en-IE"/>
        </a:p>
      </dgm:t>
    </dgm:pt>
    <dgm:pt modelId="{FD9ED622-218B-41B4-BB77-1FF4AB19F7FA}">
      <dgm:prSet phldrT="[Text]"/>
      <dgm:spPr/>
      <dgm:t>
        <a:bodyPr/>
        <a:lstStyle/>
        <a:p>
          <a:r>
            <a:rPr lang="en-IE" err="1"/>
            <a:t>ShowVoc</a:t>
          </a:r>
          <a:endParaRPr lang="en-IE"/>
        </a:p>
      </dgm:t>
    </dgm:pt>
    <dgm:pt modelId="{8021380F-C36A-4F5D-8F4F-A12172126393}" type="parTrans" cxnId="{16757AE0-183A-4E28-A721-A804905324F4}">
      <dgm:prSet/>
      <dgm:spPr/>
      <dgm:t>
        <a:bodyPr/>
        <a:lstStyle/>
        <a:p>
          <a:endParaRPr lang="en-IE"/>
        </a:p>
      </dgm:t>
    </dgm:pt>
    <dgm:pt modelId="{74F6A33D-D4B2-47AC-B893-99E85D090ED6}" type="sibTrans" cxnId="{16757AE0-183A-4E28-A721-A804905324F4}">
      <dgm:prSet/>
      <dgm:spPr/>
      <dgm:t>
        <a:bodyPr/>
        <a:lstStyle/>
        <a:p>
          <a:endParaRPr lang="en-IE"/>
        </a:p>
      </dgm:t>
    </dgm:pt>
    <dgm:pt modelId="{670E81E7-840E-4E0B-BDE6-7BBDC08CC5BD}">
      <dgm:prSet phldrT="[Text]"/>
      <dgm:spPr/>
      <dgm:t>
        <a:bodyPr/>
        <a:lstStyle/>
        <a:p>
          <a:r>
            <a:rPr lang="en-IE"/>
            <a:t>Support in data modelling</a:t>
          </a:r>
        </a:p>
      </dgm:t>
    </dgm:pt>
    <dgm:pt modelId="{EE83F413-EEB4-4E78-A04C-0975FDB0862C}" type="parTrans" cxnId="{C903C4B0-A5C7-429F-A8EA-AB62C136AD25}">
      <dgm:prSet/>
      <dgm:spPr/>
      <dgm:t>
        <a:bodyPr/>
        <a:lstStyle/>
        <a:p>
          <a:endParaRPr lang="en-IE"/>
        </a:p>
      </dgm:t>
    </dgm:pt>
    <dgm:pt modelId="{D8F3E04D-2B7A-4F4C-907D-0C66AC98B1D8}" type="sibTrans" cxnId="{C903C4B0-A5C7-429F-A8EA-AB62C136AD25}">
      <dgm:prSet/>
      <dgm:spPr/>
      <dgm:t>
        <a:bodyPr/>
        <a:lstStyle/>
        <a:p>
          <a:endParaRPr lang="en-IE"/>
        </a:p>
      </dgm:t>
    </dgm:pt>
    <dgm:pt modelId="{65088C67-E45C-4934-A88F-1A3891597C7A}">
      <dgm:prSet phldrT="[Text]"/>
      <dgm:spPr/>
      <dgm:t>
        <a:bodyPr/>
        <a:lstStyle/>
        <a:p>
          <a:r>
            <a:rPr lang="en-IE"/>
            <a:t>EU Vocabularies website</a:t>
          </a:r>
        </a:p>
      </dgm:t>
    </dgm:pt>
    <dgm:pt modelId="{7DEB5E94-81F8-4EE2-9DF2-1D0ECA5498E1}" type="parTrans" cxnId="{621612EA-33F2-43F0-9BBB-2985567D7BD0}">
      <dgm:prSet/>
      <dgm:spPr/>
      <dgm:t>
        <a:bodyPr/>
        <a:lstStyle/>
        <a:p>
          <a:endParaRPr lang="en-IE"/>
        </a:p>
      </dgm:t>
    </dgm:pt>
    <dgm:pt modelId="{A9918336-AB91-46E3-9AA2-717DE2F6E76C}" type="sibTrans" cxnId="{621612EA-33F2-43F0-9BBB-2985567D7BD0}">
      <dgm:prSet/>
      <dgm:spPr/>
      <dgm:t>
        <a:bodyPr/>
        <a:lstStyle/>
        <a:p>
          <a:endParaRPr lang="en-IE"/>
        </a:p>
      </dgm:t>
    </dgm:pt>
    <dgm:pt modelId="{52416E1D-E38C-42B4-B261-23EE076F1580}">
      <dgm:prSet phldrT="[Text]"/>
      <dgm:spPr/>
      <dgm:t>
        <a:bodyPr/>
        <a:lstStyle/>
        <a:p>
          <a:r>
            <a:rPr lang="en-IE"/>
            <a:t>Training and support</a:t>
          </a:r>
        </a:p>
      </dgm:t>
    </dgm:pt>
    <dgm:pt modelId="{DF14E266-0956-496D-B147-F30D145577DA}" type="parTrans" cxnId="{A6871AD1-3F91-4645-913B-749A9892BA21}">
      <dgm:prSet/>
      <dgm:spPr/>
      <dgm:t>
        <a:bodyPr/>
        <a:lstStyle/>
        <a:p>
          <a:endParaRPr lang="en-IE"/>
        </a:p>
      </dgm:t>
    </dgm:pt>
    <dgm:pt modelId="{B38EE0D2-08D0-4FC8-BA00-F75530671DEF}" type="sibTrans" cxnId="{A6871AD1-3F91-4645-913B-749A9892BA21}">
      <dgm:prSet/>
      <dgm:spPr/>
      <dgm:t>
        <a:bodyPr/>
        <a:lstStyle/>
        <a:p>
          <a:endParaRPr lang="en-IE"/>
        </a:p>
      </dgm:t>
    </dgm:pt>
    <dgm:pt modelId="{1221304F-AA8E-4FEF-8996-57F478888AAA}">
      <dgm:prSet phldrT="[Text]"/>
      <dgm:spPr/>
      <dgm:t>
        <a:bodyPr/>
        <a:lstStyle/>
        <a:p>
          <a:r>
            <a:rPr lang="en-IE"/>
            <a:t>Use of the tools</a:t>
          </a:r>
        </a:p>
      </dgm:t>
    </dgm:pt>
    <dgm:pt modelId="{B94BFB8E-7576-4C3C-A14C-978F27F6A19B}" type="parTrans" cxnId="{D641131A-E3A3-4517-8486-418DC0BD8101}">
      <dgm:prSet/>
      <dgm:spPr/>
      <dgm:t>
        <a:bodyPr/>
        <a:lstStyle/>
        <a:p>
          <a:endParaRPr lang="en-IE"/>
        </a:p>
      </dgm:t>
    </dgm:pt>
    <dgm:pt modelId="{C92A459D-B9FF-479E-B458-E20ABD76344C}" type="sibTrans" cxnId="{D641131A-E3A3-4517-8486-418DC0BD8101}">
      <dgm:prSet/>
      <dgm:spPr/>
      <dgm:t>
        <a:bodyPr/>
        <a:lstStyle/>
        <a:p>
          <a:endParaRPr lang="en-IE"/>
        </a:p>
      </dgm:t>
    </dgm:pt>
    <dgm:pt modelId="{A81F784C-1FE3-4384-8DB5-D922734C4F9F}">
      <dgm:prSet phldrT="[Text]"/>
      <dgm:spPr/>
      <dgm:t>
        <a:bodyPr/>
        <a:lstStyle/>
        <a:p>
          <a:r>
            <a:rPr lang="en-IE"/>
            <a:t>Custom needs (SPARQL queries, custom forms etc.)</a:t>
          </a:r>
        </a:p>
      </dgm:t>
    </dgm:pt>
    <dgm:pt modelId="{5363EDF5-D273-4E5D-82B1-43E6B20AFF33}" type="parTrans" cxnId="{167F1CFC-48C8-47EE-B888-76B881A8001E}">
      <dgm:prSet/>
      <dgm:spPr/>
      <dgm:t>
        <a:bodyPr/>
        <a:lstStyle/>
        <a:p>
          <a:endParaRPr lang="en-IE"/>
        </a:p>
      </dgm:t>
    </dgm:pt>
    <dgm:pt modelId="{6B1BF61D-157D-46AB-96DB-DD9737BA1A96}" type="sibTrans" cxnId="{167F1CFC-48C8-47EE-B888-76B881A8001E}">
      <dgm:prSet/>
      <dgm:spPr/>
      <dgm:t>
        <a:bodyPr/>
        <a:lstStyle/>
        <a:p>
          <a:endParaRPr lang="en-IE"/>
        </a:p>
      </dgm:t>
    </dgm:pt>
    <dgm:pt modelId="{1AA34380-7F01-41AF-835D-64B20733AC90}">
      <dgm:prSet phldr="0"/>
      <dgm:spPr/>
      <dgm:t>
        <a:bodyPr/>
        <a:lstStyle/>
        <a:p>
          <a:pPr rtl="0"/>
          <a:r>
            <a:rPr lang="en-IE" b="1">
              <a:latin typeface="Calibri Light" panose="020F0302020204030204"/>
            </a:rPr>
            <a:t>Persistent URIs</a:t>
          </a:r>
        </a:p>
      </dgm:t>
    </dgm:pt>
    <dgm:pt modelId="{76569AD0-1592-45A8-B5D4-C5566CA1114C}" type="parTrans" cxnId="{AB8E5656-F1D1-4261-9832-4A3EF10DD1F1}">
      <dgm:prSet/>
      <dgm:spPr/>
      <dgm:t>
        <a:bodyPr/>
        <a:lstStyle/>
        <a:p>
          <a:endParaRPr lang="en-IE"/>
        </a:p>
      </dgm:t>
    </dgm:pt>
    <dgm:pt modelId="{25BC1039-8F55-4DED-987C-3CFB82E6E50A}" type="sibTrans" cxnId="{AB8E5656-F1D1-4261-9832-4A3EF10DD1F1}">
      <dgm:prSet/>
      <dgm:spPr/>
      <dgm:t>
        <a:bodyPr/>
        <a:lstStyle/>
        <a:p>
          <a:endParaRPr lang="en-IE"/>
        </a:p>
      </dgm:t>
    </dgm:pt>
    <dgm:pt modelId="{05C230DE-DB4A-494C-BEAD-3728BC21159D}" type="pres">
      <dgm:prSet presAssocID="{01AFEFDE-A526-43D5-9F05-D3BA63B605F6}" presName="Name0" presStyleCnt="0">
        <dgm:presLayoutVars>
          <dgm:dir/>
          <dgm:animLvl val="lvl"/>
          <dgm:resizeHandles val="exact"/>
        </dgm:presLayoutVars>
      </dgm:prSet>
      <dgm:spPr/>
    </dgm:pt>
    <dgm:pt modelId="{A3456F9B-7FAC-4E42-AAF2-D2D27206AEF9}" type="pres">
      <dgm:prSet presAssocID="{7EE4E41C-A65B-498B-975B-CD12958C17E8}" presName="composite" presStyleCnt="0"/>
      <dgm:spPr/>
    </dgm:pt>
    <dgm:pt modelId="{744B3E12-59AA-410D-B52F-407E9CC9E03E}" type="pres">
      <dgm:prSet presAssocID="{7EE4E41C-A65B-498B-975B-CD12958C17E8}" presName="parTx" presStyleLbl="alignNode1" presStyleIdx="0" presStyleCnt="4">
        <dgm:presLayoutVars>
          <dgm:chMax val="0"/>
          <dgm:chPref val="0"/>
          <dgm:bulletEnabled val="1"/>
        </dgm:presLayoutVars>
      </dgm:prSet>
      <dgm:spPr/>
    </dgm:pt>
    <dgm:pt modelId="{BFF211C8-A432-41B8-B78C-8EBBEA06AE10}" type="pres">
      <dgm:prSet presAssocID="{7EE4E41C-A65B-498B-975B-CD12958C17E8}" presName="desTx" presStyleLbl="alignAccFollowNode1" presStyleIdx="0" presStyleCnt="4">
        <dgm:presLayoutVars>
          <dgm:bulletEnabled val="1"/>
        </dgm:presLayoutVars>
      </dgm:prSet>
      <dgm:spPr/>
    </dgm:pt>
    <dgm:pt modelId="{BAF527F1-E388-4004-B978-47AB0260E1DA}" type="pres">
      <dgm:prSet presAssocID="{9C8064C1-C571-4419-93A5-AF531A0F03A1}" presName="space" presStyleCnt="0"/>
      <dgm:spPr/>
    </dgm:pt>
    <dgm:pt modelId="{C9279D62-473C-4C6D-B7CE-880D5CB86075}" type="pres">
      <dgm:prSet presAssocID="{E59ADA51-7B00-4D40-9279-213B5DB56266}" presName="composite" presStyleCnt="0"/>
      <dgm:spPr/>
    </dgm:pt>
    <dgm:pt modelId="{6C10AA8B-3A62-4A16-BDDF-44B1603473B8}" type="pres">
      <dgm:prSet presAssocID="{E59ADA51-7B00-4D40-9279-213B5DB56266}" presName="parTx" presStyleLbl="alignNode1" presStyleIdx="1" presStyleCnt="4">
        <dgm:presLayoutVars>
          <dgm:chMax val="0"/>
          <dgm:chPref val="0"/>
          <dgm:bulletEnabled val="1"/>
        </dgm:presLayoutVars>
      </dgm:prSet>
      <dgm:spPr/>
    </dgm:pt>
    <dgm:pt modelId="{AE36B702-FADA-4533-8E86-5FD68B584774}" type="pres">
      <dgm:prSet presAssocID="{E59ADA51-7B00-4D40-9279-213B5DB56266}" presName="desTx" presStyleLbl="alignAccFollowNode1" presStyleIdx="1" presStyleCnt="4">
        <dgm:presLayoutVars>
          <dgm:bulletEnabled val="1"/>
        </dgm:presLayoutVars>
      </dgm:prSet>
      <dgm:spPr/>
    </dgm:pt>
    <dgm:pt modelId="{F0CEAF47-B326-42BA-8F40-3C381846C4E1}" type="pres">
      <dgm:prSet presAssocID="{C383952F-0A7B-486B-9376-BE19A703CCFC}" presName="space" presStyleCnt="0"/>
      <dgm:spPr/>
    </dgm:pt>
    <dgm:pt modelId="{141942E3-392A-4189-B2A1-45B47E1571C4}" type="pres">
      <dgm:prSet presAssocID="{25E51778-2B76-4450-A416-8C8F8769782D}" presName="composite" presStyleCnt="0"/>
      <dgm:spPr/>
    </dgm:pt>
    <dgm:pt modelId="{5E7FD93B-6A8E-41C9-9468-359A8A4726AD}" type="pres">
      <dgm:prSet presAssocID="{25E51778-2B76-4450-A416-8C8F8769782D}" presName="parTx" presStyleLbl="alignNode1" presStyleIdx="2" presStyleCnt="4">
        <dgm:presLayoutVars>
          <dgm:chMax val="0"/>
          <dgm:chPref val="0"/>
          <dgm:bulletEnabled val="1"/>
        </dgm:presLayoutVars>
      </dgm:prSet>
      <dgm:spPr/>
    </dgm:pt>
    <dgm:pt modelId="{CE2CE0F9-BA5D-4E5B-816F-1907B2AAE710}" type="pres">
      <dgm:prSet presAssocID="{25E51778-2B76-4450-A416-8C8F8769782D}" presName="desTx" presStyleLbl="alignAccFollowNode1" presStyleIdx="2" presStyleCnt="4">
        <dgm:presLayoutVars>
          <dgm:bulletEnabled val="1"/>
        </dgm:presLayoutVars>
      </dgm:prSet>
      <dgm:spPr/>
    </dgm:pt>
    <dgm:pt modelId="{9FC3AB5B-2FAF-45C1-87C9-4302FD0DB952}" type="pres">
      <dgm:prSet presAssocID="{ABE25742-644D-49D2-8734-B022C0530BF8}" presName="space" presStyleCnt="0"/>
      <dgm:spPr/>
    </dgm:pt>
    <dgm:pt modelId="{EC64F279-63DE-4066-8F26-64ACF1E71CB9}" type="pres">
      <dgm:prSet presAssocID="{52416E1D-E38C-42B4-B261-23EE076F1580}" presName="composite" presStyleCnt="0"/>
      <dgm:spPr/>
    </dgm:pt>
    <dgm:pt modelId="{D25182F2-07C4-481D-BCD1-DBE2B906B9A2}" type="pres">
      <dgm:prSet presAssocID="{52416E1D-E38C-42B4-B261-23EE076F1580}" presName="parTx" presStyleLbl="alignNode1" presStyleIdx="3" presStyleCnt="4">
        <dgm:presLayoutVars>
          <dgm:chMax val="0"/>
          <dgm:chPref val="0"/>
          <dgm:bulletEnabled val="1"/>
        </dgm:presLayoutVars>
      </dgm:prSet>
      <dgm:spPr/>
    </dgm:pt>
    <dgm:pt modelId="{C8953B5A-53A6-4E46-B453-BBDE85CACA70}" type="pres">
      <dgm:prSet presAssocID="{52416E1D-E38C-42B4-B261-23EE076F1580}" presName="desTx" presStyleLbl="alignAccFollowNode1" presStyleIdx="3" presStyleCnt="4">
        <dgm:presLayoutVars>
          <dgm:bulletEnabled val="1"/>
        </dgm:presLayoutVars>
      </dgm:prSet>
      <dgm:spPr/>
    </dgm:pt>
  </dgm:ptLst>
  <dgm:cxnLst>
    <dgm:cxn modelId="{F418E404-669D-4892-9C45-3912716C80C3}" type="presOf" srcId="{A81F784C-1FE3-4384-8DB5-D922734C4F9F}" destId="{C8953B5A-53A6-4E46-B453-BBDE85CACA70}" srcOrd="0" destOrd="1" presId="urn:microsoft.com/office/officeart/2005/8/layout/hList1"/>
    <dgm:cxn modelId="{EDC44906-8632-4141-A1B6-EB6FF2E5AF2C}" srcId="{E59ADA51-7B00-4D40-9279-213B5DB56266}" destId="{938D4029-872F-4FB9-9227-BE035B168DD2}" srcOrd="0" destOrd="0" parTransId="{3DC3AC3E-941F-4F26-9296-83E835EFB45F}" sibTransId="{2845FCB4-724E-4C9A-A843-402EBB1DAF4B}"/>
    <dgm:cxn modelId="{5B124C07-9A56-4CA1-A285-BC9ED98D8B89}" type="presOf" srcId="{52416E1D-E38C-42B4-B261-23EE076F1580}" destId="{D25182F2-07C4-481D-BCD1-DBE2B906B9A2}" srcOrd="0" destOrd="0" presId="urn:microsoft.com/office/officeart/2005/8/layout/hList1"/>
    <dgm:cxn modelId="{1ED02118-9450-4070-A87E-751545900A2A}" type="presOf" srcId="{1221304F-AA8E-4FEF-8996-57F478888AAA}" destId="{C8953B5A-53A6-4E46-B453-BBDE85CACA70}" srcOrd="0" destOrd="0" presId="urn:microsoft.com/office/officeart/2005/8/layout/hList1"/>
    <dgm:cxn modelId="{D641131A-E3A3-4517-8486-418DC0BD8101}" srcId="{52416E1D-E38C-42B4-B261-23EE076F1580}" destId="{1221304F-AA8E-4FEF-8996-57F478888AAA}" srcOrd="0" destOrd="0" parTransId="{B94BFB8E-7576-4C3C-A14C-978F27F6A19B}" sibTransId="{C92A459D-B9FF-479E-B458-E20ABD76344C}"/>
    <dgm:cxn modelId="{7AE30127-FFCC-4786-8351-30FF2315C21C}" type="presOf" srcId="{670E81E7-840E-4E0B-BDE6-7BBDC08CC5BD}" destId="{BFF211C8-A432-41B8-B78C-8EBBEA06AE10}" srcOrd="0" destOrd="2" presId="urn:microsoft.com/office/officeart/2005/8/layout/hList1"/>
    <dgm:cxn modelId="{1334233F-8936-4106-A5C8-2082C8AA32A1}" type="presOf" srcId="{9725876E-A8F6-4633-8DAD-F5C4C5D45CD9}" destId="{CE2CE0F9-BA5D-4E5B-816F-1907B2AAE710}" srcOrd="0" destOrd="1" presId="urn:microsoft.com/office/officeart/2005/8/layout/hList1"/>
    <dgm:cxn modelId="{A7B6205D-16E2-41FB-B118-38240E249F29}" type="presOf" srcId="{938D4029-872F-4FB9-9227-BE035B168DD2}" destId="{AE36B702-FADA-4533-8E86-5FD68B584774}" srcOrd="0" destOrd="0" presId="urn:microsoft.com/office/officeart/2005/8/layout/hList1"/>
    <dgm:cxn modelId="{9ABD5946-7FD8-4927-8669-072235C3F428}" type="presOf" srcId="{01AFEFDE-A526-43D5-9F05-D3BA63B605F6}" destId="{05C230DE-DB4A-494C-BEAD-3728BC21159D}" srcOrd="0" destOrd="0" presId="urn:microsoft.com/office/officeart/2005/8/layout/hList1"/>
    <dgm:cxn modelId="{9F6ABF66-F600-4EAD-B2C1-E36970F90F2A}" srcId="{25E51778-2B76-4450-A416-8C8F8769782D}" destId="{9725876E-A8F6-4633-8DAD-F5C4C5D45CD9}" srcOrd="1" destOrd="0" parTransId="{5CF931BC-1313-4B5F-83AD-7E3E80521B78}" sibTransId="{DFE3D246-9447-4DAA-BF38-7974A41111E1}"/>
    <dgm:cxn modelId="{FDBBF36D-7787-45A5-ABCD-1E21F301826A}" type="presOf" srcId="{E6A0D789-1944-4703-A24D-608825440D6F}" destId="{AE36B702-FADA-4533-8E86-5FD68B584774}" srcOrd="0" destOrd="1" presId="urn:microsoft.com/office/officeart/2005/8/layout/hList1"/>
    <dgm:cxn modelId="{3F61F16E-5DD7-4A26-9EAB-05F938987064}" type="presOf" srcId="{1BE4AE96-31AF-4081-85BC-A5FB6B6CF69C}" destId="{BFF211C8-A432-41B8-B78C-8EBBEA06AE10}" srcOrd="0" destOrd="1" presId="urn:microsoft.com/office/officeart/2005/8/layout/hList1"/>
    <dgm:cxn modelId="{D90D9E70-914E-48F6-98DD-6074ABEE8118}" type="presOf" srcId="{65088C67-E45C-4934-A88F-1A3891597C7A}" destId="{CE2CE0F9-BA5D-4E5B-816F-1907B2AAE710}" srcOrd="0" destOrd="3" presId="urn:microsoft.com/office/officeart/2005/8/layout/hList1"/>
    <dgm:cxn modelId="{AB8E5656-F1D1-4261-9832-4A3EF10DD1F1}" srcId="{25E51778-2B76-4450-A416-8C8F8769782D}" destId="{1AA34380-7F01-41AF-835D-64B20733AC90}" srcOrd="0" destOrd="0" parTransId="{76569AD0-1592-45A8-B5D4-C5566CA1114C}" sibTransId="{25BC1039-8F55-4DED-987C-3CFB82E6E50A}"/>
    <dgm:cxn modelId="{F7CB905A-0668-4C4D-8B2A-A67FEB3D8E2A}" type="presOf" srcId="{1AA34380-7F01-41AF-835D-64B20733AC90}" destId="{CE2CE0F9-BA5D-4E5B-816F-1907B2AAE710}" srcOrd="0" destOrd="0" presId="urn:microsoft.com/office/officeart/2005/8/layout/hList1"/>
    <dgm:cxn modelId="{B6014D7B-458C-446D-B677-AFB260F118E5}" type="presOf" srcId="{25E51778-2B76-4450-A416-8C8F8769782D}" destId="{5E7FD93B-6A8E-41C9-9468-359A8A4726AD}" srcOrd="0" destOrd="0" presId="urn:microsoft.com/office/officeart/2005/8/layout/hList1"/>
    <dgm:cxn modelId="{DD807F9E-4D51-41CE-9E2B-09AA0BD2628F}" srcId="{7EE4E41C-A65B-498B-975B-CD12958C17E8}" destId="{1BE4AE96-31AF-4081-85BC-A5FB6B6CF69C}" srcOrd="1" destOrd="0" parTransId="{D2DCD96D-F35E-4F61-A6AC-8BBDEBE39539}" sibTransId="{97B2BD95-C36C-4356-9241-94E4D98A7F7B}"/>
    <dgm:cxn modelId="{8C2E15A0-8FA3-4557-B03D-53BEFDD44C6F}" type="presOf" srcId="{CA95CAF2-0105-422C-8325-F2A46997A554}" destId="{BFF211C8-A432-41B8-B78C-8EBBEA06AE10}" srcOrd="0" destOrd="0" presId="urn:microsoft.com/office/officeart/2005/8/layout/hList1"/>
    <dgm:cxn modelId="{75B0C1A1-2C66-4152-A0C9-6E7DBD546C2E}" type="presOf" srcId="{7EE4E41C-A65B-498B-975B-CD12958C17E8}" destId="{744B3E12-59AA-410D-B52F-407E9CC9E03E}" srcOrd="0" destOrd="0" presId="urn:microsoft.com/office/officeart/2005/8/layout/hList1"/>
    <dgm:cxn modelId="{AB7C30B0-7F35-4CAF-8A8F-3B50905A7E5C}" srcId="{E59ADA51-7B00-4D40-9279-213B5DB56266}" destId="{E6A0D789-1944-4703-A24D-608825440D6F}" srcOrd="1" destOrd="0" parTransId="{D11C5B2E-351B-45B6-9AEB-077C20226FFB}" sibTransId="{CEF6B275-CAE1-4A86-8A79-71048DB7CBF3}"/>
    <dgm:cxn modelId="{C903C4B0-A5C7-429F-A8EA-AB62C136AD25}" srcId="{7EE4E41C-A65B-498B-975B-CD12958C17E8}" destId="{670E81E7-840E-4E0B-BDE6-7BBDC08CC5BD}" srcOrd="2" destOrd="0" parTransId="{EE83F413-EEB4-4E78-A04C-0975FDB0862C}" sibTransId="{D8F3E04D-2B7A-4F4C-907D-0C66AC98B1D8}"/>
    <dgm:cxn modelId="{065581B3-ACBF-4E8C-B61B-889AA9129008}" srcId="{01AFEFDE-A526-43D5-9F05-D3BA63B605F6}" destId="{7EE4E41C-A65B-498B-975B-CD12958C17E8}" srcOrd="0" destOrd="0" parTransId="{578C80CA-015D-4F59-B14B-C0647D781446}" sibTransId="{9C8064C1-C571-4419-93A5-AF531A0F03A1}"/>
    <dgm:cxn modelId="{73D2B6BB-8F56-4DD4-99D3-32E712EAF580}" srcId="{01AFEFDE-A526-43D5-9F05-D3BA63B605F6}" destId="{25E51778-2B76-4450-A416-8C8F8769782D}" srcOrd="2" destOrd="0" parTransId="{EFBFA048-C58D-450D-8A9A-983B5CBD51DE}" sibTransId="{ABE25742-644D-49D2-8734-B022C0530BF8}"/>
    <dgm:cxn modelId="{A6871AD1-3F91-4645-913B-749A9892BA21}" srcId="{01AFEFDE-A526-43D5-9F05-D3BA63B605F6}" destId="{52416E1D-E38C-42B4-B261-23EE076F1580}" srcOrd="3" destOrd="0" parTransId="{DF14E266-0956-496D-B147-F30D145577DA}" sibTransId="{B38EE0D2-08D0-4FC8-BA00-F75530671DEF}"/>
    <dgm:cxn modelId="{F25DC0DA-128D-4A5C-ACB4-315CB1D14C18}" type="presOf" srcId="{E59ADA51-7B00-4D40-9279-213B5DB56266}" destId="{6C10AA8B-3A62-4A16-BDDF-44B1603473B8}" srcOrd="0" destOrd="0" presId="urn:microsoft.com/office/officeart/2005/8/layout/hList1"/>
    <dgm:cxn modelId="{D4CBDDDE-77D9-456B-917B-C3D620ED2664}" srcId="{01AFEFDE-A526-43D5-9F05-D3BA63B605F6}" destId="{E59ADA51-7B00-4D40-9279-213B5DB56266}" srcOrd="1" destOrd="0" parTransId="{438DDA55-DD38-4C49-927E-C50997077ABD}" sibTransId="{C383952F-0A7B-486B-9376-BE19A703CCFC}"/>
    <dgm:cxn modelId="{16757AE0-183A-4E28-A721-A804905324F4}" srcId="{25E51778-2B76-4450-A416-8C8F8769782D}" destId="{FD9ED622-218B-41B4-BB77-1FF4AB19F7FA}" srcOrd="2" destOrd="0" parTransId="{8021380F-C36A-4F5D-8F4F-A12172126393}" sibTransId="{74F6A33D-D4B2-47AC-B893-99E85D090ED6}"/>
    <dgm:cxn modelId="{621612EA-33F2-43F0-9BBB-2985567D7BD0}" srcId="{25E51778-2B76-4450-A416-8C8F8769782D}" destId="{65088C67-E45C-4934-A88F-1A3891597C7A}" srcOrd="3" destOrd="0" parTransId="{7DEB5E94-81F8-4EE2-9DF2-1D0ECA5498E1}" sibTransId="{A9918336-AB91-46E3-9AA2-717DE2F6E76C}"/>
    <dgm:cxn modelId="{5A4E3FED-3BC6-4A55-A40D-7D5B0D4D3E0D}" type="presOf" srcId="{FD9ED622-218B-41B4-BB77-1FF4AB19F7FA}" destId="{CE2CE0F9-BA5D-4E5B-816F-1907B2AAE710}" srcOrd="0" destOrd="2" presId="urn:microsoft.com/office/officeart/2005/8/layout/hList1"/>
    <dgm:cxn modelId="{ED16E9F0-889C-4096-90E6-7C9426DAB8C3}" srcId="{7EE4E41C-A65B-498B-975B-CD12958C17E8}" destId="{CA95CAF2-0105-422C-8325-F2A46997A554}" srcOrd="0" destOrd="0" parTransId="{A5CBA09C-910B-472D-9102-53727B1D96BF}" sibTransId="{A7BCC699-9608-41AD-9506-306676F2C46C}"/>
    <dgm:cxn modelId="{167F1CFC-48C8-47EE-B888-76B881A8001E}" srcId="{52416E1D-E38C-42B4-B261-23EE076F1580}" destId="{A81F784C-1FE3-4384-8DB5-D922734C4F9F}" srcOrd="1" destOrd="0" parTransId="{5363EDF5-D273-4E5D-82B1-43E6B20AFF33}" sibTransId="{6B1BF61D-157D-46AB-96DB-DD9737BA1A96}"/>
    <dgm:cxn modelId="{08AB137D-B396-4545-AD7F-9B6CD5BFBDA8}" type="presParOf" srcId="{05C230DE-DB4A-494C-BEAD-3728BC21159D}" destId="{A3456F9B-7FAC-4E42-AAF2-D2D27206AEF9}" srcOrd="0" destOrd="0" presId="urn:microsoft.com/office/officeart/2005/8/layout/hList1"/>
    <dgm:cxn modelId="{F1101EAF-3D52-4C6F-A221-A610549A1E35}" type="presParOf" srcId="{A3456F9B-7FAC-4E42-AAF2-D2D27206AEF9}" destId="{744B3E12-59AA-410D-B52F-407E9CC9E03E}" srcOrd="0" destOrd="0" presId="urn:microsoft.com/office/officeart/2005/8/layout/hList1"/>
    <dgm:cxn modelId="{C1C3774E-8BCF-4649-A4C7-7CCA026183D1}" type="presParOf" srcId="{A3456F9B-7FAC-4E42-AAF2-D2D27206AEF9}" destId="{BFF211C8-A432-41B8-B78C-8EBBEA06AE10}" srcOrd="1" destOrd="0" presId="urn:microsoft.com/office/officeart/2005/8/layout/hList1"/>
    <dgm:cxn modelId="{45A0F5DA-A1A3-4F40-8901-A1B89C80F728}" type="presParOf" srcId="{05C230DE-DB4A-494C-BEAD-3728BC21159D}" destId="{BAF527F1-E388-4004-B978-47AB0260E1DA}" srcOrd="1" destOrd="0" presId="urn:microsoft.com/office/officeart/2005/8/layout/hList1"/>
    <dgm:cxn modelId="{C3325428-7878-4BC9-B460-4A78B38EAD9E}" type="presParOf" srcId="{05C230DE-DB4A-494C-BEAD-3728BC21159D}" destId="{C9279D62-473C-4C6D-B7CE-880D5CB86075}" srcOrd="2" destOrd="0" presId="urn:microsoft.com/office/officeart/2005/8/layout/hList1"/>
    <dgm:cxn modelId="{45BC8400-8A41-4731-BD97-E0E15D388276}" type="presParOf" srcId="{C9279D62-473C-4C6D-B7CE-880D5CB86075}" destId="{6C10AA8B-3A62-4A16-BDDF-44B1603473B8}" srcOrd="0" destOrd="0" presId="urn:microsoft.com/office/officeart/2005/8/layout/hList1"/>
    <dgm:cxn modelId="{3929AEC2-D294-4DAD-9DBA-7391CCDA54ED}" type="presParOf" srcId="{C9279D62-473C-4C6D-B7CE-880D5CB86075}" destId="{AE36B702-FADA-4533-8E86-5FD68B584774}" srcOrd="1" destOrd="0" presId="urn:microsoft.com/office/officeart/2005/8/layout/hList1"/>
    <dgm:cxn modelId="{4F8B90A9-EEDD-4F7B-B971-33AEE2AA55BA}" type="presParOf" srcId="{05C230DE-DB4A-494C-BEAD-3728BC21159D}" destId="{F0CEAF47-B326-42BA-8F40-3C381846C4E1}" srcOrd="3" destOrd="0" presId="urn:microsoft.com/office/officeart/2005/8/layout/hList1"/>
    <dgm:cxn modelId="{7122BFCE-852F-4B77-BF92-C4CBBA26109C}" type="presParOf" srcId="{05C230DE-DB4A-494C-BEAD-3728BC21159D}" destId="{141942E3-392A-4189-B2A1-45B47E1571C4}" srcOrd="4" destOrd="0" presId="urn:microsoft.com/office/officeart/2005/8/layout/hList1"/>
    <dgm:cxn modelId="{E30F47FC-3CEE-452E-A7ED-B3BAAE53E5E8}" type="presParOf" srcId="{141942E3-392A-4189-B2A1-45B47E1571C4}" destId="{5E7FD93B-6A8E-41C9-9468-359A8A4726AD}" srcOrd="0" destOrd="0" presId="urn:microsoft.com/office/officeart/2005/8/layout/hList1"/>
    <dgm:cxn modelId="{9878BE5A-1ED7-4DBC-9084-2777B5075858}" type="presParOf" srcId="{141942E3-392A-4189-B2A1-45B47E1571C4}" destId="{CE2CE0F9-BA5D-4E5B-816F-1907B2AAE710}" srcOrd="1" destOrd="0" presId="urn:microsoft.com/office/officeart/2005/8/layout/hList1"/>
    <dgm:cxn modelId="{266C522F-41CD-48B1-A842-7364AB04DEE7}" type="presParOf" srcId="{05C230DE-DB4A-494C-BEAD-3728BC21159D}" destId="{9FC3AB5B-2FAF-45C1-87C9-4302FD0DB952}" srcOrd="5" destOrd="0" presId="urn:microsoft.com/office/officeart/2005/8/layout/hList1"/>
    <dgm:cxn modelId="{5A20F4CA-FF37-4873-8645-25D6A240C6D7}" type="presParOf" srcId="{05C230DE-DB4A-494C-BEAD-3728BC21159D}" destId="{EC64F279-63DE-4066-8F26-64ACF1E71CB9}" srcOrd="6" destOrd="0" presId="urn:microsoft.com/office/officeart/2005/8/layout/hList1"/>
    <dgm:cxn modelId="{C658EC5A-59DC-4ECA-B454-609FB38716C1}" type="presParOf" srcId="{EC64F279-63DE-4066-8F26-64ACF1E71CB9}" destId="{D25182F2-07C4-481D-BCD1-DBE2B906B9A2}" srcOrd="0" destOrd="0" presId="urn:microsoft.com/office/officeart/2005/8/layout/hList1"/>
    <dgm:cxn modelId="{4CFA99F5-F493-40BD-A8DF-8B9BDB735CC5}" type="presParOf" srcId="{EC64F279-63DE-4066-8F26-64ACF1E71CB9}" destId="{C8953B5A-53A6-4E46-B453-BBDE85CACA7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AEC0D4-231E-4C61-9FA5-8C6A82608AC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IE"/>
        </a:p>
      </dgm:t>
    </dgm:pt>
    <dgm:pt modelId="{94DA5C9D-89DF-461C-9C1E-4C2090323ECE}">
      <dgm:prSet phldrT="[Text]"/>
      <dgm:spPr/>
      <dgm:t>
        <a:bodyPr/>
        <a:lstStyle/>
        <a:p>
          <a:r>
            <a:rPr lang="en-IE"/>
            <a:t>General</a:t>
          </a:r>
        </a:p>
      </dgm:t>
    </dgm:pt>
    <dgm:pt modelId="{CF8AA78C-8842-4794-B23E-16F19EE4CE0A}" type="parTrans" cxnId="{5653AEAC-6249-42F7-AA1D-703338DAA933}">
      <dgm:prSet/>
      <dgm:spPr/>
      <dgm:t>
        <a:bodyPr/>
        <a:lstStyle/>
        <a:p>
          <a:endParaRPr lang="en-IE"/>
        </a:p>
      </dgm:t>
    </dgm:pt>
    <dgm:pt modelId="{2E3910A6-C5CF-4293-9027-CAF82D4975EE}" type="sibTrans" cxnId="{5653AEAC-6249-42F7-AA1D-703338DAA933}">
      <dgm:prSet/>
      <dgm:spPr/>
      <dgm:t>
        <a:bodyPr/>
        <a:lstStyle/>
        <a:p>
          <a:endParaRPr lang="en-IE"/>
        </a:p>
      </dgm:t>
    </dgm:pt>
    <dgm:pt modelId="{38690CE3-C3C7-46A8-BE76-75BF02428F6E}">
      <dgm:prSet phldrT="[Text]"/>
      <dgm:spPr/>
      <dgm:t>
        <a:bodyPr/>
        <a:lstStyle/>
        <a:p>
          <a:r>
            <a:rPr lang="en-IE"/>
            <a:t>Currency</a:t>
          </a:r>
        </a:p>
      </dgm:t>
    </dgm:pt>
    <dgm:pt modelId="{AD5E7CAC-FA2A-4739-A254-D280FCB73832}" type="parTrans" cxnId="{2FF354DE-F6B9-45BB-8E2C-517BB4F4110A}">
      <dgm:prSet/>
      <dgm:spPr/>
      <dgm:t>
        <a:bodyPr/>
        <a:lstStyle/>
        <a:p>
          <a:endParaRPr lang="en-IE"/>
        </a:p>
      </dgm:t>
    </dgm:pt>
    <dgm:pt modelId="{6B99144B-5A1E-4D5F-9093-863739A667AA}" type="sibTrans" cxnId="{2FF354DE-F6B9-45BB-8E2C-517BB4F4110A}">
      <dgm:prSet/>
      <dgm:spPr/>
      <dgm:t>
        <a:bodyPr/>
        <a:lstStyle/>
        <a:p>
          <a:endParaRPr lang="en-IE"/>
        </a:p>
      </dgm:t>
    </dgm:pt>
    <dgm:pt modelId="{AE4EBE25-082D-419D-BA9E-ABDFC52E3BAC}">
      <dgm:prSet phldrT="[Text]"/>
      <dgm:spPr/>
      <dgm:t>
        <a:bodyPr/>
        <a:lstStyle/>
        <a:p>
          <a:r>
            <a:rPr lang="en-IE"/>
            <a:t>Honorific</a:t>
          </a:r>
        </a:p>
      </dgm:t>
    </dgm:pt>
    <dgm:pt modelId="{E7C79AD0-4D39-4B00-8405-0FD262685A12}" type="parTrans" cxnId="{2E61773E-BC04-481F-884A-94DA40CDF4D5}">
      <dgm:prSet/>
      <dgm:spPr/>
      <dgm:t>
        <a:bodyPr/>
        <a:lstStyle/>
        <a:p>
          <a:endParaRPr lang="en-IE"/>
        </a:p>
      </dgm:t>
    </dgm:pt>
    <dgm:pt modelId="{B483685A-2841-4C88-AE97-AE2845972369}" type="sibTrans" cxnId="{2E61773E-BC04-481F-884A-94DA40CDF4D5}">
      <dgm:prSet/>
      <dgm:spPr/>
      <dgm:t>
        <a:bodyPr/>
        <a:lstStyle/>
        <a:p>
          <a:endParaRPr lang="en-IE"/>
        </a:p>
      </dgm:t>
    </dgm:pt>
    <dgm:pt modelId="{E22B7E2F-DA95-4A4F-9941-83A36FA37ACB}">
      <dgm:prSet phldrT="[Text]"/>
      <dgm:spPr/>
      <dgm:t>
        <a:bodyPr/>
        <a:lstStyle/>
        <a:p>
          <a:r>
            <a:rPr lang="en-IE"/>
            <a:t>Legal</a:t>
          </a:r>
        </a:p>
      </dgm:t>
    </dgm:pt>
    <dgm:pt modelId="{32860256-A08E-4C3B-8604-0CD07F8F2F89}" type="parTrans" cxnId="{217044BB-E280-48CC-B9C3-0D4ED3B43655}">
      <dgm:prSet/>
      <dgm:spPr/>
      <dgm:t>
        <a:bodyPr/>
        <a:lstStyle/>
        <a:p>
          <a:endParaRPr lang="en-IE"/>
        </a:p>
      </dgm:t>
    </dgm:pt>
    <dgm:pt modelId="{5F71D33F-8A08-466D-B5E5-494F7F62C13D}" type="sibTrans" cxnId="{217044BB-E280-48CC-B9C3-0D4ED3B43655}">
      <dgm:prSet/>
      <dgm:spPr/>
      <dgm:t>
        <a:bodyPr/>
        <a:lstStyle/>
        <a:p>
          <a:endParaRPr lang="en-IE"/>
        </a:p>
      </dgm:t>
    </dgm:pt>
    <dgm:pt modelId="{FFEE4F55-580F-44FB-B5D6-F1EA68F85DE9}">
      <dgm:prSet phldrT="[Text]"/>
      <dgm:spPr/>
      <dgm:t>
        <a:bodyPr/>
        <a:lstStyle/>
        <a:p>
          <a:r>
            <a:rPr lang="en-IE"/>
            <a:t>Event</a:t>
          </a:r>
        </a:p>
      </dgm:t>
    </dgm:pt>
    <dgm:pt modelId="{FF68A81D-063B-4E0F-8534-E2088E4F8CDF}" type="parTrans" cxnId="{B0434D4E-27B5-4705-BCAF-BB65F272D8D7}">
      <dgm:prSet/>
      <dgm:spPr/>
      <dgm:t>
        <a:bodyPr/>
        <a:lstStyle/>
        <a:p>
          <a:endParaRPr lang="en-IE"/>
        </a:p>
      </dgm:t>
    </dgm:pt>
    <dgm:pt modelId="{A7D5B3BA-5EC3-4CBD-8801-CECF8089BF07}" type="sibTrans" cxnId="{B0434D4E-27B5-4705-BCAF-BB65F272D8D7}">
      <dgm:prSet/>
      <dgm:spPr/>
      <dgm:t>
        <a:bodyPr/>
        <a:lstStyle/>
        <a:p>
          <a:endParaRPr lang="en-IE"/>
        </a:p>
      </dgm:t>
    </dgm:pt>
    <dgm:pt modelId="{4B66C89E-1E83-4040-94BE-11B3E1FE8E5C}">
      <dgm:prSet phldrT="[Text]"/>
      <dgm:spPr/>
      <dgm:t>
        <a:bodyPr/>
        <a:lstStyle/>
        <a:p>
          <a:r>
            <a:rPr lang="en-IE"/>
            <a:t>Role</a:t>
          </a:r>
        </a:p>
      </dgm:t>
    </dgm:pt>
    <dgm:pt modelId="{6D68C720-470C-4BC5-BD71-915558332A60}" type="parTrans" cxnId="{97155565-F48B-42D0-8294-AA533198648E}">
      <dgm:prSet/>
      <dgm:spPr/>
      <dgm:t>
        <a:bodyPr/>
        <a:lstStyle/>
        <a:p>
          <a:endParaRPr lang="en-IE"/>
        </a:p>
      </dgm:t>
    </dgm:pt>
    <dgm:pt modelId="{483068A6-395A-4E24-B20E-276884D2E1EF}" type="sibTrans" cxnId="{97155565-F48B-42D0-8294-AA533198648E}">
      <dgm:prSet/>
      <dgm:spPr/>
      <dgm:t>
        <a:bodyPr/>
        <a:lstStyle/>
        <a:p>
          <a:endParaRPr lang="en-IE"/>
        </a:p>
      </dgm:t>
    </dgm:pt>
    <dgm:pt modelId="{D4A06745-DB20-4150-A931-E6C0E79A36C1}">
      <dgm:prSet phldrT="[Text]"/>
      <dgm:spPr/>
      <dgm:t>
        <a:bodyPr/>
        <a:lstStyle/>
        <a:p>
          <a:r>
            <a:rPr lang="en-IE"/>
            <a:t>Procurement</a:t>
          </a:r>
        </a:p>
      </dgm:t>
    </dgm:pt>
    <dgm:pt modelId="{B5D60BF2-FDFA-4CD8-955D-1CCA89B93DB7}" type="parTrans" cxnId="{A4CAB200-3714-46AD-A6EE-4C1C08C34282}">
      <dgm:prSet/>
      <dgm:spPr/>
      <dgm:t>
        <a:bodyPr/>
        <a:lstStyle/>
        <a:p>
          <a:endParaRPr lang="en-IE"/>
        </a:p>
      </dgm:t>
    </dgm:pt>
    <dgm:pt modelId="{BF21E429-FB9A-4A94-9A17-3D632E397C91}" type="sibTrans" cxnId="{A4CAB200-3714-46AD-A6EE-4C1C08C34282}">
      <dgm:prSet/>
      <dgm:spPr/>
      <dgm:t>
        <a:bodyPr/>
        <a:lstStyle/>
        <a:p>
          <a:endParaRPr lang="en-IE"/>
        </a:p>
      </dgm:t>
    </dgm:pt>
    <dgm:pt modelId="{17E7D52A-9F6C-4DE9-A1EE-AA6AC96BF88A}">
      <dgm:prSet phldrT="[Text]"/>
      <dgm:spPr/>
      <dgm:t>
        <a:bodyPr/>
        <a:lstStyle/>
        <a:p>
          <a:r>
            <a:rPr lang="en-IE"/>
            <a:t>Publication</a:t>
          </a:r>
        </a:p>
      </dgm:t>
    </dgm:pt>
    <dgm:pt modelId="{94CE7241-67E2-4275-9A14-73D4A4961E4E}" type="parTrans" cxnId="{09A43CB8-2F2A-4319-AAB3-8F1B6A6641BE}">
      <dgm:prSet/>
      <dgm:spPr/>
      <dgm:t>
        <a:bodyPr/>
        <a:lstStyle/>
        <a:p>
          <a:endParaRPr lang="en-IE"/>
        </a:p>
      </dgm:t>
    </dgm:pt>
    <dgm:pt modelId="{38254FE5-F1A6-4A37-98D8-23BFBB01FA35}" type="sibTrans" cxnId="{09A43CB8-2F2A-4319-AAB3-8F1B6A6641BE}">
      <dgm:prSet/>
      <dgm:spPr/>
      <dgm:t>
        <a:bodyPr/>
        <a:lstStyle/>
        <a:p>
          <a:endParaRPr lang="en-IE"/>
        </a:p>
      </dgm:t>
    </dgm:pt>
    <dgm:pt modelId="{6F54D207-E0BE-40B0-974D-C3F96701291A}">
      <dgm:prSet phldrT="[Text]"/>
      <dgm:spPr/>
      <dgm:t>
        <a:bodyPr/>
        <a:lstStyle/>
        <a:p>
          <a:r>
            <a:rPr lang="en-IE"/>
            <a:t>Geographical</a:t>
          </a:r>
        </a:p>
      </dgm:t>
    </dgm:pt>
    <dgm:pt modelId="{D2349B4E-98DA-42CD-BFBB-E75EA218EA27}" type="parTrans" cxnId="{8C1771C0-02B2-454F-9C06-D73ABC6EA578}">
      <dgm:prSet/>
      <dgm:spPr/>
      <dgm:t>
        <a:bodyPr/>
        <a:lstStyle/>
        <a:p>
          <a:endParaRPr lang="en-IE"/>
        </a:p>
      </dgm:t>
    </dgm:pt>
    <dgm:pt modelId="{DF648C69-6A65-4C08-98B9-1328D87762E3}" type="sibTrans" cxnId="{8C1771C0-02B2-454F-9C06-D73ABC6EA578}">
      <dgm:prSet/>
      <dgm:spPr/>
      <dgm:t>
        <a:bodyPr/>
        <a:lstStyle/>
        <a:p>
          <a:endParaRPr lang="en-IE"/>
        </a:p>
      </dgm:t>
    </dgm:pt>
    <dgm:pt modelId="{D14A7939-02B6-4EB4-8220-FAF412436642}">
      <dgm:prSet phldrT="[Text]"/>
      <dgm:spPr/>
      <dgm:t>
        <a:bodyPr/>
        <a:lstStyle/>
        <a:p>
          <a:r>
            <a:rPr lang="en-IE"/>
            <a:t>Countries and territories</a:t>
          </a:r>
        </a:p>
      </dgm:t>
    </dgm:pt>
    <dgm:pt modelId="{69771915-8805-41E1-B30C-F1F15709DD11}" type="parTrans" cxnId="{BF0BC492-CF27-4E90-9DE4-5C025FCD5E05}">
      <dgm:prSet/>
      <dgm:spPr/>
      <dgm:t>
        <a:bodyPr/>
        <a:lstStyle/>
        <a:p>
          <a:endParaRPr lang="en-IE"/>
        </a:p>
      </dgm:t>
    </dgm:pt>
    <dgm:pt modelId="{29A21A11-F783-47DD-8B94-736A14F078FF}" type="sibTrans" cxnId="{BF0BC492-CF27-4E90-9DE4-5C025FCD5E05}">
      <dgm:prSet/>
      <dgm:spPr/>
      <dgm:t>
        <a:bodyPr/>
        <a:lstStyle/>
        <a:p>
          <a:endParaRPr lang="en-IE"/>
        </a:p>
      </dgm:t>
    </dgm:pt>
    <dgm:pt modelId="{3508322C-320B-4922-BE10-076735749141}">
      <dgm:prSet phldrT="[Text]"/>
      <dgm:spPr/>
      <dgm:t>
        <a:bodyPr/>
        <a:lstStyle/>
        <a:p>
          <a:r>
            <a:rPr lang="en-IE"/>
            <a:t>Continent</a:t>
          </a:r>
        </a:p>
      </dgm:t>
    </dgm:pt>
    <dgm:pt modelId="{80CCA728-3A90-4FFC-89D2-FD99B3C68952}" type="parTrans" cxnId="{FA154EE8-38B4-49CE-BC40-5FB569835D01}">
      <dgm:prSet/>
      <dgm:spPr/>
      <dgm:t>
        <a:bodyPr/>
        <a:lstStyle/>
        <a:p>
          <a:endParaRPr lang="en-IE"/>
        </a:p>
      </dgm:t>
    </dgm:pt>
    <dgm:pt modelId="{5D23EAA5-C30D-4566-813F-4EE9C26201BC}" type="sibTrans" cxnId="{FA154EE8-38B4-49CE-BC40-5FB569835D01}">
      <dgm:prSet/>
      <dgm:spPr/>
      <dgm:t>
        <a:bodyPr/>
        <a:lstStyle/>
        <a:p>
          <a:endParaRPr lang="en-IE"/>
        </a:p>
      </dgm:t>
    </dgm:pt>
    <dgm:pt modelId="{9ABCB594-0A99-4FA3-B8C5-2879A87B4ADC}">
      <dgm:prSet phldrT="[Text]"/>
      <dgm:spPr/>
      <dgm:t>
        <a:bodyPr/>
        <a:lstStyle/>
        <a:p>
          <a:r>
            <a:rPr lang="en-IE"/>
            <a:t>Place</a:t>
          </a:r>
        </a:p>
      </dgm:t>
    </dgm:pt>
    <dgm:pt modelId="{8BD9FBFA-84C9-41E5-ACEF-8DDA14E67886}" type="parTrans" cxnId="{46504EC6-34C4-4081-BA28-2CDBC8AF43E3}">
      <dgm:prSet/>
      <dgm:spPr/>
      <dgm:t>
        <a:bodyPr/>
        <a:lstStyle/>
        <a:p>
          <a:endParaRPr lang="en-IE"/>
        </a:p>
      </dgm:t>
    </dgm:pt>
    <dgm:pt modelId="{35BAE1AE-3583-494A-B93C-8510E4433CBE}" type="sibTrans" cxnId="{46504EC6-34C4-4081-BA28-2CDBC8AF43E3}">
      <dgm:prSet/>
      <dgm:spPr/>
      <dgm:t>
        <a:bodyPr/>
        <a:lstStyle/>
        <a:p>
          <a:endParaRPr lang="en-IE"/>
        </a:p>
      </dgm:t>
    </dgm:pt>
    <dgm:pt modelId="{F8D608C5-ACCD-438A-9931-91A9B6F7A7D5}">
      <dgm:prSet phldrT="[Text]"/>
      <dgm:spPr/>
      <dgm:t>
        <a:bodyPr/>
        <a:lstStyle/>
        <a:p>
          <a:r>
            <a:rPr lang="en-IE"/>
            <a:t>Language</a:t>
          </a:r>
        </a:p>
      </dgm:t>
    </dgm:pt>
    <dgm:pt modelId="{B0CAE0B8-F015-4054-B7E4-15ADCEE34FC2}" type="parTrans" cxnId="{33D835D2-8859-4DAB-A267-B4C6FFF00D1E}">
      <dgm:prSet/>
      <dgm:spPr/>
      <dgm:t>
        <a:bodyPr/>
        <a:lstStyle/>
        <a:p>
          <a:endParaRPr lang="en-IE"/>
        </a:p>
      </dgm:t>
    </dgm:pt>
    <dgm:pt modelId="{EDBF2BCE-20AF-4CB4-AF89-2D76B108E66A}" type="sibTrans" cxnId="{33D835D2-8859-4DAB-A267-B4C6FFF00D1E}">
      <dgm:prSet/>
      <dgm:spPr/>
      <dgm:t>
        <a:bodyPr/>
        <a:lstStyle/>
        <a:p>
          <a:endParaRPr lang="en-IE"/>
        </a:p>
      </dgm:t>
    </dgm:pt>
    <dgm:pt modelId="{84066594-BA20-4618-B92C-BCD994589AF0}">
      <dgm:prSet phldrT="[Text]"/>
      <dgm:spPr/>
      <dgm:t>
        <a:bodyPr/>
        <a:lstStyle/>
        <a:p>
          <a:r>
            <a:rPr lang="en-IE"/>
            <a:t>Legal date</a:t>
          </a:r>
        </a:p>
      </dgm:t>
    </dgm:pt>
    <dgm:pt modelId="{094A20FC-A4CC-45B0-868E-CA362FE56D10}" type="parTrans" cxnId="{BA6FA8DB-9B83-4E3E-8942-575DBF01E21E}">
      <dgm:prSet/>
      <dgm:spPr/>
      <dgm:t>
        <a:bodyPr/>
        <a:lstStyle/>
        <a:p>
          <a:endParaRPr lang="en-IE"/>
        </a:p>
      </dgm:t>
    </dgm:pt>
    <dgm:pt modelId="{FF7099C9-DF19-4981-BF33-ECE91F69B027}" type="sibTrans" cxnId="{BA6FA8DB-9B83-4E3E-8942-575DBF01E21E}">
      <dgm:prSet/>
      <dgm:spPr/>
      <dgm:t>
        <a:bodyPr/>
        <a:lstStyle/>
        <a:p>
          <a:endParaRPr lang="en-IE"/>
        </a:p>
      </dgm:t>
    </dgm:pt>
    <dgm:pt modelId="{6E29F5C6-B27B-4F64-8A3D-594ED44119CC}">
      <dgm:prSet phldrT="[Text]"/>
      <dgm:spPr/>
      <dgm:t>
        <a:bodyPr/>
        <a:lstStyle/>
        <a:p>
          <a:r>
            <a:rPr lang="en-IE"/>
            <a:t>Subdivision</a:t>
          </a:r>
        </a:p>
      </dgm:t>
    </dgm:pt>
    <dgm:pt modelId="{3E825AB9-4808-4C8C-AA5D-810A7812578B}" type="parTrans" cxnId="{E1905676-372D-4CD3-875A-8D0B4484D34D}">
      <dgm:prSet/>
      <dgm:spPr/>
      <dgm:t>
        <a:bodyPr/>
        <a:lstStyle/>
        <a:p>
          <a:endParaRPr lang="en-IE"/>
        </a:p>
      </dgm:t>
    </dgm:pt>
    <dgm:pt modelId="{1E49D218-E506-4F71-B1F1-A4E138B15C5E}" type="sibTrans" cxnId="{E1905676-372D-4CD3-875A-8D0B4484D34D}">
      <dgm:prSet/>
      <dgm:spPr/>
      <dgm:t>
        <a:bodyPr/>
        <a:lstStyle/>
        <a:p>
          <a:endParaRPr lang="en-IE"/>
        </a:p>
      </dgm:t>
    </dgm:pt>
    <dgm:pt modelId="{88A9F56A-B073-44CE-B5AE-12ABE996ECBF}">
      <dgm:prSet phldrT="[Text]"/>
      <dgm:spPr/>
      <dgm:t>
        <a:bodyPr/>
        <a:lstStyle/>
        <a:p>
          <a:r>
            <a:rPr lang="en-IE"/>
            <a:t>Contract nature</a:t>
          </a:r>
        </a:p>
      </dgm:t>
    </dgm:pt>
    <dgm:pt modelId="{95931C91-B04A-4D9D-BE04-5A628500092D}" type="parTrans" cxnId="{703A226B-CEA6-4474-AD87-212BC49B07BD}">
      <dgm:prSet/>
      <dgm:spPr/>
      <dgm:t>
        <a:bodyPr/>
        <a:lstStyle/>
        <a:p>
          <a:endParaRPr lang="en-IE"/>
        </a:p>
      </dgm:t>
    </dgm:pt>
    <dgm:pt modelId="{65C390CB-A919-42B5-8834-03D6B80AC94F}" type="sibTrans" cxnId="{703A226B-CEA6-4474-AD87-212BC49B07BD}">
      <dgm:prSet/>
      <dgm:spPr/>
      <dgm:t>
        <a:bodyPr/>
        <a:lstStyle/>
        <a:p>
          <a:endParaRPr lang="en-IE"/>
        </a:p>
      </dgm:t>
    </dgm:pt>
    <dgm:pt modelId="{7B6E2003-C67B-429E-B6A8-03B1E2E20BB2}">
      <dgm:prSet phldrT="[Text]"/>
      <dgm:spPr/>
      <dgm:t>
        <a:bodyPr/>
        <a:lstStyle/>
        <a:p>
          <a:r>
            <a:rPr lang="en-IE"/>
            <a:t>Main activity</a:t>
          </a:r>
        </a:p>
      </dgm:t>
    </dgm:pt>
    <dgm:pt modelId="{53C902C6-4ABA-4B9F-8B49-1757C47DE152}" type="parTrans" cxnId="{C2711548-3567-428F-92E4-08AC19BC120A}">
      <dgm:prSet/>
      <dgm:spPr/>
      <dgm:t>
        <a:bodyPr/>
        <a:lstStyle/>
        <a:p>
          <a:endParaRPr lang="en-IE"/>
        </a:p>
      </dgm:t>
    </dgm:pt>
    <dgm:pt modelId="{DC60A350-321C-448B-B666-95477D6F7B36}" type="sibTrans" cxnId="{C2711548-3567-428F-92E4-08AC19BC120A}">
      <dgm:prSet/>
      <dgm:spPr/>
      <dgm:t>
        <a:bodyPr/>
        <a:lstStyle/>
        <a:p>
          <a:endParaRPr lang="en-IE"/>
        </a:p>
      </dgm:t>
    </dgm:pt>
    <dgm:pt modelId="{AF27F23B-A21E-45C8-B6EC-81F203BC7514}">
      <dgm:prSet phldrT="[Text]"/>
      <dgm:spPr/>
      <dgm:t>
        <a:bodyPr/>
        <a:lstStyle/>
        <a:p>
          <a:r>
            <a:rPr lang="en-IE"/>
            <a:t>Procurement procedure type</a:t>
          </a:r>
        </a:p>
      </dgm:t>
    </dgm:pt>
    <dgm:pt modelId="{9D9FB139-5C6F-4296-8680-8D128EF63F91}" type="parTrans" cxnId="{DC457219-D900-4B7A-A924-172901F2984B}">
      <dgm:prSet/>
      <dgm:spPr/>
      <dgm:t>
        <a:bodyPr/>
        <a:lstStyle/>
        <a:p>
          <a:endParaRPr lang="en-IE"/>
        </a:p>
      </dgm:t>
    </dgm:pt>
    <dgm:pt modelId="{EF7CE076-BF4B-4FD8-BCEE-CCFBF569D653}" type="sibTrans" cxnId="{DC457219-D900-4B7A-A924-172901F2984B}">
      <dgm:prSet/>
      <dgm:spPr/>
      <dgm:t>
        <a:bodyPr/>
        <a:lstStyle/>
        <a:p>
          <a:endParaRPr lang="en-IE"/>
        </a:p>
      </dgm:t>
    </dgm:pt>
    <dgm:pt modelId="{0BE8230B-C899-4F19-A685-F0136D8F1B04}">
      <dgm:prSet phldrT="[Text]"/>
      <dgm:spPr/>
      <dgm:t>
        <a:bodyPr/>
        <a:lstStyle/>
        <a:p>
          <a:r>
            <a:rPr lang="en-IE"/>
            <a:t>Product form</a:t>
          </a:r>
        </a:p>
      </dgm:t>
    </dgm:pt>
    <dgm:pt modelId="{C81D12F6-8DE2-485F-A6F4-99785895A412}" type="parTrans" cxnId="{49DCC45C-D36E-4C27-AB1D-A09BC1BE5CA7}">
      <dgm:prSet/>
      <dgm:spPr/>
      <dgm:t>
        <a:bodyPr/>
        <a:lstStyle/>
        <a:p>
          <a:endParaRPr lang="en-IE"/>
        </a:p>
      </dgm:t>
    </dgm:pt>
    <dgm:pt modelId="{61FCB519-EE1E-4443-9906-A6ECBE302F2B}" type="sibTrans" cxnId="{49DCC45C-D36E-4C27-AB1D-A09BC1BE5CA7}">
      <dgm:prSet/>
      <dgm:spPr/>
      <dgm:t>
        <a:bodyPr/>
        <a:lstStyle/>
        <a:p>
          <a:endParaRPr lang="en-IE"/>
        </a:p>
      </dgm:t>
    </dgm:pt>
    <dgm:pt modelId="{36FD4593-A26D-4EAF-9FC4-C101B8778632}">
      <dgm:prSet phldrT="[Text]"/>
      <dgm:spPr/>
      <dgm:t>
        <a:bodyPr/>
        <a:lstStyle/>
        <a:p>
          <a:r>
            <a:rPr lang="en-IE"/>
            <a:t>Publication theme</a:t>
          </a:r>
        </a:p>
      </dgm:t>
    </dgm:pt>
    <dgm:pt modelId="{E2BD5DBC-6F10-495E-A92B-9E712AC7F652}" type="parTrans" cxnId="{04F499EF-5760-4412-9D32-79021CB7CE23}">
      <dgm:prSet/>
      <dgm:spPr/>
      <dgm:t>
        <a:bodyPr/>
        <a:lstStyle/>
        <a:p>
          <a:endParaRPr lang="en-IE"/>
        </a:p>
      </dgm:t>
    </dgm:pt>
    <dgm:pt modelId="{8AFE7734-DBC4-4EBB-B0C8-6AD59AE34E08}" type="sibTrans" cxnId="{04F499EF-5760-4412-9D32-79021CB7CE23}">
      <dgm:prSet/>
      <dgm:spPr/>
      <dgm:t>
        <a:bodyPr/>
        <a:lstStyle/>
        <a:p>
          <a:endParaRPr lang="en-IE"/>
        </a:p>
      </dgm:t>
    </dgm:pt>
    <dgm:pt modelId="{36EFA224-0656-4C13-A99C-566E06B77FFA}">
      <dgm:prSet phldrT="[Text]"/>
      <dgm:spPr/>
      <dgm:t>
        <a:bodyPr/>
        <a:lstStyle/>
        <a:p>
          <a:r>
            <a:rPr lang="en-IE"/>
            <a:t>Target audience</a:t>
          </a:r>
        </a:p>
      </dgm:t>
    </dgm:pt>
    <dgm:pt modelId="{C00C7B80-473D-4E93-B724-330557501056}" type="parTrans" cxnId="{3D72A71C-5231-4B33-8E4E-9E850F8231E6}">
      <dgm:prSet/>
      <dgm:spPr/>
      <dgm:t>
        <a:bodyPr/>
        <a:lstStyle/>
        <a:p>
          <a:endParaRPr lang="en-IE"/>
        </a:p>
      </dgm:t>
    </dgm:pt>
    <dgm:pt modelId="{49D352AD-7F33-491C-A73F-55ED175814EE}" type="sibTrans" cxnId="{3D72A71C-5231-4B33-8E4E-9E850F8231E6}">
      <dgm:prSet/>
      <dgm:spPr/>
      <dgm:t>
        <a:bodyPr/>
        <a:lstStyle/>
        <a:p>
          <a:endParaRPr lang="en-IE"/>
        </a:p>
      </dgm:t>
    </dgm:pt>
    <dgm:pt modelId="{326B7F93-BBC2-45E1-9B5E-8B7715A8C2A9}" type="pres">
      <dgm:prSet presAssocID="{04AEC0D4-231E-4C61-9FA5-8C6A82608ACF}" presName="Name0" presStyleCnt="0">
        <dgm:presLayoutVars>
          <dgm:dir/>
          <dgm:animLvl val="lvl"/>
          <dgm:resizeHandles val="exact"/>
        </dgm:presLayoutVars>
      </dgm:prSet>
      <dgm:spPr/>
    </dgm:pt>
    <dgm:pt modelId="{AFD46FE6-B2DA-4CEA-91CC-91E8CA8A2743}" type="pres">
      <dgm:prSet presAssocID="{94DA5C9D-89DF-461C-9C1E-4C2090323ECE}" presName="composite" presStyleCnt="0"/>
      <dgm:spPr/>
    </dgm:pt>
    <dgm:pt modelId="{F903B4FD-D665-4E72-8D2A-D8B5D8FD624F}" type="pres">
      <dgm:prSet presAssocID="{94DA5C9D-89DF-461C-9C1E-4C2090323ECE}" presName="parTx" presStyleLbl="alignNode1" presStyleIdx="0" presStyleCnt="5">
        <dgm:presLayoutVars>
          <dgm:chMax val="0"/>
          <dgm:chPref val="0"/>
          <dgm:bulletEnabled val="1"/>
        </dgm:presLayoutVars>
      </dgm:prSet>
      <dgm:spPr/>
    </dgm:pt>
    <dgm:pt modelId="{1AA52BB5-C29B-4C89-822B-39E8CC328611}" type="pres">
      <dgm:prSet presAssocID="{94DA5C9D-89DF-461C-9C1E-4C2090323ECE}" presName="desTx" presStyleLbl="alignAccFollowNode1" presStyleIdx="0" presStyleCnt="5">
        <dgm:presLayoutVars>
          <dgm:bulletEnabled val="1"/>
        </dgm:presLayoutVars>
      </dgm:prSet>
      <dgm:spPr/>
    </dgm:pt>
    <dgm:pt modelId="{3AA6FB2D-F98D-4632-AF10-35355D07F0B2}" type="pres">
      <dgm:prSet presAssocID="{2E3910A6-C5CF-4293-9027-CAF82D4975EE}" presName="space" presStyleCnt="0"/>
      <dgm:spPr/>
    </dgm:pt>
    <dgm:pt modelId="{13F0B003-2E0A-4686-B585-00BDF028B4B6}" type="pres">
      <dgm:prSet presAssocID="{6F54D207-E0BE-40B0-974D-C3F96701291A}" presName="composite" presStyleCnt="0"/>
      <dgm:spPr/>
    </dgm:pt>
    <dgm:pt modelId="{BD7DE3F7-30F5-43F7-915C-E598EE83722B}" type="pres">
      <dgm:prSet presAssocID="{6F54D207-E0BE-40B0-974D-C3F96701291A}" presName="parTx" presStyleLbl="alignNode1" presStyleIdx="1" presStyleCnt="5">
        <dgm:presLayoutVars>
          <dgm:chMax val="0"/>
          <dgm:chPref val="0"/>
          <dgm:bulletEnabled val="1"/>
        </dgm:presLayoutVars>
      </dgm:prSet>
      <dgm:spPr/>
    </dgm:pt>
    <dgm:pt modelId="{A87B0DB3-02A2-4CFA-A92F-661ABF857870}" type="pres">
      <dgm:prSet presAssocID="{6F54D207-E0BE-40B0-974D-C3F96701291A}" presName="desTx" presStyleLbl="alignAccFollowNode1" presStyleIdx="1" presStyleCnt="5">
        <dgm:presLayoutVars>
          <dgm:bulletEnabled val="1"/>
        </dgm:presLayoutVars>
      </dgm:prSet>
      <dgm:spPr/>
    </dgm:pt>
    <dgm:pt modelId="{78219BD1-8281-4AAC-9596-13A9DFD29DC2}" type="pres">
      <dgm:prSet presAssocID="{DF648C69-6A65-4C08-98B9-1328D87762E3}" presName="space" presStyleCnt="0"/>
      <dgm:spPr/>
    </dgm:pt>
    <dgm:pt modelId="{012D22AB-6E29-416C-BA77-44E44AF8A4B1}" type="pres">
      <dgm:prSet presAssocID="{E22B7E2F-DA95-4A4F-9941-83A36FA37ACB}" presName="composite" presStyleCnt="0"/>
      <dgm:spPr/>
    </dgm:pt>
    <dgm:pt modelId="{C3CF3A7B-0CE0-48D4-80B8-F53557981C23}" type="pres">
      <dgm:prSet presAssocID="{E22B7E2F-DA95-4A4F-9941-83A36FA37ACB}" presName="parTx" presStyleLbl="alignNode1" presStyleIdx="2" presStyleCnt="5">
        <dgm:presLayoutVars>
          <dgm:chMax val="0"/>
          <dgm:chPref val="0"/>
          <dgm:bulletEnabled val="1"/>
        </dgm:presLayoutVars>
      </dgm:prSet>
      <dgm:spPr/>
    </dgm:pt>
    <dgm:pt modelId="{879289EC-3C44-47D3-9AA1-1A38EB55AB81}" type="pres">
      <dgm:prSet presAssocID="{E22B7E2F-DA95-4A4F-9941-83A36FA37ACB}" presName="desTx" presStyleLbl="alignAccFollowNode1" presStyleIdx="2" presStyleCnt="5">
        <dgm:presLayoutVars>
          <dgm:bulletEnabled val="1"/>
        </dgm:presLayoutVars>
      </dgm:prSet>
      <dgm:spPr/>
    </dgm:pt>
    <dgm:pt modelId="{9BD87F87-A2AC-413C-A6CF-9B9490000970}" type="pres">
      <dgm:prSet presAssocID="{5F71D33F-8A08-466D-B5E5-494F7F62C13D}" presName="space" presStyleCnt="0"/>
      <dgm:spPr/>
    </dgm:pt>
    <dgm:pt modelId="{15AE5E77-2EA5-4AD2-83C6-D39DDD773C01}" type="pres">
      <dgm:prSet presAssocID="{D4A06745-DB20-4150-A931-E6C0E79A36C1}" presName="composite" presStyleCnt="0"/>
      <dgm:spPr/>
    </dgm:pt>
    <dgm:pt modelId="{CF28483E-A966-4BE1-8B42-6C2BE23424D3}" type="pres">
      <dgm:prSet presAssocID="{D4A06745-DB20-4150-A931-E6C0E79A36C1}" presName="parTx" presStyleLbl="alignNode1" presStyleIdx="3" presStyleCnt="5">
        <dgm:presLayoutVars>
          <dgm:chMax val="0"/>
          <dgm:chPref val="0"/>
          <dgm:bulletEnabled val="1"/>
        </dgm:presLayoutVars>
      </dgm:prSet>
      <dgm:spPr/>
    </dgm:pt>
    <dgm:pt modelId="{99816ADC-1F65-49D7-AAFD-67BC29495C4A}" type="pres">
      <dgm:prSet presAssocID="{D4A06745-DB20-4150-A931-E6C0E79A36C1}" presName="desTx" presStyleLbl="alignAccFollowNode1" presStyleIdx="3" presStyleCnt="5">
        <dgm:presLayoutVars>
          <dgm:bulletEnabled val="1"/>
        </dgm:presLayoutVars>
      </dgm:prSet>
      <dgm:spPr/>
    </dgm:pt>
    <dgm:pt modelId="{A860FD03-F75A-4164-B04C-D871983FB1CD}" type="pres">
      <dgm:prSet presAssocID="{BF21E429-FB9A-4A94-9A17-3D632E397C91}" presName="space" presStyleCnt="0"/>
      <dgm:spPr/>
    </dgm:pt>
    <dgm:pt modelId="{AACFD486-145D-4C55-A847-9A764C22947B}" type="pres">
      <dgm:prSet presAssocID="{17E7D52A-9F6C-4DE9-A1EE-AA6AC96BF88A}" presName="composite" presStyleCnt="0"/>
      <dgm:spPr/>
    </dgm:pt>
    <dgm:pt modelId="{2622F0AB-78F9-465A-94F0-B7471C383329}" type="pres">
      <dgm:prSet presAssocID="{17E7D52A-9F6C-4DE9-A1EE-AA6AC96BF88A}" presName="parTx" presStyleLbl="alignNode1" presStyleIdx="4" presStyleCnt="5">
        <dgm:presLayoutVars>
          <dgm:chMax val="0"/>
          <dgm:chPref val="0"/>
          <dgm:bulletEnabled val="1"/>
        </dgm:presLayoutVars>
      </dgm:prSet>
      <dgm:spPr/>
    </dgm:pt>
    <dgm:pt modelId="{DB9FC10C-1594-4BAD-AEAF-9595D29B2971}" type="pres">
      <dgm:prSet presAssocID="{17E7D52A-9F6C-4DE9-A1EE-AA6AC96BF88A}" presName="desTx" presStyleLbl="alignAccFollowNode1" presStyleIdx="4" presStyleCnt="5">
        <dgm:presLayoutVars>
          <dgm:bulletEnabled val="1"/>
        </dgm:presLayoutVars>
      </dgm:prSet>
      <dgm:spPr/>
    </dgm:pt>
  </dgm:ptLst>
  <dgm:cxnLst>
    <dgm:cxn modelId="{A4CAB200-3714-46AD-A6EE-4C1C08C34282}" srcId="{04AEC0D4-231E-4C61-9FA5-8C6A82608ACF}" destId="{D4A06745-DB20-4150-A931-E6C0E79A36C1}" srcOrd="3" destOrd="0" parTransId="{B5D60BF2-FDFA-4CD8-955D-1CCA89B93DB7}" sibTransId="{BF21E429-FB9A-4A94-9A17-3D632E397C91}"/>
    <dgm:cxn modelId="{DC457219-D900-4B7A-A924-172901F2984B}" srcId="{D4A06745-DB20-4150-A931-E6C0E79A36C1}" destId="{AF27F23B-A21E-45C8-B6EC-81F203BC7514}" srcOrd="2" destOrd="0" parTransId="{9D9FB139-5C6F-4296-8680-8D128EF63F91}" sibTransId="{EF7CE076-BF4B-4FD8-BCEE-CCFBF569D653}"/>
    <dgm:cxn modelId="{3D72A71C-5231-4B33-8E4E-9E850F8231E6}" srcId="{17E7D52A-9F6C-4DE9-A1EE-AA6AC96BF88A}" destId="{36EFA224-0656-4C13-A99C-566E06B77FFA}" srcOrd="2" destOrd="0" parTransId="{C00C7B80-473D-4E93-B724-330557501056}" sibTransId="{49D352AD-7F33-491C-A73F-55ED175814EE}"/>
    <dgm:cxn modelId="{3013742B-C113-4B1D-AE19-8C7D5F76133B}" type="presOf" srcId="{38690CE3-C3C7-46A8-BE76-75BF02428F6E}" destId="{1AA52BB5-C29B-4C89-822B-39E8CC328611}" srcOrd="0" destOrd="0" presId="urn:microsoft.com/office/officeart/2005/8/layout/hList1"/>
    <dgm:cxn modelId="{F0F94B3C-E167-4CEF-ADE1-5C076760B15A}" type="presOf" srcId="{F8D608C5-ACCD-438A-9931-91A9B6F7A7D5}" destId="{1AA52BB5-C29B-4C89-822B-39E8CC328611}" srcOrd="0" destOrd="2" presId="urn:microsoft.com/office/officeart/2005/8/layout/hList1"/>
    <dgm:cxn modelId="{2E61773E-BC04-481F-884A-94DA40CDF4D5}" srcId="{94DA5C9D-89DF-461C-9C1E-4C2090323ECE}" destId="{AE4EBE25-082D-419D-BA9E-ABDFC52E3BAC}" srcOrd="1" destOrd="0" parTransId="{E7C79AD0-4D39-4B00-8405-0FD262685A12}" sibTransId="{B483685A-2841-4C88-AE97-AE2845972369}"/>
    <dgm:cxn modelId="{49DCC45C-D36E-4C27-AB1D-A09BC1BE5CA7}" srcId="{17E7D52A-9F6C-4DE9-A1EE-AA6AC96BF88A}" destId="{0BE8230B-C899-4F19-A685-F0136D8F1B04}" srcOrd="0" destOrd="0" parTransId="{C81D12F6-8DE2-485F-A6F4-99785895A412}" sibTransId="{61FCB519-EE1E-4443-9906-A6ECBE302F2B}"/>
    <dgm:cxn modelId="{7D89A841-8436-4842-AFE0-8143508F3251}" type="presOf" srcId="{7B6E2003-C67B-429E-B6A8-03B1E2E20BB2}" destId="{99816ADC-1F65-49D7-AAFD-67BC29495C4A}" srcOrd="0" destOrd="1" presId="urn:microsoft.com/office/officeart/2005/8/layout/hList1"/>
    <dgm:cxn modelId="{2E85CE44-EB71-43DD-A7A4-C1DA27FD7719}" type="presOf" srcId="{17E7D52A-9F6C-4DE9-A1EE-AA6AC96BF88A}" destId="{2622F0AB-78F9-465A-94F0-B7471C383329}" srcOrd="0" destOrd="0" presId="urn:microsoft.com/office/officeart/2005/8/layout/hList1"/>
    <dgm:cxn modelId="{97155565-F48B-42D0-8294-AA533198648E}" srcId="{E22B7E2F-DA95-4A4F-9941-83A36FA37ACB}" destId="{4B66C89E-1E83-4040-94BE-11B3E1FE8E5C}" srcOrd="1" destOrd="0" parTransId="{6D68C720-470C-4BC5-BD71-915558332A60}" sibTransId="{483068A6-395A-4E24-B20E-276884D2E1EF}"/>
    <dgm:cxn modelId="{273A0546-80C6-4163-98C7-EB9EE15C90DD}" type="presOf" srcId="{9ABCB594-0A99-4FA3-B8C5-2879A87B4ADC}" destId="{A87B0DB3-02A2-4CFA-A92F-661ABF857870}" srcOrd="0" destOrd="2" presId="urn:microsoft.com/office/officeart/2005/8/layout/hList1"/>
    <dgm:cxn modelId="{D52F5966-E836-4D6C-85C7-FAC1C8D498F0}" type="presOf" srcId="{04AEC0D4-231E-4C61-9FA5-8C6A82608ACF}" destId="{326B7F93-BBC2-45E1-9B5E-8B7715A8C2A9}" srcOrd="0" destOrd="0" presId="urn:microsoft.com/office/officeart/2005/8/layout/hList1"/>
    <dgm:cxn modelId="{CA2A9046-31DB-457C-BDC2-D9A2535C2231}" type="presOf" srcId="{4B66C89E-1E83-4040-94BE-11B3E1FE8E5C}" destId="{879289EC-3C44-47D3-9AA1-1A38EB55AB81}" srcOrd="0" destOrd="1" presId="urn:microsoft.com/office/officeart/2005/8/layout/hList1"/>
    <dgm:cxn modelId="{C2711548-3567-428F-92E4-08AC19BC120A}" srcId="{D4A06745-DB20-4150-A931-E6C0E79A36C1}" destId="{7B6E2003-C67B-429E-B6A8-03B1E2E20BB2}" srcOrd="1" destOrd="0" parTransId="{53C902C6-4ABA-4B9F-8B49-1757C47DE152}" sibTransId="{DC60A350-321C-448B-B666-95477D6F7B36}"/>
    <dgm:cxn modelId="{A8547C6A-DD65-4B5F-B3AE-F7C1FA095557}" type="presOf" srcId="{88A9F56A-B073-44CE-B5AE-12ABE996ECBF}" destId="{99816ADC-1F65-49D7-AAFD-67BC29495C4A}" srcOrd="0" destOrd="0" presId="urn:microsoft.com/office/officeart/2005/8/layout/hList1"/>
    <dgm:cxn modelId="{703A226B-CEA6-4474-AD87-212BC49B07BD}" srcId="{D4A06745-DB20-4150-A931-E6C0E79A36C1}" destId="{88A9F56A-B073-44CE-B5AE-12ABE996ECBF}" srcOrd="0" destOrd="0" parTransId="{95931C91-B04A-4D9D-BE04-5A628500092D}" sibTransId="{65C390CB-A919-42B5-8834-03D6B80AC94F}"/>
    <dgm:cxn modelId="{230BF96B-4C90-409F-8532-445D0475BEDB}" type="presOf" srcId="{36EFA224-0656-4C13-A99C-566E06B77FFA}" destId="{DB9FC10C-1594-4BAD-AEAF-9595D29B2971}" srcOrd="0" destOrd="2" presId="urn:microsoft.com/office/officeart/2005/8/layout/hList1"/>
    <dgm:cxn modelId="{B0434D4E-27B5-4705-BCAF-BB65F272D8D7}" srcId="{E22B7E2F-DA95-4A4F-9941-83A36FA37ACB}" destId="{FFEE4F55-580F-44FB-B5D6-F1EA68F85DE9}" srcOrd="0" destOrd="0" parTransId="{FF68A81D-063B-4E0F-8534-E2088E4F8CDF}" sibTransId="{A7D5B3BA-5EC3-4CBD-8801-CECF8089BF07}"/>
    <dgm:cxn modelId="{0DE16972-14D2-4399-8225-F0F007980C1C}" type="presOf" srcId="{0BE8230B-C899-4F19-A685-F0136D8F1B04}" destId="{DB9FC10C-1594-4BAD-AEAF-9595D29B2971}" srcOrd="0" destOrd="0" presId="urn:microsoft.com/office/officeart/2005/8/layout/hList1"/>
    <dgm:cxn modelId="{EB274754-BE6A-4441-800E-854CC08E8F67}" type="presOf" srcId="{84066594-BA20-4618-B92C-BCD994589AF0}" destId="{879289EC-3C44-47D3-9AA1-1A38EB55AB81}" srcOrd="0" destOrd="2" presId="urn:microsoft.com/office/officeart/2005/8/layout/hList1"/>
    <dgm:cxn modelId="{E1905676-372D-4CD3-875A-8D0B4484D34D}" srcId="{E22B7E2F-DA95-4A4F-9941-83A36FA37ACB}" destId="{6E29F5C6-B27B-4F64-8A3D-594ED44119CC}" srcOrd="3" destOrd="0" parTransId="{3E825AB9-4808-4C8C-AA5D-810A7812578B}" sibTransId="{1E49D218-E506-4F71-B1F1-A4E138B15C5E}"/>
    <dgm:cxn modelId="{F9F90B7C-16C5-4C7C-9833-2ADFB1DF1BCE}" type="presOf" srcId="{AF27F23B-A21E-45C8-B6EC-81F203BC7514}" destId="{99816ADC-1F65-49D7-AAFD-67BC29495C4A}" srcOrd="0" destOrd="2" presId="urn:microsoft.com/office/officeart/2005/8/layout/hList1"/>
    <dgm:cxn modelId="{793EC67C-3F4D-4FC0-BBC3-927879A7A536}" type="presOf" srcId="{AE4EBE25-082D-419D-BA9E-ABDFC52E3BAC}" destId="{1AA52BB5-C29B-4C89-822B-39E8CC328611}" srcOrd="0" destOrd="1" presId="urn:microsoft.com/office/officeart/2005/8/layout/hList1"/>
    <dgm:cxn modelId="{6B15CB7F-3769-4702-8E71-62647234C126}" type="presOf" srcId="{94DA5C9D-89DF-461C-9C1E-4C2090323ECE}" destId="{F903B4FD-D665-4E72-8D2A-D8B5D8FD624F}" srcOrd="0" destOrd="0" presId="urn:microsoft.com/office/officeart/2005/8/layout/hList1"/>
    <dgm:cxn modelId="{A9CD0991-AF07-4D06-B50A-684507F66F2C}" type="presOf" srcId="{FFEE4F55-580F-44FB-B5D6-F1EA68F85DE9}" destId="{879289EC-3C44-47D3-9AA1-1A38EB55AB81}" srcOrd="0" destOrd="0" presId="urn:microsoft.com/office/officeart/2005/8/layout/hList1"/>
    <dgm:cxn modelId="{BF0BC492-CF27-4E90-9DE4-5C025FCD5E05}" srcId="{6F54D207-E0BE-40B0-974D-C3F96701291A}" destId="{D14A7939-02B6-4EB4-8220-FAF412436642}" srcOrd="0" destOrd="0" parTransId="{69771915-8805-41E1-B30C-F1F15709DD11}" sibTransId="{29A21A11-F783-47DD-8B94-736A14F078FF}"/>
    <dgm:cxn modelId="{603ED69D-76B7-4281-BC80-6764512478A2}" type="presOf" srcId="{D4A06745-DB20-4150-A931-E6C0E79A36C1}" destId="{CF28483E-A966-4BE1-8B42-6C2BE23424D3}" srcOrd="0" destOrd="0" presId="urn:microsoft.com/office/officeart/2005/8/layout/hList1"/>
    <dgm:cxn modelId="{5653AEAC-6249-42F7-AA1D-703338DAA933}" srcId="{04AEC0D4-231E-4C61-9FA5-8C6A82608ACF}" destId="{94DA5C9D-89DF-461C-9C1E-4C2090323ECE}" srcOrd="0" destOrd="0" parTransId="{CF8AA78C-8842-4794-B23E-16F19EE4CE0A}" sibTransId="{2E3910A6-C5CF-4293-9027-CAF82D4975EE}"/>
    <dgm:cxn modelId="{5E1123AF-643D-4887-AB56-69C94EC7172F}" type="presOf" srcId="{E22B7E2F-DA95-4A4F-9941-83A36FA37ACB}" destId="{C3CF3A7B-0CE0-48D4-80B8-F53557981C23}" srcOrd="0" destOrd="0" presId="urn:microsoft.com/office/officeart/2005/8/layout/hList1"/>
    <dgm:cxn modelId="{09A43CB8-2F2A-4319-AAB3-8F1B6A6641BE}" srcId="{04AEC0D4-231E-4C61-9FA5-8C6A82608ACF}" destId="{17E7D52A-9F6C-4DE9-A1EE-AA6AC96BF88A}" srcOrd="4" destOrd="0" parTransId="{94CE7241-67E2-4275-9A14-73D4A4961E4E}" sibTransId="{38254FE5-F1A6-4A37-98D8-23BFBB01FA35}"/>
    <dgm:cxn modelId="{217044BB-E280-48CC-B9C3-0D4ED3B43655}" srcId="{04AEC0D4-231E-4C61-9FA5-8C6A82608ACF}" destId="{E22B7E2F-DA95-4A4F-9941-83A36FA37ACB}" srcOrd="2" destOrd="0" parTransId="{32860256-A08E-4C3B-8604-0CD07F8F2F89}" sibTransId="{5F71D33F-8A08-466D-B5E5-494F7F62C13D}"/>
    <dgm:cxn modelId="{8C1771C0-02B2-454F-9C06-D73ABC6EA578}" srcId="{04AEC0D4-231E-4C61-9FA5-8C6A82608ACF}" destId="{6F54D207-E0BE-40B0-974D-C3F96701291A}" srcOrd="1" destOrd="0" parTransId="{D2349B4E-98DA-42CD-BFBB-E75EA218EA27}" sibTransId="{DF648C69-6A65-4C08-98B9-1328D87762E3}"/>
    <dgm:cxn modelId="{EFF01BC1-A651-4B58-858C-03A1E3E7DE23}" type="presOf" srcId="{6F54D207-E0BE-40B0-974D-C3F96701291A}" destId="{BD7DE3F7-30F5-43F7-915C-E598EE83722B}" srcOrd="0" destOrd="0" presId="urn:microsoft.com/office/officeart/2005/8/layout/hList1"/>
    <dgm:cxn modelId="{015C9BC2-F90F-408A-A892-B74929E5EA5D}" type="presOf" srcId="{36FD4593-A26D-4EAF-9FC4-C101B8778632}" destId="{DB9FC10C-1594-4BAD-AEAF-9595D29B2971}" srcOrd="0" destOrd="1" presId="urn:microsoft.com/office/officeart/2005/8/layout/hList1"/>
    <dgm:cxn modelId="{46504EC6-34C4-4081-BA28-2CDBC8AF43E3}" srcId="{6F54D207-E0BE-40B0-974D-C3F96701291A}" destId="{9ABCB594-0A99-4FA3-B8C5-2879A87B4ADC}" srcOrd="2" destOrd="0" parTransId="{8BD9FBFA-84C9-41E5-ACEF-8DDA14E67886}" sibTransId="{35BAE1AE-3583-494A-B93C-8510E4433CBE}"/>
    <dgm:cxn modelId="{33D165C7-6CD9-4D1C-874D-1A66FCD3CF46}" type="presOf" srcId="{6E29F5C6-B27B-4F64-8A3D-594ED44119CC}" destId="{879289EC-3C44-47D3-9AA1-1A38EB55AB81}" srcOrd="0" destOrd="3" presId="urn:microsoft.com/office/officeart/2005/8/layout/hList1"/>
    <dgm:cxn modelId="{22C09ECA-3AE3-4B47-9124-D3D6157126A8}" type="presOf" srcId="{D14A7939-02B6-4EB4-8220-FAF412436642}" destId="{A87B0DB3-02A2-4CFA-A92F-661ABF857870}" srcOrd="0" destOrd="0" presId="urn:microsoft.com/office/officeart/2005/8/layout/hList1"/>
    <dgm:cxn modelId="{33D835D2-8859-4DAB-A267-B4C6FFF00D1E}" srcId="{94DA5C9D-89DF-461C-9C1E-4C2090323ECE}" destId="{F8D608C5-ACCD-438A-9931-91A9B6F7A7D5}" srcOrd="2" destOrd="0" parTransId="{B0CAE0B8-F015-4054-B7E4-15ADCEE34FC2}" sibTransId="{EDBF2BCE-20AF-4CB4-AF89-2D76B108E66A}"/>
    <dgm:cxn modelId="{BA6FA8DB-9B83-4E3E-8942-575DBF01E21E}" srcId="{E22B7E2F-DA95-4A4F-9941-83A36FA37ACB}" destId="{84066594-BA20-4618-B92C-BCD994589AF0}" srcOrd="2" destOrd="0" parTransId="{094A20FC-A4CC-45B0-868E-CA362FE56D10}" sibTransId="{FF7099C9-DF19-4981-BF33-ECE91F69B027}"/>
    <dgm:cxn modelId="{2FF354DE-F6B9-45BB-8E2C-517BB4F4110A}" srcId="{94DA5C9D-89DF-461C-9C1E-4C2090323ECE}" destId="{38690CE3-C3C7-46A8-BE76-75BF02428F6E}" srcOrd="0" destOrd="0" parTransId="{AD5E7CAC-FA2A-4739-A254-D280FCB73832}" sibTransId="{6B99144B-5A1E-4D5F-9093-863739A667AA}"/>
    <dgm:cxn modelId="{FA154EE8-38B4-49CE-BC40-5FB569835D01}" srcId="{6F54D207-E0BE-40B0-974D-C3F96701291A}" destId="{3508322C-320B-4922-BE10-076735749141}" srcOrd="1" destOrd="0" parTransId="{80CCA728-3A90-4FFC-89D2-FD99B3C68952}" sibTransId="{5D23EAA5-C30D-4566-813F-4EE9C26201BC}"/>
    <dgm:cxn modelId="{04F499EF-5760-4412-9D32-79021CB7CE23}" srcId="{17E7D52A-9F6C-4DE9-A1EE-AA6AC96BF88A}" destId="{36FD4593-A26D-4EAF-9FC4-C101B8778632}" srcOrd="1" destOrd="0" parTransId="{E2BD5DBC-6F10-495E-A92B-9E712AC7F652}" sibTransId="{8AFE7734-DBC4-4EBB-B0C8-6AD59AE34E08}"/>
    <dgm:cxn modelId="{2CD539F1-395F-465A-86FE-3F7DBB081356}" type="presOf" srcId="{3508322C-320B-4922-BE10-076735749141}" destId="{A87B0DB3-02A2-4CFA-A92F-661ABF857870}" srcOrd="0" destOrd="1" presId="urn:microsoft.com/office/officeart/2005/8/layout/hList1"/>
    <dgm:cxn modelId="{71C3E407-3225-49D0-8F64-64A96B1DFDB5}" type="presParOf" srcId="{326B7F93-BBC2-45E1-9B5E-8B7715A8C2A9}" destId="{AFD46FE6-B2DA-4CEA-91CC-91E8CA8A2743}" srcOrd="0" destOrd="0" presId="urn:microsoft.com/office/officeart/2005/8/layout/hList1"/>
    <dgm:cxn modelId="{A1A17DB6-3B8C-4BBF-A66F-1AB979A7D211}" type="presParOf" srcId="{AFD46FE6-B2DA-4CEA-91CC-91E8CA8A2743}" destId="{F903B4FD-D665-4E72-8D2A-D8B5D8FD624F}" srcOrd="0" destOrd="0" presId="urn:microsoft.com/office/officeart/2005/8/layout/hList1"/>
    <dgm:cxn modelId="{66B9F4E8-7C10-4D57-82CF-135FBBB3DB6B}" type="presParOf" srcId="{AFD46FE6-B2DA-4CEA-91CC-91E8CA8A2743}" destId="{1AA52BB5-C29B-4C89-822B-39E8CC328611}" srcOrd="1" destOrd="0" presId="urn:microsoft.com/office/officeart/2005/8/layout/hList1"/>
    <dgm:cxn modelId="{6614AE0E-A2D6-4725-9FC2-04C7374F7E82}" type="presParOf" srcId="{326B7F93-BBC2-45E1-9B5E-8B7715A8C2A9}" destId="{3AA6FB2D-F98D-4632-AF10-35355D07F0B2}" srcOrd="1" destOrd="0" presId="urn:microsoft.com/office/officeart/2005/8/layout/hList1"/>
    <dgm:cxn modelId="{FB6FB09A-5988-4956-B742-29B003BA0F6F}" type="presParOf" srcId="{326B7F93-BBC2-45E1-9B5E-8B7715A8C2A9}" destId="{13F0B003-2E0A-4686-B585-00BDF028B4B6}" srcOrd="2" destOrd="0" presId="urn:microsoft.com/office/officeart/2005/8/layout/hList1"/>
    <dgm:cxn modelId="{EC6B8115-8C93-4B64-84EC-A7CE82336B02}" type="presParOf" srcId="{13F0B003-2E0A-4686-B585-00BDF028B4B6}" destId="{BD7DE3F7-30F5-43F7-915C-E598EE83722B}" srcOrd="0" destOrd="0" presId="urn:microsoft.com/office/officeart/2005/8/layout/hList1"/>
    <dgm:cxn modelId="{7A8873A2-F7DA-4A22-91F0-80E9DB07B48C}" type="presParOf" srcId="{13F0B003-2E0A-4686-B585-00BDF028B4B6}" destId="{A87B0DB3-02A2-4CFA-A92F-661ABF857870}" srcOrd="1" destOrd="0" presId="urn:microsoft.com/office/officeart/2005/8/layout/hList1"/>
    <dgm:cxn modelId="{78C42920-70F1-4522-BB3E-63F5F51EBEF1}" type="presParOf" srcId="{326B7F93-BBC2-45E1-9B5E-8B7715A8C2A9}" destId="{78219BD1-8281-4AAC-9596-13A9DFD29DC2}" srcOrd="3" destOrd="0" presId="urn:microsoft.com/office/officeart/2005/8/layout/hList1"/>
    <dgm:cxn modelId="{A449396D-066F-4169-ADF8-009E11620231}" type="presParOf" srcId="{326B7F93-BBC2-45E1-9B5E-8B7715A8C2A9}" destId="{012D22AB-6E29-416C-BA77-44E44AF8A4B1}" srcOrd="4" destOrd="0" presId="urn:microsoft.com/office/officeart/2005/8/layout/hList1"/>
    <dgm:cxn modelId="{1FE60A8C-2D39-4029-B79E-17FE7B241704}" type="presParOf" srcId="{012D22AB-6E29-416C-BA77-44E44AF8A4B1}" destId="{C3CF3A7B-0CE0-48D4-80B8-F53557981C23}" srcOrd="0" destOrd="0" presId="urn:microsoft.com/office/officeart/2005/8/layout/hList1"/>
    <dgm:cxn modelId="{96EB9383-0DF0-4105-BEB3-1CC3C19F9D19}" type="presParOf" srcId="{012D22AB-6E29-416C-BA77-44E44AF8A4B1}" destId="{879289EC-3C44-47D3-9AA1-1A38EB55AB81}" srcOrd="1" destOrd="0" presId="urn:microsoft.com/office/officeart/2005/8/layout/hList1"/>
    <dgm:cxn modelId="{C3F5B1B3-2844-4232-87D8-8718CCAD0D5E}" type="presParOf" srcId="{326B7F93-BBC2-45E1-9B5E-8B7715A8C2A9}" destId="{9BD87F87-A2AC-413C-A6CF-9B9490000970}" srcOrd="5" destOrd="0" presId="urn:microsoft.com/office/officeart/2005/8/layout/hList1"/>
    <dgm:cxn modelId="{B82C0106-155C-41F2-98AC-9F7906C90423}" type="presParOf" srcId="{326B7F93-BBC2-45E1-9B5E-8B7715A8C2A9}" destId="{15AE5E77-2EA5-4AD2-83C6-D39DDD773C01}" srcOrd="6" destOrd="0" presId="urn:microsoft.com/office/officeart/2005/8/layout/hList1"/>
    <dgm:cxn modelId="{B15A1E11-7AA6-496D-B9A1-D099AC580F36}" type="presParOf" srcId="{15AE5E77-2EA5-4AD2-83C6-D39DDD773C01}" destId="{CF28483E-A966-4BE1-8B42-6C2BE23424D3}" srcOrd="0" destOrd="0" presId="urn:microsoft.com/office/officeart/2005/8/layout/hList1"/>
    <dgm:cxn modelId="{36339B1B-7485-4D31-9189-4371EE73F252}" type="presParOf" srcId="{15AE5E77-2EA5-4AD2-83C6-D39DDD773C01}" destId="{99816ADC-1F65-49D7-AAFD-67BC29495C4A}" srcOrd="1" destOrd="0" presId="urn:microsoft.com/office/officeart/2005/8/layout/hList1"/>
    <dgm:cxn modelId="{B8F1E063-0D01-45FF-B148-B490687359E6}" type="presParOf" srcId="{326B7F93-BBC2-45E1-9B5E-8B7715A8C2A9}" destId="{A860FD03-F75A-4164-B04C-D871983FB1CD}" srcOrd="7" destOrd="0" presId="urn:microsoft.com/office/officeart/2005/8/layout/hList1"/>
    <dgm:cxn modelId="{1E132B08-7566-49E3-B4A2-5441B6A89579}" type="presParOf" srcId="{326B7F93-BBC2-45E1-9B5E-8B7715A8C2A9}" destId="{AACFD486-145D-4C55-A847-9A764C22947B}" srcOrd="8" destOrd="0" presId="urn:microsoft.com/office/officeart/2005/8/layout/hList1"/>
    <dgm:cxn modelId="{433D064E-FC3C-4A36-835F-4D7BE479DB8E}" type="presParOf" srcId="{AACFD486-145D-4C55-A847-9A764C22947B}" destId="{2622F0AB-78F9-465A-94F0-B7471C383329}" srcOrd="0" destOrd="0" presId="urn:microsoft.com/office/officeart/2005/8/layout/hList1"/>
    <dgm:cxn modelId="{C6FF702E-02E8-4F62-8A08-D88145C801EA}" type="presParOf" srcId="{AACFD486-145D-4C55-A847-9A764C22947B}" destId="{DB9FC10C-1594-4BAD-AEAF-9595D29B29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4B561C-5575-41B7-B140-5A398B8ED917}"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IE"/>
        </a:p>
      </dgm:t>
    </dgm:pt>
    <dgm:pt modelId="{2C96FD2F-2CE6-4127-BF3C-FFE4F70D72EE}">
      <dgm:prSet phldrT="[Text]" custT="1"/>
      <dgm:spPr/>
      <dgm:t>
        <a:bodyPr/>
        <a:lstStyle/>
        <a:p>
          <a:r>
            <a:rPr lang="en-IE" sz="3600">
              <a:hlinkClick xmlns:r="http://schemas.openxmlformats.org/officeDocument/2006/relationships" r:id="rId1"/>
            </a:rPr>
            <a:t>Taxonomies</a:t>
          </a:r>
          <a:endParaRPr lang="en-IE" sz="3600"/>
        </a:p>
      </dgm:t>
    </dgm:pt>
    <dgm:pt modelId="{BD5B1141-9DB9-4F65-BEA4-1ADE016EC5D1}" type="parTrans" cxnId="{23122CC9-1A4F-4086-A6FD-7295930CF315}">
      <dgm:prSet/>
      <dgm:spPr/>
      <dgm:t>
        <a:bodyPr/>
        <a:lstStyle/>
        <a:p>
          <a:endParaRPr lang="en-IE" sz="2400"/>
        </a:p>
      </dgm:t>
    </dgm:pt>
    <dgm:pt modelId="{10241D20-1DB3-4E22-90CD-E1F7154139F7}" type="sibTrans" cxnId="{23122CC9-1A4F-4086-A6FD-7295930CF315}">
      <dgm:prSet/>
      <dgm:spPr/>
      <dgm:t>
        <a:bodyPr/>
        <a:lstStyle/>
        <a:p>
          <a:endParaRPr lang="en-IE" sz="2400"/>
        </a:p>
      </dgm:t>
    </dgm:pt>
    <dgm:pt modelId="{393345AB-44B5-47EB-8799-D467D48EE2A7}">
      <dgm:prSet phldrT="[Text]" custT="1"/>
      <dgm:spPr/>
      <dgm:t>
        <a:bodyPr/>
        <a:lstStyle/>
        <a:p>
          <a:r>
            <a:rPr lang="en-US" sz="1400" b="0" i="0"/>
            <a:t>controlled vocabulary in which all the terms belong to a single hierarchical structure </a:t>
          </a:r>
          <a:endParaRPr lang="en-IE" sz="1400"/>
        </a:p>
      </dgm:t>
    </dgm:pt>
    <dgm:pt modelId="{A4E6BD7A-2435-416E-9039-4FC67B9AB053}" type="parTrans" cxnId="{A00242EC-C27E-406A-8416-B1722728B4C3}">
      <dgm:prSet/>
      <dgm:spPr/>
      <dgm:t>
        <a:bodyPr/>
        <a:lstStyle/>
        <a:p>
          <a:endParaRPr lang="en-IE" sz="2400"/>
        </a:p>
      </dgm:t>
    </dgm:pt>
    <dgm:pt modelId="{A2C77465-1C14-40DF-BB21-7FF9A64A8E96}" type="sibTrans" cxnId="{A00242EC-C27E-406A-8416-B1722728B4C3}">
      <dgm:prSet/>
      <dgm:spPr/>
      <dgm:t>
        <a:bodyPr/>
        <a:lstStyle/>
        <a:p>
          <a:endParaRPr lang="en-IE" sz="2400"/>
        </a:p>
      </dgm:t>
    </dgm:pt>
    <dgm:pt modelId="{9F466191-E4F9-4FED-B2D1-9EBC73930A9D}">
      <dgm:prSet phldrT="[Text]" custT="1"/>
      <dgm:spPr/>
      <dgm:t>
        <a:bodyPr/>
        <a:lstStyle/>
        <a:p>
          <a:r>
            <a:rPr lang="en-IE" sz="1400"/>
            <a:t>Eurostat statistical classifications</a:t>
          </a:r>
        </a:p>
        <a:p>
          <a:r>
            <a:rPr lang="en-IE" sz="1400"/>
            <a:t>European Learning Model taxonomies</a:t>
          </a:r>
        </a:p>
        <a:p>
          <a:r>
            <a:rPr lang="en-IE" sz="1400" err="1"/>
            <a:t>EuroSciVoc</a:t>
          </a:r>
          <a:endParaRPr lang="en-IE" sz="1400"/>
        </a:p>
        <a:p>
          <a:r>
            <a:rPr lang="en-IE" sz="1400" err="1"/>
            <a:t>Cybersecrutiy</a:t>
          </a:r>
          <a:r>
            <a:rPr lang="en-IE" sz="1400"/>
            <a:t> Taxonomy</a:t>
          </a:r>
        </a:p>
      </dgm:t>
    </dgm:pt>
    <dgm:pt modelId="{60648863-03A0-4213-AB46-05F63A3FC15D}" type="parTrans" cxnId="{38C0D339-4906-4B6C-A01D-6FC3A4533A30}">
      <dgm:prSet/>
      <dgm:spPr/>
      <dgm:t>
        <a:bodyPr/>
        <a:lstStyle/>
        <a:p>
          <a:endParaRPr lang="en-IE" sz="2400"/>
        </a:p>
      </dgm:t>
    </dgm:pt>
    <dgm:pt modelId="{58C4C943-9064-4D1C-A8D0-431413F88792}" type="sibTrans" cxnId="{38C0D339-4906-4B6C-A01D-6FC3A4533A30}">
      <dgm:prSet/>
      <dgm:spPr/>
      <dgm:t>
        <a:bodyPr/>
        <a:lstStyle/>
        <a:p>
          <a:endParaRPr lang="en-IE" sz="2400"/>
        </a:p>
      </dgm:t>
    </dgm:pt>
    <dgm:pt modelId="{DF45C591-E3C5-4B50-87F8-3B1A6FD087CD}">
      <dgm:prSet phldrT="[Text]" custT="1"/>
      <dgm:spPr/>
      <dgm:t>
        <a:bodyPr/>
        <a:lstStyle/>
        <a:p>
          <a:r>
            <a:rPr lang="en-IE" sz="3600">
              <a:hlinkClick xmlns:r="http://schemas.openxmlformats.org/officeDocument/2006/relationships" r:id="rId2"/>
            </a:rPr>
            <a:t>Thesauri</a:t>
          </a:r>
          <a:endParaRPr lang="en-IE" sz="3600"/>
        </a:p>
      </dgm:t>
    </dgm:pt>
    <dgm:pt modelId="{5DE822C7-9782-4A1E-A517-A94D9E1AE3E8}" type="parTrans" cxnId="{7F33EC71-29E6-4822-955D-8921DAAF7F75}">
      <dgm:prSet/>
      <dgm:spPr/>
      <dgm:t>
        <a:bodyPr/>
        <a:lstStyle/>
        <a:p>
          <a:endParaRPr lang="en-IE" sz="2400"/>
        </a:p>
      </dgm:t>
    </dgm:pt>
    <dgm:pt modelId="{00882C54-BDCB-414E-B98D-FF62325C062F}" type="sibTrans" cxnId="{7F33EC71-29E6-4822-955D-8921DAAF7F75}">
      <dgm:prSet/>
      <dgm:spPr/>
      <dgm:t>
        <a:bodyPr/>
        <a:lstStyle/>
        <a:p>
          <a:endParaRPr lang="en-IE" sz="2400"/>
        </a:p>
      </dgm:t>
    </dgm:pt>
    <dgm:pt modelId="{131A6EB0-802F-47EB-AEBA-544B94CF4FB4}">
      <dgm:prSet phldrT="[Text]" custT="1"/>
      <dgm:spPr/>
      <dgm:t>
        <a:bodyPr/>
        <a:lstStyle/>
        <a:p>
          <a:r>
            <a:rPr lang="en-US" sz="1400" b="0" i="0"/>
            <a:t>controlled vocabulary with concepts in a hierarchical structure and with related relationships to other terms</a:t>
          </a:r>
          <a:endParaRPr lang="en-IE" sz="1400"/>
        </a:p>
      </dgm:t>
    </dgm:pt>
    <dgm:pt modelId="{A7410FDC-C657-4E82-B109-1528B71979C4}" type="parTrans" cxnId="{2D561146-C199-4128-AC9E-96687F66B107}">
      <dgm:prSet/>
      <dgm:spPr/>
      <dgm:t>
        <a:bodyPr/>
        <a:lstStyle/>
        <a:p>
          <a:endParaRPr lang="en-IE" sz="2400"/>
        </a:p>
      </dgm:t>
    </dgm:pt>
    <dgm:pt modelId="{78B1A886-F978-4D50-ACD1-F6E6B216B52C}" type="sibTrans" cxnId="{2D561146-C199-4128-AC9E-96687F66B107}">
      <dgm:prSet/>
      <dgm:spPr/>
      <dgm:t>
        <a:bodyPr/>
        <a:lstStyle/>
        <a:p>
          <a:endParaRPr lang="en-IE" sz="2400"/>
        </a:p>
      </dgm:t>
    </dgm:pt>
    <dgm:pt modelId="{7DA59E6F-E0A5-4E20-AB0D-368B84928846}">
      <dgm:prSet phldrT="[Text]" custT="1"/>
      <dgm:spPr/>
      <dgm:t>
        <a:bodyPr/>
        <a:lstStyle/>
        <a:p>
          <a:r>
            <a:rPr lang="en-IE" sz="1400" err="1"/>
            <a:t>EuroVoc</a:t>
          </a:r>
          <a:r>
            <a:rPr lang="en-IE" sz="1400"/>
            <a:t> </a:t>
          </a:r>
        </a:p>
        <a:p>
          <a:r>
            <a:rPr lang="en-IE" sz="1400"/>
            <a:t>Digital Europa Thesaurus</a:t>
          </a:r>
        </a:p>
        <a:p>
          <a:r>
            <a:rPr lang="en-IE" sz="1400"/>
            <a:t> DE-BIAS Vocabulary</a:t>
          </a:r>
        </a:p>
      </dgm:t>
    </dgm:pt>
    <dgm:pt modelId="{EB761A6D-A54B-42D4-B1D6-63B4C7A86FE2}" type="parTrans" cxnId="{E04A353C-D8C1-4087-BAE5-FFA83D563C60}">
      <dgm:prSet/>
      <dgm:spPr/>
      <dgm:t>
        <a:bodyPr/>
        <a:lstStyle/>
        <a:p>
          <a:endParaRPr lang="en-IE" sz="2400"/>
        </a:p>
      </dgm:t>
    </dgm:pt>
    <dgm:pt modelId="{D237E52C-EE42-4920-8F0A-5CDEBAB98EEA}" type="sibTrans" cxnId="{E04A353C-D8C1-4087-BAE5-FFA83D563C60}">
      <dgm:prSet/>
      <dgm:spPr/>
      <dgm:t>
        <a:bodyPr/>
        <a:lstStyle/>
        <a:p>
          <a:endParaRPr lang="en-IE" sz="2400"/>
        </a:p>
      </dgm:t>
    </dgm:pt>
    <dgm:pt modelId="{7C99DD59-42E6-43BC-AFBF-E8B8FDD04E67}">
      <dgm:prSet phldrT="[Text]" custT="1"/>
      <dgm:spPr/>
      <dgm:t>
        <a:bodyPr/>
        <a:lstStyle/>
        <a:p>
          <a:r>
            <a:rPr lang="en-IE" sz="3600">
              <a:hlinkClick xmlns:r="http://schemas.openxmlformats.org/officeDocument/2006/relationships" r:id="rId3"/>
            </a:rPr>
            <a:t>Ontologies</a:t>
          </a:r>
          <a:endParaRPr lang="en-IE" sz="3600"/>
        </a:p>
      </dgm:t>
    </dgm:pt>
    <dgm:pt modelId="{0E4885E8-4471-4F62-9482-B90D05221EDE}" type="parTrans" cxnId="{F0496D5D-2161-45A1-9290-635699E4D881}">
      <dgm:prSet/>
      <dgm:spPr/>
      <dgm:t>
        <a:bodyPr/>
        <a:lstStyle/>
        <a:p>
          <a:endParaRPr lang="en-IE" sz="2400"/>
        </a:p>
      </dgm:t>
    </dgm:pt>
    <dgm:pt modelId="{2F16E151-E253-4B61-9164-4A5E980B2503}" type="sibTrans" cxnId="{F0496D5D-2161-45A1-9290-635699E4D881}">
      <dgm:prSet/>
      <dgm:spPr/>
      <dgm:t>
        <a:bodyPr/>
        <a:lstStyle/>
        <a:p>
          <a:endParaRPr lang="en-IE" sz="2400"/>
        </a:p>
      </dgm:t>
    </dgm:pt>
    <dgm:pt modelId="{CA032C75-712F-4F7C-89DC-3EBA490AE475}">
      <dgm:prSet phldrT="[Text]" custT="1"/>
      <dgm:spPr/>
      <dgm:t>
        <a:bodyPr/>
        <a:lstStyle/>
        <a:p>
          <a:r>
            <a:rPr lang="en-US" sz="1400" b="0" i="0"/>
            <a:t>formal specification designed to group instances/concepts based on their common class and thus </a:t>
          </a:r>
          <a:r>
            <a:rPr lang="en-US" sz="1400" b="0" i="0" err="1"/>
            <a:t>formalising</a:t>
          </a:r>
          <a:r>
            <a:rPr lang="en-US" sz="1400" b="0" i="0"/>
            <a:t> a full or a subset of a domain</a:t>
          </a:r>
          <a:endParaRPr lang="en-IE" sz="1400"/>
        </a:p>
      </dgm:t>
    </dgm:pt>
    <dgm:pt modelId="{DAEAEEA9-8D13-4A83-A464-7DCCA76C7AA1}" type="parTrans" cxnId="{11582C62-8F8E-442C-8924-A6DA1016CCC7}">
      <dgm:prSet/>
      <dgm:spPr/>
      <dgm:t>
        <a:bodyPr/>
        <a:lstStyle/>
        <a:p>
          <a:endParaRPr lang="en-IE" sz="2400"/>
        </a:p>
      </dgm:t>
    </dgm:pt>
    <dgm:pt modelId="{C94EB74F-B7FC-4AB0-8F17-6573052A4F79}" type="sibTrans" cxnId="{11582C62-8F8E-442C-8924-A6DA1016CCC7}">
      <dgm:prSet/>
      <dgm:spPr/>
      <dgm:t>
        <a:bodyPr/>
        <a:lstStyle/>
        <a:p>
          <a:endParaRPr lang="en-IE" sz="2400"/>
        </a:p>
      </dgm:t>
    </dgm:pt>
    <dgm:pt modelId="{CB9A0831-730D-45EE-9C21-A2C30D5131E7}">
      <dgm:prSet phldrT="[Text]" custT="1"/>
      <dgm:spPr/>
      <dgm:t>
        <a:bodyPr/>
        <a:lstStyle/>
        <a:p>
          <a:r>
            <a:rPr lang="en-IE" sz="1400"/>
            <a:t>ELI ontology</a:t>
          </a:r>
        </a:p>
        <a:p>
          <a:r>
            <a:rPr lang="en-IE" sz="1400"/>
            <a:t>ERA Vocabulary</a:t>
          </a:r>
        </a:p>
        <a:p>
          <a:r>
            <a:rPr lang="en-IE" sz="1400"/>
            <a:t>AKN4EU schema</a:t>
          </a:r>
        </a:p>
        <a:p>
          <a:r>
            <a:rPr lang="en-IE" sz="1400"/>
            <a:t>DE-BIAS ontology, eProcurement ontology</a:t>
          </a:r>
        </a:p>
      </dgm:t>
    </dgm:pt>
    <dgm:pt modelId="{F2C34052-725B-4EB7-8000-2C3FB6F08887}" type="parTrans" cxnId="{8F6E71D3-0345-466E-AFC6-16CF932C9B3E}">
      <dgm:prSet/>
      <dgm:spPr/>
      <dgm:t>
        <a:bodyPr/>
        <a:lstStyle/>
        <a:p>
          <a:endParaRPr lang="en-IE" sz="2400"/>
        </a:p>
      </dgm:t>
    </dgm:pt>
    <dgm:pt modelId="{72FEF1AE-122A-4695-9735-A62833FFF4BD}" type="sibTrans" cxnId="{8F6E71D3-0345-466E-AFC6-16CF932C9B3E}">
      <dgm:prSet/>
      <dgm:spPr/>
      <dgm:t>
        <a:bodyPr/>
        <a:lstStyle/>
        <a:p>
          <a:endParaRPr lang="en-IE" sz="2400"/>
        </a:p>
      </dgm:t>
    </dgm:pt>
    <dgm:pt modelId="{905ACF80-C415-4F09-B007-2189E7AA7205}">
      <dgm:prSet phldrT="[Text]" custT="1"/>
      <dgm:spPr/>
      <dgm:t>
        <a:bodyPr/>
        <a:lstStyle/>
        <a:p>
          <a:r>
            <a:rPr lang="en-IE" sz="3600">
              <a:hlinkClick xmlns:r="http://schemas.openxmlformats.org/officeDocument/2006/relationships" r:id="rId4"/>
            </a:rPr>
            <a:t>Application profiles</a:t>
          </a:r>
          <a:endParaRPr lang="en-IE" sz="3600"/>
        </a:p>
      </dgm:t>
    </dgm:pt>
    <dgm:pt modelId="{12E58345-68B5-48AE-843C-4EC6CB7139C6}" type="parTrans" cxnId="{34B5FCF7-C10A-417B-B708-CBE238E20894}">
      <dgm:prSet/>
      <dgm:spPr/>
      <dgm:t>
        <a:bodyPr/>
        <a:lstStyle/>
        <a:p>
          <a:endParaRPr lang="en-IE" sz="2400"/>
        </a:p>
      </dgm:t>
    </dgm:pt>
    <dgm:pt modelId="{8F4F2F79-1322-4D7A-922F-E4BE50A7A3CA}" type="sibTrans" cxnId="{34B5FCF7-C10A-417B-B708-CBE238E20894}">
      <dgm:prSet/>
      <dgm:spPr/>
      <dgm:t>
        <a:bodyPr/>
        <a:lstStyle/>
        <a:p>
          <a:endParaRPr lang="en-IE" sz="2400"/>
        </a:p>
      </dgm:t>
    </dgm:pt>
    <dgm:pt modelId="{2AAD52FE-4CB5-427C-9DA4-F5B8693896D7}">
      <dgm:prSet phldrT="[Text]" custT="1"/>
      <dgm:spPr/>
      <dgm:t>
        <a:bodyPr/>
        <a:lstStyle/>
        <a:p>
          <a:r>
            <a:rPr lang="en-IE" sz="1400"/>
            <a:t>DCAT-AP: </a:t>
          </a:r>
          <a:r>
            <a:rPr lang="en-US" sz="1400" b="0" i="0"/>
            <a:t>specifies how the DCAT standard is to be used in the context of European data portals</a:t>
          </a:r>
          <a:endParaRPr lang="en-IE" sz="1400"/>
        </a:p>
      </dgm:t>
    </dgm:pt>
    <dgm:pt modelId="{A8EA0592-3864-41C0-9D00-20C6E7B90F5F}" type="parTrans" cxnId="{6022D7D1-312E-48A6-B7FD-3A8F5EBC65D5}">
      <dgm:prSet/>
      <dgm:spPr/>
      <dgm:t>
        <a:bodyPr/>
        <a:lstStyle/>
        <a:p>
          <a:endParaRPr lang="en-IE" sz="2400"/>
        </a:p>
      </dgm:t>
    </dgm:pt>
    <dgm:pt modelId="{21A738A6-1B66-48E6-AE1D-EAF5A2CE018D}" type="sibTrans" cxnId="{6022D7D1-312E-48A6-B7FD-3A8F5EBC65D5}">
      <dgm:prSet/>
      <dgm:spPr/>
      <dgm:t>
        <a:bodyPr/>
        <a:lstStyle/>
        <a:p>
          <a:endParaRPr lang="en-IE" sz="2400"/>
        </a:p>
      </dgm:t>
    </dgm:pt>
    <dgm:pt modelId="{0D2320C5-CEFA-4E33-AF5E-D5C9D14129AE}">
      <dgm:prSet phldrT="[Text]" custT="1"/>
      <dgm:spPr/>
      <dgm:t>
        <a:bodyPr/>
        <a:lstStyle/>
        <a:p>
          <a:r>
            <a:rPr lang="en-US" sz="1400" b="0" i="0"/>
            <a:t>an application profile (AP) describes how a standard is to be applied in a particular domain or application</a:t>
          </a:r>
          <a:endParaRPr lang="en-IE" sz="1400"/>
        </a:p>
      </dgm:t>
    </dgm:pt>
    <dgm:pt modelId="{C3DA7616-C007-4EB5-8494-E5402BC02009}" type="parTrans" cxnId="{6DFF2D40-A647-42F1-83D9-00B179A7D317}">
      <dgm:prSet/>
      <dgm:spPr/>
      <dgm:t>
        <a:bodyPr/>
        <a:lstStyle/>
        <a:p>
          <a:endParaRPr lang="en-IE" sz="2400"/>
        </a:p>
      </dgm:t>
    </dgm:pt>
    <dgm:pt modelId="{E6C5B932-CAB1-41E8-A1EE-B5BED9FC21A2}" type="sibTrans" cxnId="{6DFF2D40-A647-42F1-83D9-00B179A7D317}">
      <dgm:prSet/>
      <dgm:spPr/>
      <dgm:t>
        <a:bodyPr/>
        <a:lstStyle/>
        <a:p>
          <a:endParaRPr lang="en-IE" sz="2400"/>
        </a:p>
      </dgm:t>
    </dgm:pt>
    <dgm:pt modelId="{9DFCD5D9-4F23-4634-BC5D-2DB47FA0DB86}">
      <dgm:prSet phldrT="[Text]" custT="1"/>
      <dgm:spPr/>
      <dgm:t>
        <a:bodyPr/>
        <a:lstStyle/>
        <a:p>
          <a:r>
            <a:rPr lang="en-IE" sz="1400"/>
            <a:t>Mobility DCAT-AP</a:t>
          </a:r>
        </a:p>
        <a:p>
          <a:r>
            <a:rPr lang="en-IE" sz="1400"/>
            <a:t>Health DCAT-AP</a:t>
          </a:r>
        </a:p>
      </dgm:t>
    </dgm:pt>
    <dgm:pt modelId="{08A59B23-FE15-471D-8AE1-1D4A13564383}" type="parTrans" cxnId="{5B421537-4ED8-4742-BCC6-D79E73FDE0B2}">
      <dgm:prSet/>
      <dgm:spPr/>
      <dgm:t>
        <a:bodyPr/>
        <a:lstStyle/>
        <a:p>
          <a:endParaRPr lang="en-IE" sz="2400"/>
        </a:p>
      </dgm:t>
    </dgm:pt>
    <dgm:pt modelId="{203D035C-7488-46BC-B52B-D3D746D38ABC}" type="sibTrans" cxnId="{5B421537-4ED8-4742-BCC6-D79E73FDE0B2}">
      <dgm:prSet/>
      <dgm:spPr/>
      <dgm:t>
        <a:bodyPr/>
        <a:lstStyle/>
        <a:p>
          <a:endParaRPr lang="en-IE" sz="2400"/>
        </a:p>
      </dgm:t>
    </dgm:pt>
    <dgm:pt modelId="{C1C6F26C-5D3D-4DBA-983F-2A87CF6C13FE}" type="pres">
      <dgm:prSet presAssocID="{B24B561C-5575-41B7-B140-5A398B8ED917}" presName="theList" presStyleCnt="0">
        <dgm:presLayoutVars>
          <dgm:dir/>
          <dgm:animLvl val="lvl"/>
          <dgm:resizeHandles val="exact"/>
        </dgm:presLayoutVars>
      </dgm:prSet>
      <dgm:spPr/>
    </dgm:pt>
    <dgm:pt modelId="{5F86D440-00A5-4D51-8482-562885F5025A}" type="pres">
      <dgm:prSet presAssocID="{2C96FD2F-2CE6-4127-BF3C-FFE4F70D72EE}" presName="compNode" presStyleCnt="0"/>
      <dgm:spPr/>
    </dgm:pt>
    <dgm:pt modelId="{43C65369-D7F2-4774-8491-D6E57BC2F3C0}" type="pres">
      <dgm:prSet presAssocID="{2C96FD2F-2CE6-4127-BF3C-FFE4F70D72EE}" presName="aNode" presStyleLbl="bgShp" presStyleIdx="0" presStyleCnt="4"/>
      <dgm:spPr/>
    </dgm:pt>
    <dgm:pt modelId="{B18806DB-4F10-42E6-B23A-5CBC1FCECBB2}" type="pres">
      <dgm:prSet presAssocID="{2C96FD2F-2CE6-4127-BF3C-FFE4F70D72EE}" presName="textNode" presStyleLbl="bgShp" presStyleIdx="0" presStyleCnt="4"/>
      <dgm:spPr/>
    </dgm:pt>
    <dgm:pt modelId="{B97A474F-BD9E-4C5C-ADBC-5EB0B719FE88}" type="pres">
      <dgm:prSet presAssocID="{2C96FD2F-2CE6-4127-BF3C-FFE4F70D72EE}" presName="compChildNode" presStyleCnt="0"/>
      <dgm:spPr/>
    </dgm:pt>
    <dgm:pt modelId="{2E9357A2-4197-4C68-AD2B-5C16252FF368}" type="pres">
      <dgm:prSet presAssocID="{2C96FD2F-2CE6-4127-BF3C-FFE4F70D72EE}" presName="theInnerList" presStyleCnt="0"/>
      <dgm:spPr/>
    </dgm:pt>
    <dgm:pt modelId="{8CFCFA59-941D-43B6-9CDB-6D3759620EEA}" type="pres">
      <dgm:prSet presAssocID="{393345AB-44B5-47EB-8799-D467D48EE2A7}" presName="childNode" presStyleLbl="node1" presStyleIdx="0" presStyleCnt="9">
        <dgm:presLayoutVars>
          <dgm:bulletEnabled val="1"/>
        </dgm:presLayoutVars>
      </dgm:prSet>
      <dgm:spPr/>
    </dgm:pt>
    <dgm:pt modelId="{96BDC308-CCE7-4530-8AA1-26708D220012}" type="pres">
      <dgm:prSet presAssocID="{393345AB-44B5-47EB-8799-D467D48EE2A7}" presName="aSpace2" presStyleCnt="0"/>
      <dgm:spPr/>
    </dgm:pt>
    <dgm:pt modelId="{D15A8B61-ADD1-4893-95CD-FE89742E2F35}" type="pres">
      <dgm:prSet presAssocID="{9F466191-E4F9-4FED-B2D1-9EBC73930A9D}" presName="childNode" presStyleLbl="node1" presStyleIdx="1" presStyleCnt="9">
        <dgm:presLayoutVars>
          <dgm:bulletEnabled val="1"/>
        </dgm:presLayoutVars>
      </dgm:prSet>
      <dgm:spPr/>
    </dgm:pt>
    <dgm:pt modelId="{9568E666-2453-4314-BAB2-9837BA66BC00}" type="pres">
      <dgm:prSet presAssocID="{2C96FD2F-2CE6-4127-BF3C-FFE4F70D72EE}" presName="aSpace" presStyleCnt="0"/>
      <dgm:spPr/>
    </dgm:pt>
    <dgm:pt modelId="{8D24B80D-B9F8-4992-8E9A-852E07135061}" type="pres">
      <dgm:prSet presAssocID="{DF45C591-E3C5-4B50-87F8-3B1A6FD087CD}" presName="compNode" presStyleCnt="0"/>
      <dgm:spPr/>
    </dgm:pt>
    <dgm:pt modelId="{0AF48D29-8B0F-4C30-8AE1-A44921D9C8B0}" type="pres">
      <dgm:prSet presAssocID="{DF45C591-E3C5-4B50-87F8-3B1A6FD087CD}" presName="aNode" presStyleLbl="bgShp" presStyleIdx="1" presStyleCnt="4"/>
      <dgm:spPr/>
    </dgm:pt>
    <dgm:pt modelId="{3CD5DDDA-ADBE-470A-8609-874C6B822103}" type="pres">
      <dgm:prSet presAssocID="{DF45C591-E3C5-4B50-87F8-3B1A6FD087CD}" presName="textNode" presStyleLbl="bgShp" presStyleIdx="1" presStyleCnt="4"/>
      <dgm:spPr/>
    </dgm:pt>
    <dgm:pt modelId="{655C1D74-ACCC-4F47-8CFB-9FC81D069650}" type="pres">
      <dgm:prSet presAssocID="{DF45C591-E3C5-4B50-87F8-3B1A6FD087CD}" presName="compChildNode" presStyleCnt="0"/>
      <dgm:spPr/>
    </dgm:pt>
    <dgm:pt modelId="{5A881D86-DCED-4685-A0B6-5F1B0571524E}" type="pres">
      <dgm:prSet presAssocID="{DF45C591-E3C5-4B50-87F8-3B1A6FD087CD}" presName="theInnerList" presStyleCnt="0"/>
      <dgm:spPr/>
    </dgm:pt>
    <dgm:pt modelId="{3936550E-53AD-4934-A344-8A4728F95510}" type="pres">
      <dgm:prSet presAssocID="{131A6EB0-802F-47EB-AEBA-544B94CF4FB4}" presName="childNode" presStyleLbl="node1" presStyleIdx="2" presStyleCnt="9">
        <dgm:presLayoutVars>
          <dgm:bulletEnabled val="1"/>
        </dgm:presLayoutVars>
      </dgm:prSet>
      <dgm:spPr/>
    </dgm:pt>
    <dgm:pt modelId="{ACB9BBDE-613F-4A55-8B5A-9A3C11CB4DF3}" type="pres">
      <dgm:prSet presAssocID="{131A6EB0-802F-47EB-AEBA-544B94CF4FB4}" presName="aSpace2" presStyleCnt="0"/>
      <dgm:spPr/>
    </dgm:pt>
    <dgm:pt modelId="{1C8A7EF6-8714-43CC-B1F8-54E4D5FFA889}" type="pres">
      <dgm:prSet presAssocID="{7DA59E6F-E0A5-4E20-AB0D-368B84928846}" presName="childNode" presStyleLbl="node1" presStyleIdx="3" presStyleCnt="9">
        <dgm:presLayoutVars>
          <dgm:bulletEnabled val="1"/>
        </dgm:presLayoutVars>
      </dgm:prSet>
      <dgm:spPr/>
    </dgm:pt>
    <dgm:pt modelId="{F9BFCDB8-0EB4-4A35-94AA-427191607A9B}" type="pres">
      <dgm:prSet presAssocID="{DF45C591-E3C5-4B50-87F8-3B1A6FD087CD}" presName="aSpace" presStyleCnt="0"/>
      <dgm:spPr/>
    </dgm:pt>
    <dgm:pt modelId="{8B524726-A642-49C0-A6F0-E9FCB20C06C1}" type="pres">
      <dgm:prSet presAssocID="{7C99DD59-42E6-43BC-AFBF-E8B8FDD04E67}" presName="compNode" presStyleCnt="0"/>
      <dgm:spPr/>
    </dgm:pt>
    <dgm:pt modelId="{727F1B5F-1321-4FA0-B3E9-88C50B129423}" type="pres">
      <dgm:prSet presAssocID="{7C99DD59-42E6-43BC-AFBF-E8B8FDD04E67}" presName="aNode" presStyleLbl="bgShp" presStyleIdx="2" presStyleCnt="4"/>
      <dgm:spPr/>
    </dgm:pt>
    <dgm:pt modelId="{48284574-592D-4D67-A474-D2CC94109FF4}" type="pres">
      <dgm:prSet presAssocID="{7C99DD59-42E6-43BC-AFBF-E8B8FDD04E67}" presName="textNode" presStyleLbl="bgShp" presStyleIdx="2" presStyleCnt="4"/>
      <dgm:spPr/>
    </dgm:pt>
    <dgm:pt modelId="{B0CACB30-9FC5-4132-9A44-6D764418399F}" type="pres">
      <dgm:prSet presAssocID="{7C99DD59-42E6-43BC-AFBF-E8B8FDD04E67}" presName="compChildNode" presStyleCnt="0"/>
      <dgm:spPr/>
    </dgm:pt>
    <dgm:pt modelId="{9C133910-1E86-41F9-83D2-C74FF3CC733A}" type="pres">
      <dgm:prSet presAssocID="{7C99DD59-42E6-43BC-AFBF-E8B8FDD04E67}" presName="theInnerList" presStyleCnt="0"/>
      <dgm:spPr/>
    </dgm:pt>
    <dgm:pt modelId="{BB52C792-9900-443E-B9BB-3506D4E2343D}" type="pres">
      <dgm:prSet presAssocID="{CA032C75-712F-4F7C-89DC-3EBA490AE475}" presName="childNode" presStyleLbl="node1" presStyleIdx="4" presStyleCnt="9">
        <dgm:presLayoutVars>
          <dgm:bulletEnabled val="1"/>
        </dgm:presLayoutVars>
      </dgm:prSet>
      <dgm:spPr/>
    </dgm:pt>
    <dgm:pt modelId="{1443924D-8457-4943-B69F-01562E1573C7}" type="pres">
      <dgm:prSet presAssocID="{CA032C75-712F-4F7C-89DC-3EBA490AE475}" presName="aSpace2" presStyleCnt="0"/>
      <dgm:spPr/>
    </dgm:pt>
    <dgm:pt modelId="{7991643F-6DF9-4C3F-BCF3-6CA25B95E6FB}" type="pres">
      <dgm:prSet presAssocID="{CB9A0831-730D-45EE-9C21-A2C30D5131E7}" presName="childNode" presStyleLbl="node1" presStyleIdx="5" presStyleCnt="9">
        <dgm:presLayoutVars>
          <dgm:bulletEnabled val="1"/>
        </dgm:presLayoutVars>
      </dgm:prSet>
      <dgm:spPr/>
    </dgm:pt>
    <dgm:pt modelId="{4255FAA4-E2E3-4A47-8479-DAA47F9E44D8}" type="pres">
      <dgm:prSet presAssocID="{7C99DD59-42E6-43BC-AFBF-E8B8FDD04E67}" presName="aSpace" presStyleCnt="0"/>
      <dgm:spPr/>
    </dgm:pt>
    <dgm:pt modelId="{42703723-DC8C-4C21-BB47-5F71D7EE8F35}" type="pres">
      <dgm:prSet presAssocID="{905ACF80-C415-4F09-B007-2189E7AA7205}" presName="compNode" presStyleCnt="0"/>
      <dgm:spPr/>
    </dgm:pt>
    <dgm:pt modelId="{7FCBBB23-FF74-4C60-9E48-32216A1B214F}" type="pres">
      <dgm:prSet presAssocID="{905ACF80-C415-4F09-B007-2189E7AA7205}" presName="aNode" presStyleLbl="bgShp" presStyleIdx="3" presStyleCnt="4"/>
      <dgm:spPr/>
    </dgm:pt>
    <dgm:pt modelId="{E5E15E6A-214F-4905-8186-E79440AA4EA6}" type="pres">
      <dgm:prSet presAssocID="{905ACF80-C415-4F09-B007-2189E7AA7205}" presName="textNode" presStyleLbl="bgShp" presStyleIdx="3" presStyleCnt="4"/>
      <dgm:spPr/>
    </dgm:pt>
    <dgm:pt modelId="{19380A11-E585-4D72-9A55-21E15DD1A4C1}" type="pres">
      <dgm:prSet presAssocID="{905ACF80-C415-4F09-B007-2189E7AA7205}" presName="compChildNode" presStyleCnt="0"/>
      <dgm:spPr/>
    </dgm:pt>
    <dgm:pt modelId="{15891A61-3894-4BD6-9C69-EB61C904F2F5}" type="pres">
      <dgm:prSet presAssocID="{905ACF80-C415-4F09-B007-2189E7AA7205}" presName="theInnerList" presStyleCnt="0"/>
      <dgm:spPr/>
    </dgm:pt>
    <dgm:pt modelId="{68AEB98A-EFD9-4AF8-8CC9-E95CE3A5681B}" type="pres">
      <dgm:prSet presAssocID="{0D2320C5-CEFA-4E33-AF5E-D5C9D14129AE}" presName="childNode" presStyleLbl="node1" presStyleIdx="6" presStyleCnt="9">
        <dgm:presLayoutVars>
          <dgm:bulletEnabled val="1"/>
        </dgm:presLayoutVars>
      </dgm:prSet>
      <dgm:spPr/>
    </dgm:pt>
    <dgm:pt modelId="{DD78CC6E-194F-4AC7-915C-DE495FE0693A}" type="pres">
      <dgm:prSet presAssocID="{0D2320C5-CEFA-4E33-AF5E-D5C9D14129AE}" presName="aSpace2" presStyleCnt="0"/>
      <dgm:spPr/>
    </dgm:pt>
    <dgm:pt modelId="{AF6CED67-4D6E-4DAC-A165-30AF8CF07D86}" type="pres">
      <dgm:prSet presAssocID="{2AAD52FE-4CB5-427C-9DA4-F5B8693896D7}" presName="childNode" presStyleLbl="node1" presStyleIdx="7" presStyleCnt="9">
        <dgm:presLayoutVars>
          <dgm:bulletEnabled val="1"/>
        </dgm:presLayoutVars>
      </dgm:prSet>
      <dgm:spPr/>
    </dgm:pt>
    <dgm:pt modelId="{25ADC174-FECF-47BB-81A5-26096A297065}" type="pres">
      <dgm:prSet presAssocID="{2AAD52FE-4CB5-427C-9DA4-F5B8693896D7}" presName="aSpace2" presStyleCnt="0"/>
      <dgm:spPr/>
    </dgm:pt>
    <dgm:pt modelId="{DF4B37A9-0417-4575-B82A-449C9C419B8F}" type="pres">
      <dgm:prSet presAssocID="{9DFCD5D9-4F23-4634-BC5D-2DB47FA0DB86}" presName="childNode" presStyleLbl="node1" presStyleIdx="8" presStyleCnt="9">
        <dgm:presLayoutVars>
          <dgm:bulletEnabled val="1"/>
        </dgm:presLayoutVars>
      </dgm:prSet>
      <dgm:spPr/>
    </dgm:pt>
  </dgm:ptLst>
  <dgm:cxnLst>
    <dgm:cxn modelId="{B43A5E00-2D12-4CC4-B81D-3F96154773BF}" type="presOf" srcId="{9DFCD5D9-4F23-4634-BC5D-2DB47FA0DB86}" destId="{DF4B37A9-0417-4575-B82A-449C9C419B8F}" srcOrd="0" destOrd="0" presId="urn:microsoft.com/office/officeart/2005/8/layout/lProcess2"/>
    <dgm:cxn modelId="{14610A13-8256-4EEA-82A8-A3F45E525608}" type="presOf" srcId="{2AAD52FE-4CB5-427C-9DA4-F5B8693896D7}" destId="{AF6CED67-4D6E-4DAC-A165-30AF8CF07D86}" srcOrd="0" destOrd="0" presId="urn:microsoft.com/office/officeart/2005/8/layout/lProcess2"/>
    <dgm:cxn modelId="{8290A915-ED22-4864-9C86-73D47838828C}" type="presOf" srcId="{B24B561C-5575-41B7-B140-5A398B8ED917}" destId="{C1C6F26C-5D3D-4DBA-983F-2A87CF6C13FE}" srcOrd="0" destOrd="0" presId="urn:microsoft.com/office/officeart/2005/8/layout/lProcess2"/>
    <dgm:cxn modelId="{44F75819-F76A-4F2D-8D32-A511AFD61BD2}" type="presOf" srcId="{131A6EB0-802F-47EB-AEBA-544B94CF4FB4}" destId="{3936550E-53AD-4934-A344-8A4728F95510}" srcOrd="0" destOrd="0" presId="urn:microsoft.com/office/officeart/2005/8/layout/lProcess2"/>
    <dgm:cxn modelId="{7899E41A-4F40-4EBA-94FF-DFBA99D47165}" type="presOf" srcId="{2C96FD2F-2CE6-4127-BF3C-FFE4F70D72EE}" destId="{B18806DB-4F10-42E6-B23A-5CBC1FCECBB2}" srcOrd="1" destOrd="0" presId="urn:microsoft.com/office/officeart/2005/8/layout/lProcess2"/>
    <dgm:cxn modelId="{5B421537-4ED8-4742-BCC6-D79E73FDE0B2}" srcId="{905ACF80-C415-4F09-B007-2189E7AA7205}" destId="{9DFCD5D9-4F23-4634-BC5D-2DB47FA0DB86}" srcOrd="2" destOrd="0" parTransId="{08A59B23-FE15-471D-8AE1-1D4A13564383}" sibTransId="{203D035C-7488-46BC-B52B-D3D746D38ABC}"/>
    <dgm:cxn modelId="{38C0D339-4906-4B6C-A01D-6FC3A4533A30}" srcId="{2C96FD2F-2CE6-4127-BF3C-FFE4F70D72EE}" destId="{9F466191-E4F9-4FED-B2D1-9EBC73930A9D}" srcOrd="1" destOrd="0" parTransId="{60648863-03A0-4213-AB46-05F63A3FC15D}" sibTransId="{58C4C943-9064-4D1C-A8D0-431413F88792}"/>
    <dgm:cxn modelId="{DF82633A-3711-48B4-8CAB-12647E46D174}" type="presOf" srcId="{DF45C591-E3C5-4B50-87F8-3B1A6FD087CD}" destId="{3CD5DDDA-ADBE-470A-8609-874C6B822103}" srcOrd="1" destOrd="0" presId="urn:microsoft.com/office/officeart/2005/8/layout/lProcess2"/>
    <dgm:cxn modelId="{EE2AC53B-75B6-4B74-959C-BBFD8D2FF9D0}" type="presOf" srcId="{7C99DD59-42E6-43BC-AFBF-E8B8FDD04E67}" destId="{48284574-592D-4D67-A474-D2CC94109FF4}" srcOrd="1" destOrd="0" presId="urn:microsoft.com/office/officeart/2005/8/layout/lProcess2"/>
    <dgm:cxn modelId="{E04A353C-D8C1-4087-BAE5-FFA83D563C60}" srcId="{DF45C591-E3C5-4B50-87F8-3B1A6FD087CD}" destId="{7DA59E6F-E0A5-4E20-AB0D-368B84928846}" srcOrd="1" destOrd="0" parTransId="{EB761A6D-A54B-42D4-B1D6-63B4C7A86FE2}" sibTransId="{D237E52C-EE42-4920-8F0A-5CDEBAB98EEA}"/>
    <dgm:cxn modelId="{6DFF2D40-A647-42F1-83D9-00B179A7D317}" srcId="{905ACF80-C415-4F09-B007-2189E7AA7205}" destId="{0D2320C5-CEFA-4E33-AF5E-D5C9D14129AE}" srcOrd="0" destOrd="0" parTransId="{C3DA7616-C007-4EB5-8494-E5402BC02009}" sibTransId="{E6C5B932-CAB1-41E8-A1EE-B5BED9FC21A2}"/>
    <dgm:cxn modelId="{F0496D5D-2161-45A1-9290-635699E4D881}" srcId="{B24B561C-5575-41B7-B140-5A398B8ED917}" destId="{7C99DD59-42E6-43BC-AFBF-E8B8FDD04E67}" srcOrd="2" destOrd="0" parTransId="{0E4885E8-4471-4F62-9482-B90D05221EDE}" sibTransId="{2F16E151-E253-4B61-9164-4A5E980B2503}"/>
    <dgm:cxn modelId="{11582C62-8F8E-442C-8924-A6DA1016CCC7}" srcId="{7C99DD59-42E6-43BC-AFBF-E8B8FDD04E67}" destId="{CA032C75-712F-4F7C-89DC-3EBA490AE475}" srcOrd="0" destOrd="0" parTransId="{DAEAEEA9-8D13-4A83-A464-7DCCA76C7AA1}" sibTransId="{C94EB74F-B7FC-4AB0-8F17-6573052A4F79}"/>
    <dgm:cxn modelId="{9E864D43-7CA9-4725-93E8-0981B348FA1C}" type="presOf" srcId="{905ACF80-C415-4F09-B007-2189E7AA7205}" destId="{E5E15E6A-214F-4905-8186-E79440AA4EA6}" srcOrd="1" destOrd="0" presId="urn:microsoft.com/office/officeart/2005/8/layout/lProcess2"/>
    <dgm:cxn modelId="{2D561146-C199-4128-AC9E-96687F66B107}" srcId="{DF45C591-E3C5-4B50-87F8-3B1A6FD087CD}" destId="{131A6EB0-802F-47EB-AEBA-544B94CF4FB4}" srcOrd="0" destOrd="0" parTransId="{A7410FDC-C657-4E82-B109-1528B71979C4}" sibTransId="{78B1A886-F978-4D50-ACD1-F6E6B216B52C}"/>
    <dgm:cxn modelId="{D46E364D-D46E-4C16-9AE0-2B0BBACA2917}" type="presOf" srcId="{CA032C75-712F-4F7C-89DC-3EBA490AE475}" destId="{BB52C792-9900-443E-B9BB-3506D4E2343D}" srcOrd="0" destOrd="0" presId="urn:microsoft.com/office/officeart/2005/8/layout/lProcess2"/>
    <dgm:cxn modelId="{7F33EC71-29E6-4822-955D-8921DAAF7F75}" srcId="{B24B561C-5575-41B7-B140-5A398B8ED917}" destId="{DF45C591-E3C5-4B50-87F8-3B1A6FD087CD}" srcOrd="1" destOrd="0" parTransId="{5DE822C7-9782-4A1E-A517-A94D9E1AE3E8}" sibTransId="{00882C54-BDCB-414E-B98D-FF62325C062F}"/>
    <dgm:cxn modelId="{3023A573-AFF3-4922-BF1F-7B45C5791EBE}" type="presOf" srcId="{2C96FD2F-2CE6-4127-BF3C-FFE4F70D72EE}" destId="{43C65369-D7F2-4774-8491-D6E57BC2F3C0}" srcOrd="0" destOrd="0" presId="urn:microsoft.com/office/officeart/2005/8/layout/lProcess2"/>
    <dgm:cxn modelId="{B217D95A-A5A4-4021-98A6-F980E2A510D9}" type="presOf" srcId="{393345AB-44B5-47EB-8799-D467D48EE2A7}" destId="{8CFCFA59-941D-43B6-9CDB-6D3759620EEA}" srcOrd="0" destOrd="0" presId="urn:microsoft.com/office/officeart/2005/8/layout/lProcess2"/>
    <dgm:cxn modelId="{EBAAF47D-E358-45F6-ACE7-FF343CB2603E}" type="presOf" srcId="{905ACF80-C415-4F09-B007-2189E7AA7205}" destId="{7FCBBB23-FF74-4C60-9E48-32216A1B214F}" srcOrd="0" destOrd="0" presId="urn:microsoft.com/office/officeart/2005/8/layout/lProcess2"/>
    <dgm:cxn modelId="{4FA0FCA3-2BC4-4E78-9BCF-9DFE134DBEE6}" type="presOf" srcId="{DF45C591-E3C5-4B50-87F8-3B1A6FD087CD}" destId="{0AF48D29-8B0F-4C30-8AE1-A44921D9C8B0}" srcOrd="0" destOrd="0" presId="urn:microsoft.com/office/officeart/2005/8/layout/lProcess2"/>
    <dgm:cxn modelId="{23122CC9-1A4F-4086-A6FD-7295930CF315}" srcId="{B24B561C-5575-41B7-B140-5A398B8ED917}" destId="{2C96FD2F-2CE6-4127-BF3C-FFE4F70D72EE}" srcOrd="0" destOrd="0" parTransId="{BD5B1141-9DB9-4F65-BEA4-1ADE016EC5D1}" sibTransId="{10241D20-1DB3-4E22-90CD-E1F7154139F7}"/>
    <dgm:cxn modelId="{6022D7D1-312E-48A6-B7FD-3A8F5EBC65D5}" srcId="{905ACF80-C415-4F09-B007-2189E7AA7205}" destId="{2AAD52FE-4CB5-427C-9DA4-F5B8693896D7}" srcOrd="1" destOrd="0" parTransId="{A8EA0592-3864-41C0-9D00-20C6E7B90F5F}" sibTransId="{21A738A6-1B66-48E6-AE1D-EAF5A2CE018D}"/>
    <dgm:cxn modelId="{8F6E71D3-0345-466E-AFC6-16CF932C9B3E}" srcId="{7C99DD59-42E6-43BC-AFBF-E8B8FDD04E67}" destId="{CB9A0831-730D-45EE-9C21-A2C30D5131E7}" srcOrd="1" destOrd="0" parTransId="{F2C34052-725B-4EB7-8000-2C3FB6F08887}" sibTransId="{72FEF1AE-122A-4695-9735-A62833FFF4BD}"/>
    <dgm:cxn modelId="{75FAA4DB-9EBF-4E3D-B58B-88E54D28D04E}" type="presOf" srcId="{9F466191-E4F9-4FED-B2D1-9EBC73930A9D}" destId="{D15A8B61-ADD1-4893-95CD-FE89742E2F35}" srcOrd="0" destOrd="0" presId="urn:microsoft.com/office/officeart/2005/8/layout/lProcess2"/>
    <dgm:cxn modelId="{1A0D6BE4-F310-4F38-8EB6-51839F96FF41}" type="presOf" srcId="{CB9A0831-730D-45EE-9C21-A2C30D5131E7}" destId="{7991643F-6DF9-4C3F-BCF3-6CA25B95E6FB}" srcOrd="0" destOrd="0" presId="urn:microsoft.com/office/officeart/2005/8/layout/lProcess2"/>
    <dgm:cxn modelId="{812CBFE7-1F0F-4150-A9DD-CB939831E9E6}" type="presOf" srcId="{7DA59E6F-E0A5-4E20-AB0D-368B84928846}" destId="{1C8A7EF6-8714-43CC-B1F8-54E4D5FFA889}" srcOrd="0" destOrd="0" presId="urn:microsoft.com/office/officeart/2005/8/layout/lProcess2"/>
    <dgm:cxn modelId="{EC7909EB-3EEA-4425-81DC-8DD7A3FB1FCC}" type="presOf" srcId="{0D2320C5-CEFA-4E33-AF5E-D5C9D14129AE}" destId="{68AEB98A-EFD9-4AF8-8CC9-E95CE3A5681B}" srcOrd="0" destOrd="0" presId="urn:microsoft.com/office/officeart/2005/8/layout/lProcess2"/>
    <dgm:cxn modelId="{A00242EC-C27E-406A-8416-B1722728B4C3}" srcId="{2C96FD2F-2CE6-4127-BF3C-FFE4F70D72EE}" destId="{393345AB-44B5-47EB-8799-D467D48EE2A7}" srcOrd="0" destOrd="0" parTransId="{A4E6BD7A-2435-416E-9039-4FC67B9AB053}" sibTransId="{A2C77465-1C14-40DF-BB21-7FF9A64A8E96}"/>
    <dgm:cxn modelId="{F3B971F2-A701-41B8-9EB6-C97D5C7CB868}" type="presOf" srcId="{7C99DD59-42E6-43BC-AFBF-E8B8FDD04E67}" destId="{727F1B5F-1321-4FA0-B3E9-88C50B129423}" srcOrd="0" destOrd="0" presId="urn:microsoft.com/office/officeart/2005/8/layout/lProcess2"/>
    <dgm:cxn modelId="{34B5FCF7-C10A-417B-B708-CBE238E20894}" srcId="{B24B561C-5575-41B7-B140-5A398B8ED917}" destId="{905ACF80-C415-4F09-B007-2189E7AA7205}" srcOrd="3" destOrd="0" parTransId="{12E58345-68B5-48AE-843C-4EC6CB7139C6}" sibTransId="{8F4F2F79-1322-4D7A-922F-E4BE50A7A3CA}"/>
    <dgm:cxn modelId="{32EB70AC-BF89-4A91-94C0-C6F13B770ABA}" type="presParOf" srcId="{C1C6F26C-5D3D-4DBA-983F-2A87CF6C13FE}" destId="{5F86D440-00A5-4D51-8482-562885F5025A}" srcOrd="0" destOrd="0" presId="urn:microsoft.com/office/officeart/2005/8/layout/lProcess2"/>
    <dgm:cxn modelId="{4595E96B-387A-4D1A-8098-57ED84B5E6C3}" type="presParOf" srcId="{5F86D440-00A5-4D51-8482-562885F5025A}" destId="{43C65369-D7F2-4774-8491-D6E57BC2F3C0}" srcOrd="0" destOrd="0" presId="urn:microsoft.com/office/officeart/2005/8/layout/lProcess2"/>
    <dgm:cxn modelId="{DF2473A0-6CF2-4CD3-BCB3-4DA04A9CE1EE}" type="presParOf" srcId="{5F86D440-00A5-4D51-8482-562885F5025A}" destId="{B18806DB-4F10-42E6-B23A-5CBC1FCECBB2}" srcOrd="1" destOrd="0" presId="urn:microsoft.com/office/officeart/2005/8/layout/lProcess2"/>
    <dgm:cxn modelId="{A74D766E-4DAC-4CEC-831D-9BF9A51EC2D7}" type="presParOf" srcId="{5F86D440-00A5-4D51-8482-562885F5025A}" destId="{B97A474F-BD9E-4C5C-ADBC-5EB0B719FE88}" srcOrd="2" destOrd="0" presId="urn:microsoft.com/office/officeart/2005/8/layout/lProcess2"/>
    <dgm:cxn modelId="{8EC599A3-3BE6-45EF-A437-DF7768981FD2}" type="presParOf" srcId="{B97A474F-BD9E-4C5C-ADBC-5EB0B719FE88}" destId="{2E9357A2-4197-4C68-AD2B-5C16252FF368}" srcOrd="0" destOrd="0" presId="urn:microsoft.com/office/officeart/2005/8/layout/lProcess2"/>
    <dgm:cxn modelId="{FDA5585E-48CA-43D5-AB69-90254968D680}" type="presParOf" srcId="{2E9357A2-4197-4C68-AD2B-5C16252FF368}" destId="{8CFCFA59-941D-43B6-9CDB-6D3759620EEA}" srcOrd="0" destOrd="0" presId="urn:microsoft.com/office/officeart/2005/8/layout/lProcess2"/>
    <dgm:cxn modelId="{5F206C30-B23E-468C-8EE5-2597B923D885}" type="presParOf" srcId="{2E9357A2-4197-4C68-AD2B-5C16252FF368}" destId="{96BDC308-CCE7-4530-8AA1-26708D220012}" srcOrd="1" destOrd="0" presId="urn:microsoft.com/office/officeart/2005/8/layout/lProcess2"/>
    <dgm:cxn modelId="{712F3AC7-1908-4E24-B9A5-05F5BE20D23F}" type="presParOf" srcId="{2E9357A2-4197-4C68-AD2B-5C16252FF368}" destId="{D15A8B61-ADD1-4893-95CD-FE89742E2F35}" srcOrd="2" destOrd="0" presId="urn:microsoft.com/office/officeart/2005/8/layout/lProcess2"/>
    <dgm:cxn modelId="{EFB71392-D4B5-4AD5-8743-956313EDDCF1}" type="presParOf" srcId="{C1C6F26C-5D3D-4DBA-983F-2A87CF6C13FE}" destId="{9568E666-2453-4314-BAB2-9837BA66BC00}" srcOrd="1" destOrd="0" presId="urn:microsoft.com/office/officeart/2005/8/layout/lProcess2"/>
    <dgm:cxn modelId="{0FF2491E-604C-4021-81A1-E14A30845295}" type="presParOf" srcId="{C1C6F26C-5D3D-4DBA-983F-2A87CF6C13FE}" destId="{8D24B80D-B9F8-4992-8E9A-852E07135061}" srcOrd="2" destOrd="0" presId="urn:microsoft.com/office/officeart/2005/8/layout/lProcess2"/>
    <dgm:cxn modelId="{44137A32-3334-4488-81F1-BBC96397CFC6}" type="presParOf" srcId="{8D24B80D-B9F8-4992-8E9A-852E07135061}" destId="{0AF48D29-8B0F-4C30-8AE1-A44921D9C8B0}" srcOrd="0" destOrd="0" presId="urn:microsoft.com/office/officeart/2005/8/layout/lProcess2"/>
    <dgm:cxn modelId="{0E2F8309-BFA5-4C22-9CF7-97093239AB14}" type="presParOf" srcId="{8D24B80D-B9F8-4992-8E9A-852E07135061}" destId="{3CD5DDDA-ADBE-470A-8609-874C6B822103}" srcOrd="1" destOrd="0" presId="urn:microsoft.com/office/officeart/2005/8/layout/lProcess2"/>
    <dgm:cxn modelId="{BF9C2276-874C-4841-87B2-B5ACDA20A143}" type="presParOf" srcId="{8D24B80D-B9F8-4992-8E9A-852E07135061}" destId="{655C1D74-ACCC-4F47-8CFB-9FC81D069650}" srcOrd="2" destOrd="0" presId="urn:microsoft.com/office/officeart/2005/8/layout/lProcess2"/>
    <dgm:cxn modelId="{CDAB0B37-E282-4770-921A-BBE31870751C}" type="presParOf" srcId="{655C1D74-ACCC-4F47-8CFB-9FC81D069650}" destId="{5A881D86-DCED-4685-A0B6-5F1B0571524E}" srcOrd="0" destOrd="0" presId="urn:microsoft.com/office/officeart/2005/8/layout/lProcess2"/>
    <dgm:cxn modelId="{734689E7-5436-4F23-8F0E-6F2A61B42416}" type="presParOf" srcId="{5A881D86-DCED-4685-A0B6-5F1B0571524E}" destId="{3936550E-53AD-4934-A344-8A4728F95510}" srcOrd="0" destOrd="0" presId="urn:microsoft.com/office/officeart/2005/8/layout/lProcess2"/>
    <dgm:cxn modelId="{15F59B62-55FE-4FFF-9C19-A9C4FC22B602}" type="presParOf" srcId="{5A881D86-DCED-4685-A0B6-5F1B0571524E}" destId="{ACB9BBDE-613F-4A55-8B5A-9A3C11CB4DF3}" srcOrd="1" destOrd="0" presId="urn:microsoft.com/office/officeart/2005/8/layout/lProcess2"/>
    <dgm:cxn modelId="{9F92D6AA-4C75-464E-9641-E78C051D5568}" type="presParOf" srcId="{5A881D86-DCED-4685-A0B6-5F1B0571524E}" destId="{1C8A7EF6-8714-43CC-B1F8-54E4D5FFA889}" srcOrd="2" destOrd="0" presId="urn:microsoft.com/office/officeart/2005/8/layout/lProcess2"/>
    <dgm:cxn modelId="{8DA258EB-AD73-4BB7-A349-8C8A50F8B9D2}" type="presParOf" srcId="{C1C6F26C-5D3D-4DBA-983F-2A87CF6C13FE}" destId="{F9BFCDB8-0EB4-4A35-94AA-427191607A9B}" srcOrd="3" destOrd="0" presId="urn:microsoft.com/office/officeart/2005/8/layout/lProcess2"/>
    <dgm:cxn modelId="{648B2571-B201-4B81-AC8F-408C179648ED}" type="presParOf" srcId="{C1C6F26C-5D3D-4DBA-983F-2A87CF6C13FE}" destId="{8B524726-A642-49C0-A6F0-E9FCB20C06C1}" srcOrd="4" destOrd="0" presId="urn:microsoft.com/office/officeart/2005/8/layout/lProcess2"/>
    <dgm:cxn modelId="{095AC931-ED64-4124-AB0B-9F45EAB8EBF1}" type="presParOf" srcId="{8B524726-A642-49C0-A6F0-E9FCB20C06C1}" destId="{727F1B5F-1321-4FA0-B3E9-88C50B129423}" srcOrd="0" destOrd="0" presId="urn:microsoft.com/office/officeart/2005/8/layout/lProcess2"/>
    <dgm:cxn modelId="{B8BE0626-B4C6-4112-A3B2-BE1BACB012E9}" type="presParOf" srcId="{8B524726-A642-49C0-A6F0-E9FCB20C06C1}" destId="{48284574-592D-4D67-A474-D2CC94109FF4}" srcOrd="1" destOrd="0" presId="urn:microsoft.com/office/officeart/2005/8/layout/lProcess2"/>
    <dgm:cxn modelId="{0EAA9B2C-B0ED-461D-9E74-33EC2012E840}" type="presParOf" srcId="{8B524726-A642-49C0-A6F0-E9FCB20C06C1}" destId="{B0CACB30-9FC5-4132-9A44-6D764418399F}" srcOrd="2" destOrd="0" presId="urn:microsoft.com/office/officeart/2005/8/layout/lProcess2"/>
    <dgm:cxn modelId="{A010657F-B437-47D1-A808-A76060FADE1B}" type="presParOf" srcId="{B0CACB30-9FC5-4132-9A44-6D764418399F}" destId="{9C133910-1E86-41F9-83D2-C74FF3CC733A}" srcOrd="0" destOrd="0" presId="urn:microsoft.com/office/officeart/2005/8/layout/lProcess2"/>
    <dgm:cxn modelId="{2548EE14-AC36-4687-9C44-966D23EC1CF6}" type="presParOf" srcId="{9C133910-1E86-41F9-83D2-C74FF3CC733A}" destId="{BB52C792-9900-443E-B9BB-3506D4E2343D}" srcOrd="0" destOrd="0" presId="urn:microsoft.com/office/officeart/2005/8/layout/lProcess2"/>
    <dgm:cxn modelId="{707C4427-51E6-4526-874E-A02C4C63A731}" type="presParOf" srcId="{9C133910-1E86-41F9-83D2-C74FF3CC733A}" destId="{1443924D-8457-4943-B69F-01562E1573C7}" srcOrd="1" destOrd="0" presId="urn:microsoft.com/office/officeart/2005/8/layout/lProcess2"/>
    <dgm:cxn modelId="{4BC413AF-7D0C-498B-BF10-2DE1291403A2}" type="presParOf" srcId="{9C133910-1E86-41F9-83D2-C74FF3CC733A}" destId="{7991643F-6DF9-4C3F-BCF3-6CA25B95E6FB}" srcOrd="2" destOrd="0" presId="urn:microsoft.com/office/officeart/2005/8/layout/lProcess2"/>
    <dgm:cxn modelId="{BA7517D3-7B8B-4513-B43A-5B880A4399D7}" type="presParOf" srcId="{C1C6F26C-5D3D-4DBA-983F-2A87CF6C13FE}" destId="{4255FAA4-E2E3-4A47-8479-DAA47F9E44D8}" srcOrd="5" destOrd="0" presId="urn:microsoft.com/office/officeart/2005/8/layout/lProcess2"/>
    <dgm:cxn modelId="{7F1BAA4A-1C03-4FDB-9FAA-8F6E1609CC67}" type="presParOf" srcId="{C1C6F26C-5D3D-4DBA-983F-2A87CF6C13FE}" destId="{42703723-DC8C-4C21-BB47-5F71D7EE8F35}" srcOrd="6" destOrd="0" presId="urn:microsoft.com/office/officeart/2005/8/layout/lProcess2"/>
    <dgm:cxn modelId="{DC94F474-8F80-4523-84AD-A4FE4F26D845}" type="presParOf" srcId="{42703723-DC8C-4C21-BB47-5F71D7EE8F35}" destId="{7FCBBB23-FF74-4C60-9E48-32216A1B214F}" srcOrd="0" destOrd="0" presId="urn:microsoft.com/office/officeart/2005/8/layout/lProcess2"/>
    <dgm:cxn modelId="{275B3241-5D14-4559-8B2B-5AD8DC5E420A}" type="presParOf" srcId="{42703723-DC8C-4C21-BB47-5F71D7EE8F35}" destId="{E5E15E6A-214F-4905-8186-E79440AA4EA6}" srcOrd="1" destOrd="0" presId="urn:microsoft.com/office/officeart/2005/8/layout/lProcess2"/>
    <dgm:cxn modelId="{93806BB6-AF77-48F4-92D3-9866CBC5C97F}" type="presParOf" srcId="{42703723-DC8C-4C21-BB47-5F71D7EE8F35}" destId="{19380A11-E585-4D72-9A55-21E15DD1A4C1}" srcOrd="2" destOrd="0" presId="urn:microsoft.com/office/officeart/2005/8/layout/lProcess2"/>
    <dgm:cxn modelId="{5090B9B1-AB95-4F37-84A9-DBCBC4C776D9}" type="presParOf" srcId="{19380A11-E585-4D72-9A55-21E15DD1A4C1}" destId="{15891A61-3894-4BD6-9C69-EB61C904F2F5}" srcOrd="0" destOrd="0" presId="urn:microsoft.com/office/officeart/2005/8/layout/lProcess2"/>
    <dgm:cxn modelId="{AFC7D860-7E63-438B-A371-9AD8FB4A0F92}" type="presParOf" srcId="{15891A61-3894-4BD6-9C69-EB61C904F2F5}" destId="{68AEB98A-EFD9-4AF8-8CC9-E95CE3A5681B}" srcOrd="0" destOrd="0" presId="urn:microsoft.com/office/officeart/2005/8/layout/lProcess2"/>
    <dgm:cxn modelId="{6EF33192-AA39-4D24-B32F-1634A8C4793D}" type="presParOf" srcId="{15891A61-3894-4BD6-9C69-EB61C904F2F5}" destId="{DD78CC6E-194F-4AC7-915C-DE495FE0693A}" srcOrd="1" destOrd="0" presId="urn:microsoft.com/office/officeart/2005/8/layout/lProcess2"/>
    <dgm:cxn modelId="{7866249C-5FD7-448A-A20C-BF5EA00D001F}" type="presParOf" srcId="{15891A61-3894-4BD6-9C69-EB61C904F2F5}" destId="{AF6CED67-4D6E-4DAC-A165-30AF8CF07D86}" srcOrd="2" destOrd="0" presId="urn:microsoft.com/office/officeart/2005/8/layout/lProcess2"/>
    <dgm:cxn modelId="{5BF879E5-CBBA-458D-8427-CF9FDF43FA28}" type="presParOf" srcId="{15891A61-3894-4BD6-9C69-EB61C904F2F5}" destId="{25ADC174-FECF-47BB-81A5-26096A297065}" srcOrd="3" destOrd="0" presId="urn:microsoft.com/office/officeart/2005/8/layout/lProcess2"/>
    <dgm:cxn modelId="{592758FE-6BF8-4C64-9AF7-2FAF84424EC8}" type="presParOf" srcId="{15891A61-3894-4BD6-9C69-EB61C904F2F5}" destId="{DF4B37A9-0417-4575-B82A-449C9C419B8F}"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82950D-3174-406A-90E4-16C0D61A15DD}"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47C26000-6C77-4828-A57C-204D1FA7FDDD}">
      <dgm:prSet custT="1"/>
      <dgm:spPr/>
      <dgm:t>
        <a:bodyPr/>
        <a:lstStyle/>
        <a:p>
          <a:pPr>
            <a:lnSpc>
              <a:spcPct val="100000"/>
            </a:lnSpc>
          </a:pPr>
          <a:r>
            <a:rPr lang="en-IE" sz="1400"/>
            <a:t>Online editing tool of controlled vocabularies</a:t>
          </a:r>
          <a:endParaRPr lang="en-US" sz="1400"/>
        </a:p>
      </dgm:t>
    </dgm:pt>
    <dgm:pt modelId="{167DBB67-5BCD-4AE9-B462-AFEB6DD4F003}" type="parTrans" cxnId="{3CD17639-644A-4044-A1E4-439F6B7B0846}">
      <dgm:prSet/>
      <dgm:spPr/>
      <dgm:t>
        <a:bodyPr/>
        <a:lstStyle/>
        <a:p>
          <a:endParaRPr lang="en-US" sz="2400"/>
        </a:p>
      </dgm:t>
    </dgm:pt>
    <dgm:pt modelId="{04747A9D-0CBD-45DC-B499-9B602D11BF2D}" type="sibTrans" cxnId="{3CD17639-644A-4044-A1E4-439F6B7B0846}">
      <dgm:prSet/>
      <dgm:spPr/>
      <dgm:t>
        <a:bodyPr/>
        <a:lstStyle/>
        <a:p>
          <a:endParaRPr lang="en-US" sz="2400"/>
        </a:p>
      </dgm:t>
    </dgm:pt>
    <dgm:pt modelId="{3A9E97FC-1A28-47A5-A40B-103157864FBF}">
      <dgm:prSet custT="1"/>
      <dgm:spPr/>
      <dgm:t>
        <a:bodyPr/>
        <a:lstStyle/>
        <a:p>
          <a:pPr>
            <a:lnSpc>
              <a:spcPct val="100000"/>
            </a:lnSpc>
          </a:pPr>
          <a:r>
            <a:rPr lang="en-IE" sz="1400"/>
            <a:t>Based on semantic technologies</a:t>
          </a:r>
          <a:endParaRPr lang="en-US" sz="1400"/>
        </a:p>
      </dgm:t>
    </dgm:pt>
    <dgm:pt modelId="{A139083B-EFDD-48FC-85B8-32511EC073F1}" type="parTrans" cxnId="{44EDFFB9-121E-40F0-A868-A765995FC88E}">
      <dgm:prSet/>
      <dgm:spPr/>
      <dgm:t>
        <a:bodyPr/>
        <a:lstStyle/>
        <a:p>
          <a:endParaRPr lang="en-US" sz="2400"/>
        </a:p>
      </dgm:t>
    </dgm:pt>
    <dgm:pt modelId="{E4186115-2F8F-481E-B1AB-B29852A896F8}" type="sibTrans" cxnId="{44EDFFB9-121E-40F0-A868-A765995FC88E}">
      <dgm:prSet/>
      <dgm:spPr/>
      <dgm:t>
        <a:bodyPr/>
        <a:lstStyle/>
        <a:p>
          <a:endParaRPr lang="en-US" sz="2400"/>
        </a:p>
      </dgm:t>
    </dgm:pt>
    <dgm:pt modelId="{25AAE603-5D0E-4127-914A-1ACA729FA936}">
      <dgm:prSet custT="1"/>
      <dgm:spPr/>
      <dgm:t>
        <a:bodyPr/>
        <a:lstStyle/>
        <a:p>
          <a:pPr>
            <a:lnSpc>
              <a:spcPct val="100000"/>
            </a:lnSpc>
          </a:pPr>
          <a:r>
            <a:rPr lang="en-US" sz="1400"/>
            <a:t>Designed for large scale multilingual vocabularies</a:t>
          </a:r>
        </a:p>
      </dgm:t>
    </dgm:pt>
    <dgm:pt modelId="{14FFEA42-B785-43FE-B000-DDE073C169B4}" type="parTrans" cxnId="{28337AE0-EC8F-4C91-A5DD-7148D3E16A5D}">
      <dgm:prSet/>
      <dgm:spPr/>
      <dgm:t>
        <a:bodyPr/>
        <a:lstStyle/>
        <a:p>
          <a:endParaRPr lang="en-US" sz="2400"/>
        </a:p>
      </dgm:t>
    </dgm:pt>
    <dgm:pt modelId="{C386BB30-A931-4141-AA78-63E27FB0CFC6}" type="sibTrans" cxnId="{28337AE0-EC8F-4C91-A5DD-7148D3E16A5D}">
      <dgm:prSet/>
      <dgm:spPr/>
      <dgm:t>
        <a:bodyPr/>
        <a:lstStyle/>
        <a:p>
          <a:endParaRPr lang="en-US" sz="2400"/>
        </a:p>
      </dgm:t>
    </dgm:pt>
    <dgm:pt modelId="{E01C67C2-BC12-4EC7-85CE-F370ADDC9265}">
      <dgm:prSet custT="1"/>
      <dgm:spPr/>
      <dgm:t>
        <a:bodyPr/>
        <a:lstStyle/>
        <a:p>
          <a:pPr>
            <a:lnSpc>
              <a:spcPct val="100000"/>
            </a:lnSpc>
          </a:pPr>
          <a:r>
            <a:rPr lang="en-US" sz="1400"/>
            <a:t>Collaborative features</a:t>
          </a:r>
        </a:p>
      </dgm:t>
    </dgm:pt>
    <dgm:pt modelId="{28FCBB9E-232B-4B08-BFF0-CA4E25658FFF}" type="parTrans" cxnId="{3EADE01B-A2F8-48A2-8FEC-2D52817EBF0E}">
      <dgm:prSet/>
      <dgm:spPr/>
      <dgm:t>
        <a:bodyPr/>
        <a:lstStyle/>
        <a:p>
          <a:endParaRPr lang="en-US" sz="2400"/>
        </a:p>
      </dgm:t>
    </dgm:pt>
    <dgm:pt modelId="{BD0A6450-CE41-43C8-B04B-14499E7FA78E}" type="sibTrans" cxnId="{3EADE01B-A2F8-48A2-8FEC-2D52817EBF0E}">
      <dgm:prSet/>
      <dgm:spPr/>
      <dgm:t>
        <a:bodyPr/>
        <a:lstStyle/>
        <a:p>
          <a:endParaRPr lang="en-US" sz="2400"/>
        </a:p>
      </dgm:t>
    </dgm:pt>
    <dgm:pt modelId="{F5D0A971-424B-40F6-ABDE-DDACA8B9E5C0}">
      <dgm:prSet custT="1"/>
      <dgm:spPr/>
      <dgm:t>
        <a:bodyPr/>
        <a:lstStyle/>
        <a:p>
          <a:pPr>
            <a:lnSpc>
              <a:spcPct val="100000"/>
            </a:lnSpc>
          </a:pPr>
          <a:r>
            <a:rPr lang="en-US" sz="1400"/>
            <a:t>Enhanced user management</a:t>
          </a:r>
        </a:p>
      </dgm:t>
    </dgm:pt>
    <dgm:pt modelId="{DDDA570F-4392-4B85-B0FD-0658EDE87EEC}" type="parTrans" cxnId="{579DEA3D-49E4-4B13-B067-146DBF221E17}">
      <dgm:prSet/>
      <dgm:spPr/>
      <dgm:t>
        <a:bodyPr/>
        <a:lstStyle/>
        <a:p>
          <a:endParaRPr lang="en-US" sz="2400"/>
        </a:p>
      </dgm:t>
    </dgm:pt>
    <dgm:pt modelId="{9100B18B-304B-4A88-922C-E16E9BD02985}" type="sibTrans" cxnId="{579DEA3D-49E4-4B13-B067-146DBF221E17}">
      <dgm:prSet/>
      <dgm:spPr/>
      <dgm:t>
        <a:bodyPr/>
        <a:lstStyle/>
        <a:p>
          <a:endParaRPr lang="en-US" sz="2400"/>
        </a:p>
      </dgm:t>
    </dgm:pt>
    <dgm:pt modelId="{9042C9D4-DB24-46F0-ACA5-0D3EFBB34331}">
      <dgm:prSet custT="1"/>
      <dgm:spPr/>
      <dgm:t>
        <a:bodyPr/>
        <a:lstStyle/>
        <a:p>
          <a:pPr>
            <a:lnSpc>
              <a:spcPct val="100000"/>
            </a:lnSpc>
          </a:pPr>
          <a:r>
            <a:rPr lang="en-US" sz="1400"/>
            <a:t>Support of Linked Data functionalities</a:t>
          </a:r>
        </a:p>
      </dgm:t>
    </dgm:pt>
    <dgm:pt modelId="{327B5565-8F61-4FAC-8A23-8F1DED0AB9B6}" type="parTrans" cxnId="{CC96BB55-3AF7-4CC1-9846-8BEA197C2986}">
      <dgm:prSet/>
      <dgm:spPr/>
      <dgm:t>
        <a:bodyPr/>
        <a:lstStyle/>
        <a:p>
          <a:endParaRPr lang="en-IE"/>
        </a:p>
      </dgm:t>
    </dgm:pt>
    <dgm:pt modelId="{2AC1D7B4-0050-497B-82BE-6ED44BECE7D5}" type="sibTrans" cxnId="{CC96BB55-3AF7-4CC1-9846-8BEA197C2986}">
      <dgm:prSet/>
      <dgm:spPr/>
      <dgm:t>
        <a:bodyPr/>
        <a:lstStyle/>
        <a:p>
          <a:endParaRPr lang="en-IE"/>
        </a:p>
      </dgm:t>
    </dgm:pt>
    <dgm:pt modelId="{CA696EA3-68C8-4D19-99D7-FA9F8DE6410A}" type="pres">
      <dgm:prSet presAssocID="{EC82950D-3174-406A-90E4-16C0D61A15DD}" presName="root" presStyleCnt="0">
        <dgm:presLayoutVars>
          <dgm:dir/>
          <dgm:resizeHandles val="exact"/>
        </dgm:presLayoutVars>
      </dgm:prSet>
      <dgm:spPr/>
    </dgm:pt>
    <dgm:pt modelId="{712E70EB-8635-4302-BB7D-DD2194B66EB1}" type="pres">
      <dgm:prSet presAssocID="{47C26000-6C77-4828-A57C-204D1FA7FDDD}" presName="compNode" presStyleCnt="0"/>
      <dgm:spPr/>
    </dgm:pt>
    <dgm:pt modelId="{1E4158D7-4E39-4E39-9CCC-2E689A8C188C}" type="pres">
      <dgm:prSet presAssocID="{47C26000-6C77-4828-A57C-204D1FA7FDD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ogrammer male outline"/>
        </a:ext>
      </dgm:extLst>
    </dgm:pt>
    <dgm:pt modelId="{B45368A6-A2FF-46CF-A162-A9E5176A1702}" type="pres">
      <dgm:prSet presAssocID="{47C26000-6C77-4828-A57C-204D1FA7FDDD}" presName="spaceRect" presStyleCnt="0"/>
      <dgm:spPr/>
    </dgm:pt>
    <dgm:pt modelId="{6F41FE28-45C5-4B84-AE64-56F9153B43EA}" type="pres">
      <dgm:prSet presAssocID="{47C26000-6C77-4828-A57C-204D1FA7FDDD}" presName="textRect" presStyleLbl="revTx" presStyleIdx="0" presStyleCnt="6">
        <dgm:presLayoutVars>
          <dgm:chMax val="1"/>
          <dgm:chPref val="1"/>
        </dgm:presLayoutVars>
      </dgm:prSet>
      <dgm:spPr/>
    </dgm:pt>
    <dgm:pt modelId="{6A216766-CB18-4C96-AA86-E60D97DF7AD5}" type="pres">
      <dgm:prSet presAssocID="{04747A9D-0CBD-45DC-B499-9B602D11BF2D}" presName="sibTrans" presStyleCnt="0"/>
      <dgm:spPr/>
    </dgm:pt>
    <dgm:pt modelId="{CAD7DAB2-2DE3-40A7-90A1-19B42E09196A}" type="pres">
      <dgm:prSet presAssocID="{3A9E97FC-1A28-47A5-A40B-103157864FBF}" presName="compNode" presStyleCnt="0"/>
      <dgm:spPr/>
    </dgm:pt>
    <dgm:pt modelId="{348793E9-6AD2-4D78-8670-B3E00A836AC9}" type="pres">
      <dgm:prSet presAssocID="{3A9E97FC-1A28-47A5-A40B-103157864FB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wl"/>
        </a:ext>
      </dgm:extLst>
    </dgm:pt>
    <dgm:pt modelId="{04775483-C575-4874-960E-F558F283FF17}" type="pres">
      <dgm:prSet presAssocID="{3A9E97FC-1A28-47A5-A40B-103157864FBF}" presName="spaceRect" presStyleCnt="0"/>
      <dgm:spPr/>
    </dgm:pt>
    <dgm:pt modelId="{B919CE06-B921-4FAE-A966-F7D143DD20EB}" type="pres">
      <dgm:prSet presAssocID="{3A9E97FC-1A28-47A5-A40B-103157864FBF}" presName="textRect" presStyleLbl="revTx" presStyleIdx="1" presStyleCnt="6">
        <dgm:presLayoutVars>
          <dgm:chMax val="1"/>
          <dgm:chPref val="1"/>
        </dgm:presLayoutVars>
      </dgm:prSet>
      <dgm:spPr/>
    </dgm:pt>
    <dgm:pt modelId="{CEE7AA94-79F7-4A5A-8BBF-F76893255174}" type="pres">
      <dgm:prSet presAssocID="{E4186115-2F8F-481E-B1AB-B29852A896F8}" presName="sibTrans" presStyleCnt="0"/>
      <dgm:spPr/>
    </dgm:pt>
    <dgm:pt modelId="{B7FA7D79-C644-490A-B12A-5D128E6D620A}" type="pres">
      <dgm:prSet presAssocID="{25AAE603-5D0E-4127-914A-1ACA729FA936}" presName="compNode" presStyleCnt="0"/>
      <dgm:spPr/>
    </dgm:pt>
    <dgm:pt modelId="{E6107D98-7373-419E-9A92-94AB1D92F9B3}" type="pres">
      <dgm:prSet presAssocID="{25AAE603-5D0E-4127-914A-1ACA729FA93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F7992A43-C81E-4E26-8675-BBFEF145497D}" type="pres">
      <dgm:prSet presAssocID="{25AAE603-5D0E-4127-914A-1ACA729FA936}" presName="spaceRect" presStyleCnt="0"/>
      <dgm:spPr/>
    </dgm:pt>
    <dgm:pt modelId="{DE0F8E5B-B26A-4905-96AC-A4D13800CE77}" type="pres">
      <dgm:prSet presAssocID="{25AAE603-5D0E-4127-914A-1ACA729FA936}" presName="textRect" presStyleLbl="revTx" presStyleIdx="2" presStyleCnt="6">
        <dgm:presLayoutVars>
          <dgm:chMax val="1"/>
          <dgm:chPref val="1"/>
        </dgm:presLayoutVars>
      </dgm:prSet>
      <dgm:spPr/>
    </dgm:pt>
    <dgm:pt modelId="{7EFC7E41-2E5B-4568-83A5-08670AA5BD87}" type="pres">
      <dgm:prSet presAssocID="{C386BB30-A931-4141-AA78-63E27FB0CFC6}" presName="sibTrans" presStyleCnt="0"/>
      <dgm:spPr/>
    </dgm:pt>
    <dgm:pt modelId="{301D30BA-24BF-4B63-ABB1-9A39B91506D8}" type="pres">
      <dgm:prSet presAssocID="{E01C67C2-BC12-4EC7-85CE-F370ADDC9265}" presName="compNode" presStyleCnt="0"/>
      <dgm:spPr/>
    </dgm:pt>
    <dgm:pt modelId="{EF204160-C163-4D25-9B6E-B631D127A272}" type="pres">
      <dgm:prSet presAssocID="{E01C67C2-BC12-4EC7-85CE-F370ADDC926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ers outline"/>
        </a:ext>
      </dgm:extLst>
    </dgm:pt>
    <dgm:pt modelId="{16D2EAD7-BB3C-4DDB-9479-CB81431260DC}" type="pres">
      <dgm:prSet presAssocID="{E01C67C2-BC12-4EC7-85CE-F370ADDC9265}" presName="spaceRect" presStyleCnt="0"/>
      <dgm:spPr/>
    </dgm:pt>
    <dgm:pt modelId="{FA2F1BA5-A1CB-4291-AB74-BB1EE83982A0}" type="pres">
      <dgm:prSet presAssocID="{E01C67C2-BC12-4EC7-85CE-F370ADDC9265}" presName="textRect" presStyleLbl="revTx" presStyleIdx="3" presStyleCnt="6">
        <dgm:presLayoutVars>
          <dgm:chMax val="1"/>
          <dgm:chPref val="1"/>
        </dgm:presLayoutVars>
      </dgm:prSet>
      <dgm:spPr/>
    </dgm:pt>
    <dgm:pt modelId="{5FBBE4F0-45CC-4753-98AB-E908B8BC3682}" type="pres">
      <dgm:prSet presAssocID="{BD0A6450-CE41-43C8-B04B-14499E7FA78E}" presName="sibTrans" presStyleCnt="0"/>
      <dgm:spPr/>
    </dgm:pt>
    <dgm:pt modelId="{7EFA6C04-40E9-4205-9C5F-9EF0C70B06CE}" type="pres">
      <dgm:prSet presAssocID="{F5D0A971-424B-40F6-ABDE-DDACA8B9E5C0}" presName="compNode" presStyleCnt="0"/>
      <dgm:spPr/>
    </dgm:pt>
    <dgm:pt modelId="{5CA0C02B-EE72-430D-ADA0-0B4E30BE7101}" type="pres">
      <dgm:prSet presAssocID="{F5D0A971-424B-40F6-ABDE-DDACA8B9E5C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
        </a:ext>
      </dgm:extLst>
    </dgm:pt>
    <dgm:pt modelId="{BE901431-1563-4C5E-95AB-97C69A27D687}" type="pres">
      <dgm:prSet presAssocID="{F5D0A971-424B-40F6-ABDE-DDACA8B9E5C0}" presName="spaceRect" presStyleCnt="0"/>
      <dgm:spPr/>
    </dgm:pt>
    <dgm:pt modelId="{5AB6AA34-F1E9-486E-96EE-41200AC33C20}" type="pres">
      <dgm:prSet presAssocID="{F5D0A971-424B-40F6-ABDE-DDACA8B9E5C0}" presName="textRect" presStyleLbl="revTx" presStyleIdx="4" presStyleCnt="6">
        <dgm:presLayoutVars>
          <dgm:chMax val="1"/>
          <dgm:chPref val="1"/>
        </dgm:presLayoutVars>
      </dgm:prSet>
      <dgm:spPr/>
    </dgm:pt>
    <dgm:pt modelId="{996BFB8F-9C3A-40AC-8309-0F4AE70349DF}" type="pres">
      <dgm:prSet presAssocID="{9100B18B-304B-4A88-922C-E16E9BD02985}" presName="sibTrans" presStyleCnt="0"/>
      <dgm:spPr/>
    </dgm:pt>
    <dgm:pt modelId="{51F23DC0-FBE8-47CC-A714-CF506E9D1784}" type="pres">
      <dgm:prSet presAssocID="{9042C9D4-DB24-46F0-ACA5-0D3EFBB34331}" presName="compNode" presStyleCnt="0"/>
      <dgm:spPr/>
    </dgm:pt>
    <dgm:pt modelId="{86F0C47F-5753-432A-8958-7254D3CC43FA}" type="pres">
      <dgm:prSet presAssocID="{9042C9D4-DB24-46F0-ACA5-0D3EFBB34331}"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Network outline"/>
        </a:ext>
      </dgm:extLst>
    </dgm:pt>
    <dgm:pt modelId="{712EC860-BCBB-46F7-BAFE-1F8542D4C0AF}" type="pres">
      <dgm:prSet presAssocID="{9042C9D4-DB24-46F0-ACA5-0D3EFBB34331}" presName="spaceRect" presStyleCnt="0"/>
      <dgm:spPr/>
    </dgm:pt>
    <dgm:pt modelId="{F0301C5F-FEC9-466B-96CC-52CA69B92B2E}" type="pres">
      <dgm:prSet presAssocID="{9042C9D4-DB24-46F0-ACA5-0D3EFBB34331}" presName="textRect" presStyleLbl="revTx" presStyleIdx="5" presStyleCnt="6">
        <dgm:presLayoutVars>
          <dgm:chMax val="1"/>
          <dgm:chPref val="1"/>
        </dgm:presLayoutVars>
      </dgm:prSet>
      <dgm:spPr/>
    </dgm:pt>
  </dgm:ptLst>
  <dgm:cxnLst>
    <dgm:cxn modelId="{3EADE01B-A2F8-48A2-8FEC-2D52817EBF0E}" srcId="{EC82950D-3174-406A-90E4-16C0D61A15DD}" destId="{E01C67C2-BC12-4EC7-85CE-F370ADDC9265}" srcOrd="3" destOrd="0" parTransId="{28FCBB9E-232B-4B08-BFF0-CA4E25658FFF}" sibTransId="{BD0A6450-CE41-43C8-B04B-14499E7FA78E}"/>
    <dgm:cxn modelId="{7AFCBE2A-C9AA-48C6-9F6C-CD3F4626F2FF}" type="presOf" srcId="{25AAE603-5D0E-4127-914A-1ACA729FA936}" destId="{DE0F8E5B-B26A-4905-96AC-A4D13800CE77}" srcOrd="0" destOrd="0" presId="urn:microsoft.com/office/officeart/2018/2/layout/IconLabelList"/>
    <dgm:cxn modelId="{0D973634-DB94-44C5-8878-D2FDDE88B629}" type="presOf" srcId="{F5D0A971-424B-40F6-ABDE-DDACA8B9E5C0}" destId="{5AB6AA34-F1E9-486E-96EE-41200AC33C20}" srcOrd="0" destOrd="0" presId="urn:microsoft.com/office/officeart/2018/2/layout/IconLabelList"/>
    <dgm:cxn modelId="{3CD17639-644A-4044-A1E4-439F6B7B0846}" srcId="{EC82950D-3174-406A-90E4-16C0D61A15DD}" destId="{47C26000-6C77-4828-A57C-204D1FA7FDDD}" srcOrd="0" destOrd="0" parTransId="{167DBB67-5BCD-4AE9-B462-AFEB6DD4F003}" sibTransId="{04747A9D-0CBD-45DC-B499-9B602D11BF2D}"/>
    <dgm:cxn modelId="{4F010F3C-7437-43CE-B3CC-C4148206AB10}" type="presOf" srcId="{E01C67C2-BC12-4EC7-85CE-F370ADDC9265}" destId="{FA2F1BA5-A1CB-4291-AB74-BB1EE83982A0}" srcOrd="0" destOrd="0" presId="urn:microsoft.com/office/officeart/2018/2/layout/IconLabelList"/>
    <dgm:cxn modelId="{579DEA3D-49E4-4B13-B067-146DBF221E17}" srcId="{EC82950D-3174-406A-90E4-16C0D61A15DD}" destId="{F5D0A971-424B-40F6-ABDE-DDACA8B9E5C0}" srcOrd="4" destOrd="0" parTransId="{DDDA570F-4392-4B85-B0FD-0658EDE87EEC}" sibTransId="{9100B18B-304B-4A88-922C-E16E9BD02985}"/>
    <dgm:cxn modelId="{A5AD5C46-CE29-4898-971A-281B96284CF9}" type="presOf" srcId="{9042C9D4-DB24-46F0-ACA5-0D3EFBB34331}" destId="{F0301C5F-FEC9-466B-96CC-52CA69B92B2E}" srcOrd="0" destOrd="0" presId="urn:microsoft.com/office/officeart/2018/2/layout/IconLabelList"/>
    <dgm:cxn modelId="{CC96BB55-3AF7-4CC1-9846-8BEA197C2986}" srcId="{EC82950D-3174-406A-90E4-16C0D61A15DD}" destId="{9042C9D4-DB24-46F0-ACA5-0D3EFBB34331}" srcOrd="5" destOrd="0" parTransId="{327B5565-8F61-4FAC-8A23-8F1DED0AB9B6}" sibTransId="{2AC1D7B4-0050-497B-82BE-6ED44BECE7D5}"/>
    <dgm:cxn modelId="{9C8CAD9D-8D9D-49E2-BDFD-8FC3B12398F5}" type="presOf" srcId="{47C26000-6C77-4828-A57C-204D1FA7FDDD}" destId="{6F41FE28-45C5-4B84-AE64-56F9153B43EA}" srcOrd="0" destOrd="0" presId="urn:microsoft.com/office/officeart/2018/2/layout/IconLabelList"/>
    <dgm:cxn modelId="{44EDFFB9-121E-40F0-A868-A765995FC88E}" srcId="{EC82950D-3174-406A-90E4-16C0D61A15DD}" destId="{3A9E97FC-1A28-47A5-A40B-103157864FBF}" srcOrd="1" destOrd="0" parTransId="{A139083B-EFDD-48FC-85B8-32511EC073F1}" sibTransId="{E4186115-2F8F-481E-B1AB-B29852A896F8}"/>
    <dgm:cxn modelId="{FD520FBD-B39B-4C43-A7E9-60124F771DF5}" type="presOf" srcId="{EC82950D-3174-406A-90E4-16C0D61A15DD}" destId="{CA696EA3-68C8-4D19-99D7-FA9F8DE6410A}" srcOrd="0" destOrd="0" presId="urn:microsoft.com/office/officeart/2018/2/layout/IconLabelList"/>
    <dgm:cxn modelId="{A87E6BCD-7216-4C1A-BF91-41F85EB676B7}" type="presOf" srcId="{3A9E97FC-1A28-47A5-A40B-103157864FBF}" destId="{B919CE06-B921-4FAE-A966-F7D143DD20EB}" srcOrd="0" destOrd="0" presId="urn:microsoft.com/office/officeart/2018/2/layout/IconLabelList"/>
    <dgm:cxn modelId="{28337AE0-EC8F-4C91-A5DD-7148D3E16A5D}" srcId="{EC82950D-3174-406A-90E4-16C0D61A15DD}" destId="{25AAE603-5D0E-4127-914A-1ACA729FA936}" srcOrd="2" destOrd="0" parTransId="{14FFEA42-B785-43FE-B000-DDE073C169B4}" sibTransId="{C386BB30-A931-4141-AA78-63E27FB0CFC6}"/>
    <dgm:cxn modelId="{57C212BA-817D-4115-8732-BE151C769847}" type="presParOf" srcId="{CA696EA3-68C8-4D19-99D7-FA9F8DE6410A}" destId="{712E70EB-8635-4302-BB7D-DD2194B66EB1}" srcOrd="0" destOrd="0" presId="urn:microsoft.com/office/officeart/2018/2/layout/IconLabelList"/>
    <dgm:cxn modelId="{5A357C4B-CBD3-4072-BE91-9365C00C14CD}" type="presParOf" srcId="{712E70EB-8635-4302-BB7D-DD2194B66EB1}" destId="{1E4158D7-4E39-4E39-9CCC-2E689A8C188C}" srcOrd="0" destOrd="0" presId="urn:microsoft.com/office/officeart/2018/2/layout/IconLabelList"/>
    <dgm:cxn modelId="{85DFCA57-7649-41A1-A52E-997433E2778D}" type="presParOf" srcId="{712E70EB-8635-4302-BB7D-DD2194B66EB1}" destId="{B45368A6-A2FF-46CF-A162-A9E5176A1702}" srcOrd="1" destOrd="0" presId="urn:microsoft.com/office/officeart/2018/2/layout/IconLabelList"/>
    <dgm:cxn modelId="{68E922EA-8A7F-462D-8724-3EA130E64A4E}" type="presParOf" srcId="{712E70EB-8635-4302-BB7D-DD2194B66EB1}" destId="{6F41FE28-45C5-4B84-AE64-56F9153B43EA}" srcOrd="2" destOrd="0" presId="urn:microsoft.com/office/officeart/2018/2/layout/IconLabelList"/>
    <dgm:cxn modelId="{7B4FE274-0BA0-4C14-AD41-182ABA74B9A0}" type="presParOf" srcId="{CA696EA3-68C8-4D19-99D7-FA9F8DE6410A}" destId="{6A216766-CB18-4C96-AA86-E60D97DF7AD5}" srcOrd="1" destOrd="0" presId="urn:microsoft.com/office/officeart/2018/2/layout/IconLabelList"/>
    <dgm:cxn modelId="{C29787A4-67B0-4660-95E7-7BF980839E38}" type="presParOf" srcId="{CA696EA3-68C8-4D19-99D7-FA9F8DE6410A}" destId="{CAD7DAB2-2DE3-40A7-90A1-19B42E09196A}" srcOrd="2" destOrd="0" presId="urn:microsoft.com/office/officeart/2018/2/layout/IconLabelList"/>
    <dgm:cxn modelId="{659C3702-E38C-4393-A0C6-1E677A54B5FD}" type="presParOf" srcId="{CAD7DAB2-2DE3-40A7-90A1-19B42E09196A}" destId="{348793E9-6AD2-4D78-8670-B3E00A836AC9}" srcOrd="0" destOrd="0" presId="urn:microsoft.com/office/officeart/2018/2/layout/IconLabelList"/>
    <dgm:cxn modelId="{738430A5-B8BD-4667-8C08-E5E142BC25F2}" type="presParOf" srcId="{CAD7DAB2-2DE3-40A7-90A1-19B42E09196A}" destId="{04775483-C575-4874-960E-F558F283FF17}" srcOrd="1" destOrd="0" presId="urn:microsoft.com/office/officeart/2018/2/layout/IconLabelList"/>
    <dgm:cxn modelId="{F80E828C-E684-416B-AC49-AADF52961A06}" type="presParOf" srcId="{CAD7DAB2-2DE3-40A7-90A1-19B42E09196A}" destId="{B919CE06-B921-4FAE-A966-F7D143DD20EB}" srcOrd="2" destOrd="0" presId="urn:microsoft.com/office/officeart/2018/2/layout/IconLabelList"/>
    <dgm:cxn modelId="{564954BE-6F58-4EA6-879E-8C479C8346E7}" type="presParOf" srcId="{CA696EA3-68C8-4D19-99D7-FA9F8DE6410A}" destId="{CEE7AA94-79F7-4A5A-8BBF-F76893255174}" srcOrd="3" destOrd="0" presId="urn:microsoft.com/office/officeart/2018/2/layout/IconLabelList"/>
    <dgm:cxn modelId="{07C40186-9EC4-4850-8344-7F9831D6BB4E}" type="presParOf" srcId="{CA696EA3-68C8-4D19-99D7-FA9F8DE6410A}" destId="{B7FA7D79-C644-490A-B12A-5D128E6D620A}" srcOrd="4" destOrd="0" presId="urn:microsoft.com/office/officeart/2018/2/layout/IconLabelList"/>
    <dgm:cxn modelId="{7415EDA3-92C5-4E46-A2E2-D9A86D8223CC}" type="presParOf" srcId="{B7FA7D79-C644-490A-B12A-5D128E6D620A}" destId="{E6107D98-7373-419E-9A92-94AB1D92F9B3}" srcOrd="0" destOrd="0" presId="urn:microsoft.com/office/officeart/2018/2/layout/IconLabelList"/>
    <dgm:cxn modelId="{E7C37556-42B5-4C46-8529-BDB21BAA2A69}" type="presParOf" srcId="{B7FA7D79-C644-490A-B12A-5D128E6D620A}" destId="{F7992A43-C81E-4E26-8675-BBFEF145497D}" srcOrd="1" destOrd="0" presId="urn:microsoft.com/office/officeart/2018/2/layout/IconLabelList"/>
    <dgm:cxn modelId="{457CCD13-ACFD-42E1-9CE7-A41BA69087F6}" type="presParOf" srcId="{B7FA7D79-C644-490A-B12A-5D128E6D620A}" destId="{DE0F8E5B-B26A-4905-96AC-A4D13800CE77}" srcOrd="2" destOrd="0" presId="urn:microsoft.com/office/officeart/2018/2/layout/IconLabelList"/>
    <dgm:cxn modelId="{8217E376-A2C8-4FFE-B5F4-E41233E82765}" type="presParOf" srcId="{CA696EA3-68C8-4D19-99D7-FA9F8DE6410A}" destId="{7EFC7E41-2E5B-4568-83A5-08670AA5BD87}" srcOrd="5" destOrd="0" presId="urn:microsoft.com/office/officeart/2018/2/layout/IconLabelList"/>
    <dgm:cxn modelId="{F34FFD0D-921F-4978-8A09-5CB02A7DD908}" type="presParOf" srcId="{CA696EA3-68C8-4D19-99D7-FA9F8DE6410A}" destId="{301D30BA-24BF-4B63-ABB1-9A39B91506D8}" srcOrd="6" destOrd="0" presId="urn:microsoft.com/office/officeart/2018/2/layout/IconLabelList"/>
    <dgm:cxn modelId="{EAC16F33-452C-49D5-99F4-D6B23BC07F53}" type="presParOf" srcId="{301D30BA-24BF-4B63-ABB1-9A39B91506D8}" destId="{EF204160-C163-4D25-9B6E-B631D127A272}" srcOrd="0" destOrd="0" presId="urn:microsoft.com/office/officeart/2018/2/layout/IconLabelList"/>
    <dgm:cxn modelId="{C93D9212-C5F3-4DD8-8A18-97A763A1E6A7}" type="presParOf" srcId="{301D30BA-24BF-4B63-ABB1-9A39B91506D8}" destId="{16D2EAD7-BB3C-4DDB-9479-CB81431260DC}" srcOrd="1" destOrd="0" presId="urn:microsoft.com/office/officeart/2018/2/layout/IconLabelList"/>
    <dgm:cxn modelId="{48017F32-0795-4B12-B111-E70BCD4143EA}" type="presParOf" srcId="{301D30BA-24BF-4B63-ABB1-9A39B91506D8}" destId="{FA2F1BA5-A1CB-4291-AB74-BB1EE83982A0}" srcOrd="2" destOrd="0" presId="urn:microsoft.com/office/officeart/2018/2/layout/IconLabelList"/>
    <dgm:cxn modelId="{F8B94113-EBF2-4C9C-92BA-C049CC9784DD}" type="presParOf" srcId="{CA696EA3-68C8-4D19-99D7-FA9F8DE6410A}" destId="{5FBBE4F0-45CC-4753-98AB-E908B8BC3682}" srcOrd="7" destOrd="0" presId="urn:microsoft.com/office/officeart/2018/2/layout/IconLabelList"/>
    <dgm:cxn modelId="{4E3F3F87-BE68-4385-9F88-6CD9CD389B0C}" type="presParOf" srcId="{CA696EA3-68C8-4D19-99D7-FA9F8DE6410A}" destId="{7EFA6C04-40E9-4205-9C5F-9EF0C70B06CE}" srcOrd="8" destOrd="0" presId="urn:microsoft.com/office/officeart/2018/2/layout/IconLabelList"/>
    <dgm:cxn modelId="{69F9FD76-FC6D-4DF0-953D-505B377DD42D}" type="presParOf" srcId="{7EFA6C04-40E9-4205-9C5F-9EF0C70B06CE}" destId="{5CA0C02B-EE72-430D-ADA0-0B4E30BE7101}" srcOrd="0" destOrd="0" presId="urn:microsoft.com/office/officeart/2018/2/layout/IconLabelList"/>
    <dgm:cxn modelId="{51B9DE51-5164-427D-B28A-8428348E4FAB}" type="presParOf" srcId="{7EFA6C04-40E9-4205-9C5F-9EF0C70B06CE}" destId="{BE901431-1563-4C5E-95AB-97C69A27D687}" srcOrd="1" destOrd="0" presId="urn:microsoft.com/office/officeart/2018/2/layout/IconLabelList"/>
    <dgm:cxn modelId="{E845B76C-9C6A-4BC1-BBF5-5C53A8E1D68E}" type="presParOf" srcId="{7EFA6C04-40E9-4205-9C5F-9EF0C70B06CE}" destId="{5AB6AA34-F1E9-486E-96EE-41200AC33C20}" srcOrd="2" destOrd="0" presId="urn:microsoft.com/office/officeart/2018/2/layout/IconLabelList"/>
    <dgm:cxn modelId="{7497F357-C99D-4B5D-866E-6005A4516D2C}" type="presParOf" srcId="{CA696EA3-68C8-4D19-99D7-FA9F8DE6410A}" destId="{996BFB8F-9C3A-40AC-8309-0F4AE70349DF}" srcOrd="9" destOrd="0" presId="urn:microsoft.com/office/officeart/2018/2/layout/IconLabelList"/>
    <dgm:cxn modelId="{304F134C-002F-47EA-8115-7BCD641D3EB1}" type="presParOf" srcId="{CA696EA3-68C8-4D19-99D7-FA9F8DE6410A}" destId="{51F23DC0-FBE8-47CC-A714-CF506E9D1784}" srcOrd="10" destOrd="0" presId="urn:microsoft.com/office/officeart/2018/2/layout/IconLabelList"/>
    <dgm:cxn modelId="{AF2878D7-C404-4F5E-B21E-FAE99EFE32EB}" type="presParOf" srcId="{51F23DC0-FBE8-47CC-A714-CF506E9D1784}" destId="{86F0C47F-5753-432A-8958-7254D3CC43FA}" srcOrd="0" destOrd="0" presId="urn:microsoft.com/office/officeart/2018/2/layout/IconLabelList"/>
    <dgm:cxn modelId="{6E4B6983-640D-4B39-BEC6-70644E7E9B42}" type="presParOf" srcId="{51F23DC0-FBE8-47CC-A714-CF506E9D1784}" destId="{712EC860-BCBB-46F7-BAFE-1F8542D4C0AF}" srcOrd="1" destOrd="0" presId="urn:microsoft.com/office/officeart/2018/2/layout/IconLabelList"/>
    <dgm:cxn modelId="{49AD2188-6705-4548-86E0-EC6247D0DC1B}" type="presParOf" srcId="{51F23DC0-FBE8-47CC-A714-CF506E9D1784}" destId="{F0301C5F-FEC9-466B-96CC-52CA69B92B2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82950D-3174-406A-90E4-16C0D61A15DD}" type="doc">
      <dgm:prSet loTypeId="urn:microsoft.com/office/officeart/2018/2/layout/IconLabelList" loCatId="icon" qsTypeId="urn:microsoft.com/office/officeart/2005/8/quickstyle/simple1" qsCatId="simple" csTypeId="urn:microsoft.com/office/officeart/2005/8/colors/colorful5" csCatId="colorful" phldr="1"/>
      <dgm:spPr/>
      <dgm:t>
        <a:bodyPr/>
        <a:lstStyle/>
        <a:p>
          <a:endParaRPr lang="en-US"/>
        </a:p>
      </dgm:t>
    </dgm:pt>
    <dgm:pt modelId="{47C26000-6C77-4828-A57C-204D1FA7FDDD}">
      <dgm:prSet custT="1"/>
      <dgm:spPr/>
      <dgm:t>
        <a:bodyPr/>
        <a:lstStyle/>
        <a:p>
          <a:pPr>
            <a:lnSpc>
              <a:spcPct val="100000"/>
            </a:lnSpc>
          </a:pPr>
          <a:r>
            <a:rPr lang="en-US" sz="1400"/>
            <a:t>User-friendly browsing interface</a:t>
          </a:r>
        </a:p>
      </dgm:t>
    </dgm:pt>
    <dgm:pt modelId="{167DBB67-5BCD-4AE9-B462-AFEB6DD4F003}" type="parTrans" cxnId="{3CD17639-644A-4044-A1E4-439F6B7B0846}">
      <dgm:prSet/>
      <dgm:spPr/>
      <dgm:t>
        <a:bodyPr/>
        <a:lstStyle/>
        <a:p>
          <a:endParaRPr lang="en-US" sz="2400"/>
        </a:p>
      </dgm:t>
    </dgm:pt>
    <dgm:pt modelId="{04747A9D-0CBD-45DC-B499-9B602D11BF2D}" type="sibTrans" cxnId="{3CD17639-644A-4044-A1E4-439F6B7B0846}">
      <dgm:prSet/>
      <dgm:spPr/>
      <dgm:t>
        <a:bodyPr/>
        <a:lstStyle/>
        <a:p>
          <a:endParaRPr lang="en-US" sz="2400"/>
        </a:p>
      </dgm:t>
    </dgm:pt>
    <dgm:pt modelId="{3A9E97FC-1A28-47A5-A40B-103157864FBF}">
      <dgm:prSet custT="1"/>
      <dgm:spPr/>
      <dgm:t>
        <a:bodyPr/>
        <a:lstStyle/>
        <a:p>
          <a:pPr>
            <a:lnSpc>
              <a:spcPct val="100000"/>
            </a:lnSpc>
          </a:pPr>
          <a:r>
            <a:rPr lang="en-US" sz="1400"/>
            <a:t>Support of alignments</a:t>
          </a:r>
        </a:p>
      </dgm:t>
    </dgm:pt>
    <dgm:pt modelId="{A139083B-EFDD-48FC-85B8-32511EC073F1}" type="parTrans" cxnId="{44EDFFB9-121E-40F0-A868-A765995FC88E}">
      <dgm:prSet/>
      <dgm:spPr/>
      <dgm:t>
        <a:bodyPr/>
        <a:lstStyle/>
        <a:p>
          <a:endParaRPr lang="en-US" sz="2400"/>
        </a:p>
      </dgm:t>
    </dgm:pt>
    <dgm:pt modelId="{E4186115-2F8F-481E-B1AB-B29852A896F8}" type="sibTrans" cxnId="{44EDFFB9-121E-40F0-A868-A765995FC88E}">
      <dgm:prSet/>
      <dgm:spPr/>
      <dgm:t>
        <a:bodyPr/>
        <a:lstStyle/>
        <a:p>
          <a:endParaRPr lang="en-US" sz="2400"/>
        </a:p>
      </dgm:t>
    </dgm:pt>
    <dgm:pt modelId="{25AAE603-5D0E-4127-914A-1ACA729FA936}">
      <dgm:prSet custT="1"/>
      <dgm:spPr/>
      <dgm:t>
        <a:bodyPr/>
        <a:lstStyle/>
        <a:p>
          <a:pPr>
            <a:lnSpc>
              <a:spcPct val="100000"/>
            </a:lnSpc>
          </a:pPr>
          <a:r>
            <a:rPr lang="en-US" sz="1400"/>
            <a:t>Enhanced visualization features</a:t>
          </a:r>
        </a:p>
      </dgm:t>
    </dgm:pt>
    <dgm:pt modelId="{14FFEA42-B785-43FE-B000-DDE073C169B4}" type="parTrans" cxnId="{28337AE0-EC8F-4C91-A5DD-7148D3E16A5D}">
      <dgm:prSet/>
      <dgm:spPr/>
      <dgm:t>
        <a:bodyPr/>
        <a:lstStyle/>
        <a:p>
          <a:endParaRPr lang="en-US" sz="2400"/>
        </a:p>
      </dgm:t>
    </dgm:pt>
    <dgm:pt modelId="{C386BB30-A931-4141-AA78-63E27FB0CFC6}" type="sibTrans" cxnId="{28337AE0-EC8F-4C91-A5DD-7148D3E16A5D}">
      <dgm:prSet/>
      <dgm:spPr/>
      <dgm:t>
        <a:bodyPr/>
        <a:lstStyle/>
        <a:p>
          <a:endParaRPr lang="en-US" sz="2400"/>
        </a:p>
      </dgm:t>
    </dgm:pt>
    <dgm:pt modelId="{E01C67C2-BC12-4EC7-85CE-F370ADDC9265}">
      <dgm:prSet custT="1"/>
      <dgm:spPr/>
      <dgm:t>
        <a:bodyPr/>
        <a:lstStyle/>
        <a:p>
          <a:pPr>
            <a:lnSpc>
              <a:spcPct val="100000"/>
            </a:lnSpc>
          </a:pPr>
          <a:r>
            <a:rPr lang="en-US" sz="1400"/>
            <a:t>Global search</a:t>
          </a:r>
        </a:p>
      </dgm:t>
    </dgm:pt>
    <dgm:pt modelId="{28FCBB9E-232B-4B08-BFF0-CA4E25658FFF}" type="parTrans" cxnId="{3EADE01B-A2F8-48A2-8FEC-2D52817EBF0E}">
      <dgm:prSet/>
      <dgm:spPr/>
      <dgm:t>
        <a:bodyPr/>
        <a:lstStyle/>
        <a:p>
          <a:endParaRPr lang="en-US" sz="2400"/>
        </a:p>
      </dgm:t>
    </dgm:pt>
    <dgm:pt modelId="{BD0A6450-CE41-43C8-B04B-14499E7FA78E}" type="sibTrans" cxnId="{3EADE01B-A2F8-48A2-8FEC-2D52817EBF0E}">
      <dgm:prSet/>
      <dgm:spPr/>
      <dgm:t>
        <a:bodyPr/>
        <a:lstStyle/>
        <a:p>
          <a:endParaRPr lang="en-US" sz="2400"/>
        </a:p>
      </dgm:t>
    </dgm:pt>
    <dgm:pt modelId="{F86BDE7D-4F80-4E5B-8E20-5BF4FC526BB1}">
      <dgm:prSet custT="1"/>
      <dgm:spPr/>
      <dgm:t>
        <a:bodyPr/>
        <a:lstStyle/>
        <a:p>
          <a:pPr>
            <a:lnSpc>
              <a:spcPct val="100000"/>
            </a:lnSpc>
          </a:pPr>
          <a:r>
            <a:rPr lang="en-US" sz="1400"/>
            <a:t>Dissemination of semantic datasets</a:t>
          </a:r>
        </a:p>
      </dgm:t>
    </dgm:pt>
    <dgm:pt modelId="{31796A1B-BC09-45DB-8AF8-61C4EABB6E68}" type="parTrans" cxnId="{80366BDC-FEA0-4553-BDB5-3CB7220A320D}">
      <dgm:prSet/>
      <dgm:spPr/>
      <dgm:t>
        <a:bodyPr/>
        <a:lstStyle/>
        <a:p>
          <a:endParaRPr lang="en-IE"/>
        </a:p>
      </dgm:t>
    </dgm:pt>
    <dgm:pt modelId="{4E883A0A-06CF-4C85-BDDD-287454AD8CC4}" type="sibTrans" cxnId="{80366BDC-FEA0-4553-BDB5-3CB7220A320D}">
      <dgm:prSet/>
      <dgm:spPr/>
      <dgm:t>
        <a:bodyPr/>
        <a:lstStyle/>
        <a:p>
          <a:endParaRPr lang="en-IE"/>
        </a:p>
      </dgm:t>
    </dgm:pt>
    <dgm:pt modelId="{CA696EA3-68C8-4D19-99D7-FA9F8DE6410A}" type="pres">
      <dgm:prSet presAssocID="{EC82950D-3174-406A-90E4-16C0D61A15DD}" presName="root" presStyleCnt="0">
        <dgm:presLayoutVars>
          <dgm:dir/>
          <dgm:resizeHandles val="exact"/>
        </dgm:presLayoutVars>
      </dgm:prSet>
      <dgm:spPr/>
    </dgm:pt>
    <dgm:pt modelId="{712E70EB-8635-4302-BB7D-DD2194B66EB1}" type="pres">
      <dgm:prSet presAssocID="{47C26000-6C77-4828-A57C-204D1FA7FDDD}" presName="compNode" presStyleCnt="0"/>
      <dgm:spPr/>
    </dgm:pt>
    <dgm:pt modelId="{1E4158D7-4E39-4E39-9CCC-2E689A8C188C}" type="pres">
      <dgm:prSet presAssocID="{47C26000-6C77-4828-A57C-204D1FA7FDDD}"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ternet outline"/>
        </a:ext>
      </dgm:extLst>
    </dgm:pt>
    <dgm:pt modelId="{B45368A6-A2FF-46CF-A162-A9E5176A1702}" type="pres">
      <dgm:prSet presAssocID="{47C26000-6C77-4828-A57C-204D1FA7FDDD}" presName="spaceRect" presStyleCnt="0"/>
      <dgm:spPr/>
    </dgm:pt>
    <dgm:pt modelId="{6F41FE28-45C5-4B84-AE64-56F9153B43EA}" type="pres">
      <dgm:prSet presAssocID="{47C26000-6C77-4828-A57C-204D1FA7FDDD}" presName="textRect" presStyleLbl="revTx" presStyleIdx="0" presStyleCnt="5" custScaleX="130126" custScaleY="100000">
        <dgm:presLayoutVars>
          <dgm:chMax val="1"/>
          <dgm:chPref val="1"/>
        </dgm:presLayoutVars>
      </dgm:prSet>
      <dgm:spPr/>
    </dgm:pt>
    <dgm:pt modelId="{6A216766-CB18-4C96-AA86-E60D97DF7AD5}" type="pres">
      <dgm:prSet presAssocID="{04747A9D-0CBD-45DC-B499-9B602D11BF2D}" presName="sibTrans" presStyleCnt="0"/>
      <dgm:spPr/>
    </dgm:pt>
    <dgm:pt modelId="{3B887DB5-3A78-47F8-ABA4-C1AF9E5A7FBC}" type="pres">
      <dgm:prSet presAssocID="{F86BDE7D-4F80-4E5B-8E20-5BF4FC526BB1}" presName="compNode" presStyleCnt="0"/>
      <dgm:spPr/>
    </dgm:pt>
    <dgm:pt modelId="{A8AAF405-9016-4B57-91C1-E5060CD97FC7}" type="pres">
      <dgm:prSet presAssocID="{F86BDE7D-4F80-4E5B-8E20-5BF4FC526BB1}"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hare with solid fill"/>
        </a:ext>
      </dgm:extLst>
    </dgm:pt>
    <dgm:pt modelId="{C5217091-80D3-42D2-A439-6F00DEDFD5BC}" type="pres">
      <dgm:prSet presAssocID="{F86BDE7D-4F80-4E5B-8E20-5BF4FC526BB1}" presName="spaceRect" presStyleCnt="0"/>
      <dgm:spPr/>
    </dgm:pt>
    <dgm:pt modelId="{0AD28180-53F9-411D-9A0C-42D1EF583140}" type="pres">
      <dgm:prSet presAssocID="{F86BDE7D-4F80-4E5B-8E20-5BF4FC526BB1}" presName="textRect" presStyleLbl="revTx" presStyleIdx="1" presStyleCnt="5">
        <dgm:presLayoutVars>
          <dgm:chMax val="1"/>
          <dgm:chPref val="1"/>
        </dgm:presLayoutVars>
      </dgm:prSet>
      <dgm:spPr/>
    </dgm:pt>
    <dgm:pt modelId="{CC9DEF01-A3DB-4253-8A19-798FC3C87F56}" type="pres">
      <dgm:prSet presAssocID="{4E883A0A-06CF-4C85-BDDD-287454AD8CC4}" presName="sibTrans" presStyleCnt="0"/>
      <dgm:spPr/>
    </dgm:pt>
    <dgm:pt modelId="{CAD7DAB2-2DE3-40A7-90A1-19B42E09196A}" type="pres">
      <dgm:prSet presAssocID="{3A9E97FC-1A28-47A5-A40B-103157864FBF}" presName="compNode" presStyleCnt="0"/>
      <dgm:spPr/>
    </dgm:pt>
    <dgm:pt modelId="{348793E9-6AD2-4D78-8670-B3E00A836AC9}" type="pres">
      <dgm:prSet presAssocID="{3A9E97FC-1A28-47A5-A40B-103157864FBF}"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etwork outline"/>
        </a:ext>
      </dgm:extLst>
    </dgm:pt>
    <dgm:pt modelId="{04775483-C575-4874-960E-F558F283FF17}" type="pres">
      <dgm:prSet presAssocID="{3A9E97FC-1A28-47A5-A40B-103157864FBF}" presName="spaceRect" presStyleCnt="0"/>
      <dgm:spPr/>
    </dgm:pt>
    <dgm:pt modelId="{B919CE06-B921-4FAE-A966-F7D143DD20EB}" type="pres">
      <dgm:prSet presAssocID="{3A9E97FC-1A28-47A5-A40B-103157864FBF}" presName="textRect" presStyleLbl="revTx" presStyleIdx="2" presStyleCnt="5">
        <dgm:presLayoutVars>
          <dgm:chMax val="1"/>
          <dgm:chPref val="1"/>
        </dgm:presLayoutVars>
      </dgm:prSet>
      <dgm:spPr/>
    </dgm:pt>
    <dgm:pt modelId="{CEE7AA94-79F7-4A5A-8BBF-F76893255174}" type="pres">
      <dgm:prSet presAssocID="{E4186115-2F8F-481E-B1AB-B29852A896F8}" presName="sibTrans" presStyleCnt="0"/>
      <dgm:spPr/>
    </dgm:pt>
    <dgm:pt modelId="{B7FA7D79-C644-490A-B12A-5D128E6D620A}" type="pres">
      <dgm:prSet presAssocID="{25AAE603-5D0E-4127-914A-1ACA729FA936}" presName="compNode" presStyleCnt="0"/>
      <dgm:spPr/>
    </dgm:pt>
    <dgm:pt modelId="{E6107D98-7373-419E-9A92-94AB1D92F9B3}" type="pres">
      <dgm:prSet presAssocID="{25AAE603-5D0E-4127-914A-1ACA729FA936}"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ye with solid fill"/>
        </a:ext>
      </dgm:extLst>
    </dgm:pt>
    <dgm:pt modelId="{F7992A43-C81E-4E26-8675-BBFEF145497D}" type="pres">
      <dgm:prSet presAssocID="{25AAE603-5D0E-4127-914A-1ACA729FA936}" presName="spaceRect" presStyleCnt="0"/>
      <dgm:spPr/>
    </dgm:pt>
    <dgm:pt modelId="{DE0F8E5B-B26A-4905-96AC-A4D13800CE77}" type="pres">
      <dgm:prSet presAssocID="{25AAE603-5D0E-4127-914A-1ACA729FA936}" presName="textRect" presStyleLbl="revTx" presStyleIdx="3" presStyleCnt="5" custScaleX="142478" custScaleY="123198">
        <dgm:presLayoutVars>
          <dgm:chMax val="1"/>
          <dgm:chPref val="1"/>
        </dgm:presLayoutVars>
      </dgm:prSet>
      <dgm:spPr/>
    </dgm:pt>
    <dgm:pt modelId="{7EFC7E41-2E5B-4568-83A5-08670AA5BD87}" type="pres">
      <dgm:prSet presAssocID="{C386BB30-A931-4141-AA78-63E27FB0CFC6}" presName="sibTrans" presStyleCnt="0"/>
      <dgm:spPr/>
    </dgm:pt>
    <dgm:pt modelId="{301D30BA-24BF-4B63-ABB1-9A39B91506D8}" type="pres">
      <dgm:prSet presAssocID="{E01C67C2-BC12-4EC7-85CE-F370ADDC9265}" presName="compNode" presStyleCnt="0"/>
      <dgm:spPr/>
    </dgm:pt>
    <dgm:pt modelId="{EF204160-C163-4D25-9B6E-B631D127A272}" type="pres">
      <dgm:prSet presAssocID="{E01C67C2-BC12-4EC7-85CE-F370ADDC926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arth Globe Europe-Africa"/>
        </a:ext>
      </dgm:extLst>
    </dgm:pt>
    <dgm:pt modelId="{16D2EAD7-BB3C-4DDB-9479-CB81431260DC}" type="pres">
      <dgm:prSet presAssocID="{E01C67C2-BC12-4EC7-85CE-F370ADDC9265}" presName="spaceRect" presStyleCnt="0"/>
      <dgm:spPr/>
    </dgm:pt>
    <dgm:pt modelId="{FA2F1BA5-A1CB-4291-AB74-BB1EE83982A0}" type="pres">
      <dgm:prSet presAssocID="{E01C67C2-BC12-4EC7-85CE-F370ADDC9265}" presName="textRect" presStyleLbl="revTx" presStyleIdx="4" presStyleCnt="5">
        <dgm:presLayoutVars>
          <dgm:chMax val="1"/>
          <dgm:chPref val="1"/>
        </dgm:presLayoutVars>
      </dgm:prSet>
      <dgm:spPr/>
    </dgm:pt>
  </dgm:ptLst>
  <dgm:cxnLst>
    <dgm:cxn modelId="{3EADE01B-A2F8-48A2-8FEC-2D52817EBF0E}" srcId="{EC82950D-3174-406A-90E4-16C0D61A15DD}" destId="{E01C67C2-BC12-4EC7-85CE-F370ADDC9265}" srcOrd="4" destOrd="0" parTransId="{28FCBB9E-232B-4B08-BFF0-CA4E25658FFF}" sibTransId="{BD0A6450-CE41-43C8-B04B-14499E7FA78E}"/>
    <dgm:cxn modelId="{7AFCBE2A-C9AA-48C6-9F6C-CD3F4626F2FF}" type="presOf" srcId="{25AAE603-5D0E-4127-914A-1ACA729FA936}" destId="{DE0F8E5B-B26A-4905-96AC-A4D13800CE77}" srcOrd="0" destOrd="0" presId="urn:microsoft.com/office/officeart/2018/2/layout/IconLabelList"/>
    <dgm:cxn modelId="{3CD17639-644A-4044-A1E4-439F6B7B0846}" srcId="{EC82950D-3174-406A-90E4-16C0D61A15DD}" destId="{47C26000-6C77-4828-A57C-204D1FA7FDDD}" srcOrd="0" destOrd="0" parTransId="{167DBB67-5BCD-4AE9-B462-AFEB6DD4F003}" sibTransId="{04747A9D-0CBD-45DC-B499-9B602D11BF2D}"/>
    <dgm:cxn modelId="{4F010F3C-7437-43CE-B3CC-C4148206AB10}" type="presOf" srcId="{E01C67C2-BC12-4EC7-85CE-F370ADDC9265}" destId="{FA2F1BA5-A1CB-4291-AB74-BB1EE83982A0}" srcOrd="0" destOrd="0" presId="urn:microsoft.com/office/officeart/2018/2/layout/IconLabelList"/>
    <dgm:cxn modelId="{9C8CAD9D-8D9D-49E2-BDFD-8FC3B12398F5}" type="presOf" srcId="{47C26000-6C77-4828-A57C-204D1FA7FDDD}" destId="{6F41FE28-45C5-4B84-AE64-56F9153B43EA}" srcOrd="0" destOrd="0" presId="urn:microsoft.com/office/officeart/2018/2/layout/IconLabelList"/>
    <dgm:cxn modelId="{5A8C7EAB-C97A-4729-8551-AF712CAB2F59}" type="presOf" srcId="{F86BDE7D-4F80-4E5B-8E20-5BF4FC526BB1}" destId="{0AD28180-53F9-411D-9A0C-42D1EF583140}" srcOrd="0" destOrd="0" presId="urn:microsoft.com/office/officeart/2018/2/layout/IconLabelList"/>
    <dgm:cxn modelId="{44EDFFB9-121E-40F0-A868-A765995FC88E}" srcId="{EC82950D-3174-406A-90E4-16C0D61A15DD}" destId="{3A9E97FC-1A28-47A5-A40B-103157864FBF}" srcOrd="2" destOrd="0" parTransId="{A139083B-EFDD-48FC-85B8-32511EC073F1}" sibTransId="{E4186115-2F8F-481E-B1AB-B29852A896F8}"/>
    <dgm:cxn modelId="{FD520FBD-B39B-4C43-A7E9-60124F771DF5}" type="presOf" srcId="{EC82950D-3174-406A-90E4-16C0D61A15DD}" destId="{CA696EA3-68C8-4D19-99D7-FA9F8DE6410A}" srcOrd="0" destOrd="0" presId="urn:microsoft.com/office/officeart/2018/2/layout/IconLabelList"/>
    <dgm:cxn modelId="{A87E6BCD-7216-4C1A-BF91-41F85EB676B7}" type="presOf" srcId="{3A9E97FC-1A28-47A5-A40B-103157864FBF}" destId="{B919CE06-B921-4FAE-A966-F7D143DD20EB}" srcOrd="0" destOrd="0" presId="urn:microsoft.com/office/officeart/2018/2/layout/IconLabelList"/>
    <dgm:cxn modelId="{80366BDC-FEA0-4553-BDB5-3CB7220A320D}" srcId="{EC82950D-3174-406A-90E4-16C0D61A15DD}" destId="{F86BDE7D-4F80-4E5B-8E20-5BF4FC526BB1}" srcOrd="1" destOrd="0" parTransId="{31796A1B-BC09-45DB-8AF8-61C4EABB6E68}" sibTransId="{4E883A0A-06CF-4C85-BDDD-287454AD8CC4}"/>
    <dgm:cxn modelId="{28337AE0-EC8F-4C91-A5DD-7148D3E16A5D}" srcId="{EC82950D-3174-406A-90E4-16C0D61A15DD}" destId="{25AAE603-5D0E-4127-914A-1ACA729FA936}" srcOrd="3" destOrd="0" parTransId="{14FFEA42-B785-43FE-B000-DDE073C169B4}" sibTransId="{C386BB30-A931-4141-AA78-63E27FB0CFC6}"/>
    <dgm:cxn modelId="{57C212BA-817D-4115-8732-BE151C769847}" type="presParOf" srcId="{CA696EA3-68C8-4D19-99D7-FA9F8DE6410A}" destId="{712E70EB-8635-4302-BB7D-DD2194B66EB1}" srcOrd="0" destOrd="0" presId="urn:microsoft.com/office/officeart/2018/2/layout/IconLabelList"/>
    <dgm:cxn modelId="{5A357C4B-CBD3-4072-BE91-9365C00C14CD}" type="presParOf" srcId="{712E70EB-8635-4302-BB7D-DD2194B66EB1}" destId="{1E4158D7-4E39-4E39-9CCC-2E689A8C188C}" srcOrd="0" destOrd="0" presId="urn:microsoft.com/office/officeart/2018/2/layout/IconLabelList"/>
    <dgm:cxn modelId="{85DFCA57-7649-41A1-A52E-997433E2778D}" type="presParOf" srcId="{712E70EB-8635-4302-BB7D-DD2194B66EB1}" destId="{B45368A6-A2FF-46CF-A162-A9E5176A1702}" srcOrd="1" destOrd="0" presId="urn:microsoft.com/office/officeart/2018/2/layout/IconLabelList"/>
    <dgm:cxn modelId="{68E922EA-8A7F-462D-8724-3EA130E64A4E}" type="presParOf" srcId="{712E70EB-8635-4302-BB7D-DD2194B66EB1}" destId="{6F41FE28-45C5-4B84-AE64-56F9153B43EA}" srcOrd="2" destOrd="0" presId="urn:microsoft.com/office/officeart/2018/2/layout/IconLabelList"/>
    <dgm:cxn modelId="{7B4FE274-0BA0-4C14-AD41-182ABA74B9A0}" type="presParOf" srcId="{CA696EA3-68C8-4D19-99D7-FA9F8DE6410A}" destId="{6A216766-CB18-4C96-AA86-E60D97DF7AD5}" srcOrd="1" destOrd="0" presId="urn:microsoft.com/office/officeart/2018/2/layout/IconLabelList"/>
    <dgm:cxn modelId="{8227EC69-DCA3-47AA-9950-A747F7AE5EC7}" type="presParOf" srcId="{CA696EA3-68C8-4D19-99D7-FA9F8DE6410A}" destId="{3B887DB5-3A78-47F8-ABA4-C1AF9E5A7FBC}" srcOrd="2" destOrd="0" presId="urn:microsoft.com/office/officeart/2018/2/layout/IconLabelList"/>
    <dgm:cxn modelId="{06751C92-2A43-4300-A3F3-07C755D2EA6A}" type="presParOf" srcId="{3B887DB5-3A78-47F8-ABA4-C1AF9E5A7FBC}" destId="{A8AAF405-9016-4B57-91C1-E5060CD97FC7}" srcOrd="0" destOrd="0" presId="urn:microsoft.com/office/officeart/2018/2/layout/IconLabelList"/>
    <dgm:cxn modelId="{4BB4C89F-DD8A-4A53-BC25-41FC2F42889A}" type="presParOf" srcId="{3B887DB5-3A78-47F8-ABA4-C1AF9E5A7FBC}" destId="{C5217091-80D3-42D2-A439-6F00DEDFD5BC}" srcOrd="1" destOrd="0" presId="urn:microsoft.com/office/officeart/2018/2/layout/IconLabelList"/>
    <dgm:cxn modelId="{BCF0773A-64E9-48C6-8C94-936050B003C2}" type="presParOf" srcId="{3B887DB5-3A78-47F8-ABA4-C1AF9E5A7FBC}" destId="{0AD28180-53F9-411D-9A0C-42D1EF583140}" srcOrd="2" destOrd="0" presId="urn:microsoft.com/office/officeart/2018/2/layout/IconLabelList"/>
    <dgm:cxn modelId="{8A44CEB4-FFE5-4642-A515-359F22B5AC51}" type="presParOf" srcId="{CA696EA3-68C8-4D19-99D7-FA9F8DE6410A}" destId="{CC9DEF01-A3DB-4253-8A19-798FC3C87F56}" srcOrd="3" destOrd="0" presId="urn:microsoft.com/office/officeart/2018/2/layout/IconLabelList"/>
    <dgm:cxn modelId="{C29787A4-67B0-4660-95E7-7BF980839E38}" type="presParOf" srcId="{CA696EA3-68C8-4D19-99D7-FA9F8DE6410A}" destId="{CAD7DAB2-2DE3-40A7-90A1-19B42E09196A}" srcOrd="4" destOrd="0" presId="urn:microsoft.com/office/officeart/2018/2/layout/IconLabelList"/>
    <dgm:cxn modelId="{659C3702-E38C-4393-A0C6-1E677A54B5FD}" type="presParOf" srcId="{CAD7DAB2-2DE3-40A7-90A1-19B42E09196A}" destId="{348793E9-6AD2-4D78-8670-B3E00A836AC9}" srcOrd="0" destOrd="0" presId="urn:microsoft.com/office/officeart/2018/2/layout/IconLabelList"/>
    <dgm:cxn modelId="{738430A5-B8BD-4667-8C08-E5E142BC25F2}" type="presParOf" srcId="{CAD7DAB2-2DE3-40A7-90A1-19B42E09196A}" destId="{04775483-C575-4874-960E-F558F283FF17}" srcOrd="1" destOrd="0" presId="urn:microsoft.com/office/officeart/2018/2/layout/IconLabelList"/>
    <dgm:cxn modelId="{F80E828C-E684-416B-AC49-AADF52961A06}" type="presParOf" srcId="{CAD7DAB2-2DE3-40A7-90A1-19B42E09196A}" destId="{B919CE06-B921-4FAE-A966-F7D143DD20EB}" srcOrd="2" destOrd="0" presId="urn:microsoft.com/office/officeart/2018/2/layout/IconLabelList"/>
    <dgm:cxn modelId="{564954BE-6F58-4EA6-879E-8C479C8346E7}" type="presParOf" srcId="{CA696EA3-68C8-4D19-99D7-FA9F8DE6410A}" destId="{CEE7AA94-79F7-4A5A-8BBF-F76893255174}" srcOrd="5" destOrd="0" presId="urn:microsoft.com/office/officeart/2018/2/layout/IconLabelList"/>
    <dgm:cxn modelId="{07C40186-9EC4-4850-8344-7F9831D6BB4E}" type="presParOf" srcId="{CA696EA3-68C8-4D19-99D7-FA9F8DE6410A}" destId="{B7FA7D79-C644-490A-B12A-5D128E6D620A}" srcOrd="6" destOrd="0" presId="urn:microsoft.com/office/officeart/2018/2/layout/IconLabelList"/>
    <dgm:cxn modelId="{7415EDA3-92C5-4E46-A2E2-D9A86D8223CC}" type="presParOf" srcId="{B7FA7D79-C644-490A-B12A-5D128E6D620A}" destId="{E6107D98-7373-419E-9A92-94AB1D92F9B3}" srcOrd="0" destOrd="0" presId="urn:microsoft.com/office/officeart/2018/2/layout/IconLabelList"/>
    <dgm:cxn modelId="{E7C37556-42B5-4C46-8529-BDB21BAA2A69}" type="presParOf" srcId="{B7FA7D79-C644-490A-B12A-5D128E6D620A}" destId="{F7992A43-C81E-4E26-8675-BBFEF145497D}" srcOrd="1" destOrd="0" presId="urn:microsoft.com/office/officeart/2018/2/layout/IconLabelList"/>
    <dgm:cxn modelId="{457CCD13-ACFD-42E1-9CE7-A41BA69087F6}" type="presParOf" srcId="{B7FA7D79-C644-490A-B12A-5D128E6D620A}" destId="{DE0F8E5B-B26A-4905-96AC-A4D13800CE77}" srcOrd="2" destOrd="0" presId="urn:microsoft.com/office/officeart/2018/2/layout/IconLabelList"/>
    <dgm:cxn modelId="{8217E376-A2C8-4FFE-B5F4-E41233E82765}" type="presParOf" srcId="{CA696EA3-68C8-4D19-99D7-FA9F8DE6410A}" destId="{7EFC7E41-2E5B-4568-83A5-08670AA5BD87}" srcOrd="7" destOrd="0" presId="urn:microsoft.com/office/officeart/2018/2/layout/IconLabelList"/>
    <dgm:cxn modelId="{F34FFD0D-921F-4978-8A09-5CB02A7DD908}" type="presParOf" srcId="{CA696EA3-68C8-4D19-99D7-FA9F8DE6410A}" destId="{301D30BA-24BF-4B63-ABB1-9A39B91506D8}" srcOrd="8" destOrd="0" presId="urn:microsoft.com/office/officeart/2018/2/layout/IconLabelList"/>
    <dgm:cxn modelId="{EAC16F33-452C-49D5-99F4-D6B23BC07F53}" type="presParOf" srcId="{301D30BA-24BF-4B63-ABB1-9A39B91506D8}" destId="{EF204160-C163-4D25-9B6E-B631D127A272}" srcOrd="0" destOrd="0" presId="urn:microsoft.com/office/officeart/2018/2/layout/IconLabelList"/>
    <dgm:cxn modelId="{C93D9212-C5F3-4DD8-8A18-97A763A1E6A7}" type="presParOf" srcId="{301D30BA-24BF-4B63-ABB1-9A39B91506D8}" destId="{16D2EAD7-BB3C-4DDB-9479-CB81431260DC}" srcOrd="1" destOrd="0" presId="urn:microsoft.com/office/officeart/2018/2/layout/IconLabelList"/>
    <dgm:cxn modelId="{48017F32-0795-4B12-B111-E70BCD4143EA}" type="presParOf" srcId="{301D30BA-24BF-4B63-ABB1-9A39B91506D8}" destId="{FA2F1BA5-A1CB-4291-AB74-BB1EE83982A0}"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26E438-387C-461E-9C50-47FE3B63EF0B}"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n-IE"/>
        </a:p>
      </dgm:t>
    </dgm:pt>
    <dgm:pt modelId="{619ACC74-360F-4D73-BF8D-7100EB4C1F2B}">
      <dgm:prSet phldrT="[Text]" custT="1"/>
      <dgm:spPr/>
      <dgm:t>
        <a:bodyPr/>
        <a:lstStyle/>
        <a:p>
          <a:r>
            <a:rPr lang="en-IE" sz="2000" b="1"/>
            <a:t>Semantic data repository</a:t>
          </a:r>
        </a:p>
        <a:p>
          <a:r>
            <a:rPr lang="en-IE" sz="2000"/>
            <a:t>Features: API, SPARQL endpoint, machine-readable data</a:t>
          </a:r>
        </a:p>
        <a:p>
          <a:r>
            <a:rPr lang="en-IE" sz="2000">
              <a:solidFill>
                <a:schemeClr val="bg1"/>
              </a:solidFill>
            </a:rPr>
            <a:t>Access:</a:t>
          </a:r>
          <a:r>
            <a:rPr lang="en-IE" sz="20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http://publications.europa.eu/webapi/rdf/sparql</a:t>
          </a:r>
          <a:r>
            <a:rPr lang="en-IE" sz="2000">
              <a:solidFill>
                <a:schemeClr val="bg1"/>
              </a:solidFill>
            </a:rPr>
            <a:t> </a:t>
          </a:r>
        </a:p>
      </dgm:t>
    </dgm:pt>
    <dgm:pt modelId="{0EC72AA5-E2BB-44BB-95C8-50933C16FF5D}" type="parTrans" cxnId="{1E50B294-B920-4D58-B5D9-17CFBB56A33A}">
      <dgm:prSet/>
      <dgm:spPr/>
      <dgm:t>
        <a:bodyPr/>
        <a:lstStyle/>
        <a:p>
          <a:endParaRPr lang="en-IE"/>
        </a:p>
      </dgm:t>
    </dgm:pt>
    <dgm:pt modelId="{908E27CB-4D0C-4D63-B08C-E008844F9FE7}" type="sibTrans" cxnId="{1E50B294-B920-4D58-B5D9-17CFBB56A33A}">
      <dgm:prSet/>
      <dgm:spPr/>
      <dgm:t>
        <a:bodyPr/>
        <a:lstStyle/>
        <a:p>
          <a:endParaRPr lang="en-IE"/>
        </a:p>
      </dgm:t>
    </dgm:pt>
    <dgm:pt modelId="{AFB1A6C4-B48B-48A5-B4A6-C37E950D9E6C}">
      <dgm:prSet phldrT="[Text]" custT="1"/>
      <dgm:spPr/>
      <dgm:t>
        <a:bodyPr/>
        <a:lstStyle/>
        <a:p>
          <a:pPr algn="ctr"/>
          <a:r>
            <a:rPr lang="en-IE" sz="1800" b="1"/>
            <a:t>Reference data catalogue</a:t>
          </a:r>
        </a:p>
        <a:p>
          <a:pPr algn="ctr"/>
          <a:r>
            <a:rPr lang="en-IE" sz="2000"/>
            <a:t>Features: Browsing and searching, multiple display views, human-readable access</a:t>
          </a:r>
        </a:p>
        <a:p>
          <a:pPr algn="ctr"/>
          <a:r>
            <a:rPr lang="en-IE" sz="2000"/>
            <a:t>Access:</a:t>
          </a:r>
        </a:p>
        <a:p>
          <a:pPr algn="ctr"/>
          <a:r>
            <a:rPr lang="en-IE" sz="16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https://op.europa.eu/en/web/eu-vocabularies</a:t>
          </a:r>
          <a:r>
            <a:rPr lang="en-IE" sz="1600">
              <a:solidFill>
                <a:schemeClr val="bg1"/>
              </a:solidFill>
            </a:rPr>
            <a:t> </a:t>
          </a:r>
          <a:endParaRPr lang="en-IE" sz="1600"/>
        </a:p>
      </dgm:t>
    </dgm:pt>
    <dgm:pt modelId="{065854D1-2740-4CAA-9D09-9B8B3C848560}" type="parTrans" cxnId="{AF8F3954-7591-45A7-8D4E-F7AA5828FDCF}">
      <dgm:prSet/>
      <dgm:spPr/>
      <dgm:t>
        <a:bodyPr/>
        <a:lstStyle/>
        <a:p>
          <a:endParaRPr lang="en-IE"/>
        </a:p>
      </dgm:t>
    </dgm:pt>
    <dgm:pt modelId="{C164E33A-2116-4701-8EDE-6DD8C9C94BE7}" type="sibTrans" cxnId="{AF8F3954-7591-45A7-8D4E-F7AA5828FDCF}">
      <dgm:prSet/>
      <dgm:spPr/>
      <dgm:t>
        <a:bodyPr/>
        <a:lstStyle/>
        <a:p>
          <a:endParaRPr lang="en-IE"/>
        </a:p>
      </dgm:t>
    </dgm:pt>
    <dgm:pt modelId="{77D442D6-6F35-4BC1-BEFA-6FAAEBDE0E4B}" type="pres">
      <dgm:prSet presAssocID="{B726E438-387C-461E-9C50-47FE3B63EF0B}" presName="Name0" presStyleCnt="0">
        <dgm:presLayoutVars>
          <dgm:dir/>
          <dgm:resizeHandles val="exact"/>
        </dgm:presLayoutVars>
      </dgm:prSet>
      <dgm:spPr/>
    </dgm:pt>
    <dgm:pt modelId="{FF4FCD50-3A9C-4D41-86FD-59066C519E75}" type="pres">
      <dgm:prSet presAssocID="{B726E438-387C-461E-9C50-47FE3B63EF0B}" presName="bkgdShp" presStyleLbl="alignAccFollowNode1" presStyleIdx="0" presStyleCnt="1" custLinFactNeighborX="83" custLinFactNeighborY="-29888"/>
      <dgm:spPr/>
    </dgm:pt>
    <dgm:pt modelId="{24E40FBE-C48E-4508-BD4D-CF958BCFCB44}" type="pres">
      <dgm:prSet presAssocID="{B726E438-387C-461E-9C50-47FE3B63EF0B}" presName="linComp" presStyleCnt="0"/>
      <dgm:spPr/>
    </dgm:pt>
    <dgm:pt modelId="{333BE6F8-1C73-48B8-A2EE-7836ADD41807}" type="pres">
      <dgm:prSet presAssocID="{619ACC74-360F-4D73-BF8D-7100EB4C1F2B}" presName="compNode" presStyleCnt="0"/>
      <dgm:spPr/>
    </dgm:pt>
    <dgm:pt modelId="{470615BE-F692-4E31-98B4-0946B9EBC402}" type="pres">
      <dgm:prSet presAssocID="{619ACC74-360F-4D73-BF8D-7100EB4C1F2B}" presName="node" presStyleLbl="node1" presStyleIdx="0" presStyleCnt="2">
        <dgm:presLayoutVars>
          <dgm:bulletEnabled val="1"/>
        </dgm:presLayoutVars>
      </dgm:prSet>
      <dgm:spPr/>
    </dgm:pt>
    <dgm:pt modelId="{BF8C25D1-86F9-41B9-83B5-9FE786042982}" type="pres">
      <dgm:prSet presAssocID="{619ACC74-360F-4D73-BF8D-7100EB4C1F2B}" presName="invisiNode" presStyleLbl="node1" presStyleIdx="0" presStyleCnt="2"/>
      <dgm:spPr/>
    </dgm:pt>
    <dgm:pt modelId="{DC5B14BA-AEF1-416B-812B-27228A75B04C}" type="pres">
      <dgm:prSet presAssocID="{619ACC74-360F-4D73-BF8D-7100EB4C1F2B}" presName="imagNode" presStyleLbl="fgImgPlace1" presStyleIdx="0" presStyleCnt="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79E74ACD-106E-4B27-BD59-67568B3CCD2A}" type="pres">
      <dgm:prSet presAssocID="{908E27CB-4D0C-4D63-B08C-E008844F9FE7}" presName="sibTrans" presStyleLbl="sibTrans2D1" presStyleIdx="0" presStyleCnt="0"/>
      <dgm:spPr/>
    </dgm:pt>
    <dgm:pt modelId="{A604910F-9177-4E02-BCB8-9404A06612D5}" type="pres">
      <dgm:prSet presAssocID="{AFB1A6C4-B48B-48A5-B4A6-C37E950D9E6C}" presName="compNode" presStyleCnt="0"/>
      <dgm:spPr/>
    </dgm:pt>
    <dgm:pt modelId="{29E0B09D-C021-4569-B469-C067B39B074D}" type="pres">
      <dgm:prSet presAssocID="{AFB1A6C4-B48B-48A5-B4A6-C37E950D9E6C}" presName="node" presStyleLbl="node1" presStyleIdx="1" presStyleCnt="2">
        <dgm:presLayoutVars>
          <dgm:bulletEnabled val="1"/>
        </dgm:presLayoutVars>
      </dgm:prSet>
      <dgm:spPr/>
    </dgm:pt>
    <dgm:pt modelId="{E2A38782-164B-4806-B846-1C76D02CFE53}" type="pres">
      <dgm:prSet presAssocID="{AFB1A6C4-B48B-48A5-B4A6-C37E950D9E6C}" presName="invisiNode" presStyleLbl="node1" presStyleIdx="1" presStyleCnt="2"/>
      <dgm:spPr/>
    </dgm:pt>
    <dgm:pt modelId="{D4253861-EEF6-4A61-B1A1-9667EC0930B3}" type="pres">
      <dgm:prSet presAssocID="{AFB1A6C4-B48B-48A5-B4A6-C37E950D9E6C}" presName="imagNode" presStyleLbl="fgImgPlace1" presStyleIdx="1" presStyleCnt="2"/>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pt>
  </dgm:ptLst>
  <dgm:cxnLst>
    <dgm:cxn modelId="{99A33542-4193-405C-ACAA-1F70B1A99696}" type="presOf" srcId="{AFB1A6C4-B48B-48A5-B4A6-C37E950D9E6C}" destId="{29E0B09D-C021-4569-B469-C067B39B074D}" srcOrd="0" destOrd="0" presId="urn:microsoft.com/office/officeart/2005/8/layout/pList2"/>
    <dgm:cxn modelId="{11568442-1948-4F24-B29A-FB16ED5DFFBD}" type="presOf" srcId="{619ACC74-360F-4D73-BF8D-7100EB4C1F2B}" destId="{470615BE-F692-4E31-98B4-0946B9EBC402}" srcOrd="0" destOrd="0" presId="urn:microsoft.com/office/officeart/2005/8/layout/pList2"/>
    <dgm:cxn modelId="{AF8F3954-7591-45A7-8D4E-F7AA5828FDCF}" srcId="{B726E438-387C-461E-9C50-47FE3B63EF0B}" destId="{AFB1A6C4-B48B-48A5-B4A6-C37E950D9E6C}" srcOrd="1" destOrd="0" parTransId="{065854D1-2740-4CAA-9D09-9B8B3C848560}" sibTransId="{C164E33A-2116-4701-8EDE-6DD8C9C94BE7}"/>
    <dgm:cxn modelId="{1E50B294-B920-4D58-B5D9-17CFBB56A33A}" srcId="{B726E438-387C-461E-9C50-47FE3B63EF0B}" destId="{619ACC74-360F-4D73-BF8D-7100EB4C1F2B}" srcOrd="0" destOrd="0" parTransId="{0EC72AA5-E2BB-44BB-95C8-50933C16FF5D}" sibTransId="{908E27CB-4D0C-4D63-B08C-E008844F9FE7}"/>
    <dgm:cxn modelId="{A4615AD8-F108-4D59-9F13-2A401BE75175}" type="presOf" srcId="{908E27CB-4D0C-4D63-B08C-E008844F9FE7}" destId="{79E74ACD-106E-4B27-BD59-67568B3CCD2A}" srcOrd="0" destOrd="0" presId="urn:microsoft.com/office/officeart/2005/8/layout/pList2"/>
    <dgm:cxn modelId="{60912DDD-70AF-463B-B101-F3B6B1D2DE4F}" type="presOf" srcId="{B726E438-387C-461E-9C50-47FE3B63EF0B}" destId="{77D442D6-6F35-4BC1-BEFA-6FAAEBDE0E4B}" srcOrd="0" destOrd="0" presId="urn:microsoft.com/office/officeart/2005/8/layout/pList2"/>
    <dgm:cxn modelId="{B487A8B2-4167-4524-921B-1154F7D10096}" type="presParOf" srcId="{77D442D6-6F35-4BC1-BEFA-6FAAEBDE0E4B}" destId="{FF4FCD50-3A9C-4D41-86FD-59066C519E75}" srcOrd="0" destOrd="0" presId="urn:microsoft.com/office/officeart/2005/8/layout/pList2"/>
    <dgm:cxn modelId="{8F06C165-095F-447C-BAC9-D756671C2BE2}" type="presParOf" srcId="{77D442D6-6F35-4BC1-BEFA-6FAAEBDE0E4B}" destId="{24E40FBE-C48E-4508-BD4D-CF958BCFCB44}" srcOrd="1" destOrd="0" presId="urn:microsoft.com/office/officeart/2005/8/layout/pList2"/>
    <dgm:cxn modelId="{7F02B9BB-A1E0-4736-BC54-C4EE4C7EB438}" type="presParOf" srcId="{24E40FBE-C48E-4508-BD4D-CF958BCFCB44}" destId="{333BE6F8-1C73-48B8-A2EE-7836ADD41807}" srcOrd="0" destOrd="0" presId="urn:microsoft.com/office/officeart/2005/8/layout/pList2"/>
    <dgm:cxn modelId="{9D57A212-F29D-47D7-8501-DF5A1D5CA21B}" type="presParOf" srcId="{333BE6F8-1C73-48B8-A2EE-7836ADD41807}" destId="{470615BE-F692-4E31-98B4-0946B9EBC402}" srcOrd="0" destOrd="0" presId="urn:microsoft.com/office/officeart/2005/8/layout/pList2"/>
    <dgm:cxn modelId="{2743A701-E204-4F77-8BCF-19AC3BCAB056}" type="presParOf" srcId="{333BE6F8-1C73-48B8-A2EE-7836ADD41807}" destId="{BF8C25D1-86F9-41B9-83B5-9FE786042982}" srcOrd="1" destOrd="0" presId="urn:microsoft.com/office/officeart/2005/8/layout/pList2"/>
    <dgm:cxn modelId="{44B94FDB-384A-4B0A-A9A3-59B3DBFDD4C3}" type="presParOf" srcId="{333BE6F8-1C73-48B8-A2EE-7836ADD41807}" destId="{DC5B14BA-AEF1-416B-812B-27228A75B04C}" srcOrd="2" destOrd="0" presId="urn:microsoft.com/office/officeart/2005/8/layout/pList2"/>
    <dgm:cxn modelId="{DD872507-72AD-4F67-AAE1-49F329E3B1AC}" type="presParOf" srcId="{24E40FBE-C48E-4508-BD4D-CF958BCFCB44}" destId="{79E74ACD-106E-4B27-BD59-67568B3CCD2A}" srcOrd="1" destOrd="0" presId="urn:microsoft.com/office/officeart/2005/8/layout/pList2"/>
    <dgm:cxn modelId="{2858E48F-DD95-4371-9E3D-75449CE2F444}" type="presParOf" srcId="{24E40FBE-C48E-4508-BD4D-CF958BCFCB44}" destId="{A604910F-9177-4E02-BCB8-9404A06612D5}" srcOrd="2" destOrd="0" presId="urn:microsoft.com/office/officeart/2005/8/layout/pList2"/>
    <dgm:cxn modelId="{4B4FD1FC-2743-4B8F-9069-085B67E89926}" type="presParOf" srcId="{A604910F-9177-4E02-BCB8-9404A06612D5}" destId="{29E0B09D-C021-4569-B469-C067B39B074D}" srcOrd="0" destOrd="0" presId="urn:microsoft.com/office/officeart/2005/8/layout/pList2"/>
    <dgm:cxn modelId="{D0126703-6B94-4862-BD51-5B3F4E8FE929}" type="presParOf" srcId="{A604910F-9177-4E02-BCB8-9404A06612D5}" destId="{E2A38782-164B-4806-B846-1C76D02CFE53}" srcOrd="1" destOrd="0" presId="urn:microsoft.com/office/officeart/2005/8/layout/pList2"/>
    <dgm:cxn modelId="{FE5A562B-B32C-4E17-9086-FA881DBCBAAD}" type="presParOf" srcId="{A604910F-9177-4E02-BCB8-9404A06612D5}" destId="{D4253861-EEF6-4A61-B1A1-9667EC0930B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61FC2-1116-46DF-9B2E-A8F9DBA57B95}">
      <dsp:nvSpPr>
        <dsp:cNvPr id="0" name=""/>
        <dsp:cNvSpPr/>
      </dsp:nvSpPr>
      <dsp:spPr>
        <a:xfrm>
          <a:off x="0" y="0"/>
          <a:ext cx="4650028" cy="99779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Reference Data and Style Guide Sector (OP.A.1.002)</a:t>
          </a:r>
          <a:endParaRPr lang="en-US" sz="1600" kern="1200"/>
        </a:p>
      </dsp:txBody>
      <dsp:txXfrm>
        <a:off x="29224" y="29224"/>
        <a:ext cx="3489017" cy="939347"/>
      </dsp:txXfrm>
    </dsp:sp>
    <dsp:sp modelId="{27D34BE0-ECEA-4198-B028-072ACCA1DD9E}">
      <dsp:nvSpPr>
        <dsp:cNvPr id="0" name=""/>
        <dsp:cNvSpPr/>
      </dsp:nvSpPr>
      <dsp:spPr>
        <a:xfrm>
          <a:off x="389439" y="1179212"/>
          <a:ext cx="4650028" cy="99779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We promote the </a:t>
          </a:r>
          <a:r>
            <a:rPr lang="en-US" sz="1600" kern="1200" err="1"/>
            <a:t>standardisation</a:t>
          </a:r>
          <a:r>
            <a:rPr lang="en-US" sz="1600" kern="1200"/>
            <a:t> of reference data, schemas, ontologies and linguistic resources across EU Institutions</a:t>
          </a:r>
        </a:p>
      </dsp:txBody>
      <dsp:txXfrm>
        <a:off x="418663" y="1208436"/>
        <a:ext cx="3553573" cy="939347"/>
      </dsp:txXfrm>
    </dsp:sp>
    <dsp:sp modelId="{5ECAE92E-0948-4940-AEED-926C32042B10}">
      <dsp:nvSpPr>
        <dsp:cNvPr id="0" name=""/>
        <dsp:cNvSpPr/>
      </dsp:nvSpPr>
      <dsp:spPr>
        <a:xfrm>
          <a:off x="773067" y="2358425"/>
          <a:ext cx="4650028" cy="99779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We also provide support upon request and actively contribute to interinstitutional projects and initiatives</a:t>
          </a:r>
        </a:p>
      </dsp:txBody>
      <dsp:txXfrm>
        <a:off x="802291" y="2387649"/>
        <a:ext cx="3559386" cy="939347"/>
      </dsp:txXfrm>
    </dsp:sp>
    <dsp:sp modelId="{77542D5C-96CD-4220-A997-E58668AF4BD4}">
      <dsp:nvSpPr>
        <dsp:cNvPr id="0" name=""/>
        <dsp:cNvSpPr/>
      </dsp:nvSpPr>
      <dsp:spPr>
        <a:xfrm>
          <a:off x="1162507" y="3537637"/>
          <a:ext cx="4650028" cy="99779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 diverse team of linguists, translators, terminologists, librarians and technical and semantic experts working together</a:t>
          </a:r>
        </a:p>
      </dsp:txBody>
      <dsp:txXfrm>
        <a:off x="1191731" y="3566861"/>
        <a:ext cx="3553573" cy="939347"/>
      </dsp:txXfrm>
    </dsp:sp>
    <dsp:sp modelId="{71D9B83C-0ECD-4A05-B993-3BF174B966B4}">
      <dsp:nvSpPr>
        <dsp:cNvPr id="0" name=""/>
        <dsp:cNvSpPr/>
      </dsp:nvSpPr>
      <dsp:spPr>
        <a:xfrm>
          <a:off x="4001461" y="764220"/>
          <a:ext cx="648566" cy="64856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1955800">
            <a:lnSpc>
              <a:spcPct val="90000"/>
            </a:lnSpc>
            <a:spcBef>
              <a:spcPct val="0"/>
            </a:spcBef>
            <a:spcAft>
              <a:spcPct val="35000"/>
            </a:spcAft>
            <a:buNone/>
          </a:pPr>
          <a:endParaRPr lang="en-US" sz="4400" kern="1200"/>
        </a:p>
      </dsp:txBody>
      <dsp:txXfrm>
        <a:off x="4147388" y="764220"/>
        <a:ext cx="356712" cy="488046"/>
      </dsp:txXfrm>
    </dsp:sp>
    <dsp:sp modelId="{304E4AF8-DA26-4C64-8E43-729C99E28FC8}">
      <dsp:nvSpPr>
        <dsp:cNvPr id="0" name=""/>
        <dsp:cNvSpPr/>
      </dsp:nvSpPr>
      <dsp:spPr>
        <a:xfrm>
          <a:off x="4390901" y="1943433"/>
          <a:ext cx="648566" cy="64856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1955800">
            <a:lnSpc>
              <a:spcPct val="90000"/>
            </a:lnSpc>
            <a:spcBef>
              <a:spcPct val="0"/>
            </a:spcBef>
            <a:spcAft>
              <a:spcPct val="35000"/>
            </a:spcAft>
            <a:buNone/>
          </a:pPr>
          <a:endParaRPr lang="en-US" sz="4400" kern="1200"/>
        </a:p>
      </dsp:txBody>
      <dsp:txXfrm>
        <a:off x="4536828" y="1943433"/>
        <a:ext cx="356712" cy="488046"/>
      </dsp:txXfrm>
    </dsp:sp>
    <dsp:sp modelId="{7C1D02ED-E687-4C51-A9AE-6F43B368BCA8}">
      <dsp:nvSpPr>
        <dsp:cNvPr id="0" name=""/>
        <dsp:cNvSpPr/>
      </dsp:nvSpPr>
      <dsp:spPr>
        <a:xfrm>
          <a:off x="4774529" y="3122645"/>
          <a:ext cx="648566" cy="648566"/>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l" defTabSz="1955800">
            <a:lnSpc>
              <a:spcPct val="90000"/>
            </a:lnSpc>
            <a:spcBef>
              <a:spcPct val="0"/>
            </a:spcBef>
            <a:spcAft>
              <a:spcPct val="35000"/>
            </a:spcAft>
            <a:buNone/>
          </a:pPr>
          <a:endParaRPr lang="en-US" sz="4400" kern="1200"/>
        </a:p>
      </dsp:txBody>
      <dsp:txXfrm>
        <a:off x="4920456" y="3122645"/>
        <a:ext cx="356712" cy="4880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2E829-4D01-4932-9DEB-65E27C29AC08}">
      <dsp:nvSpPr>
        <dsp:cNvPr id="0" name=""/>
        <dsp:cNvSpPr/>
      </dsp:nvSpPr>
      <dsp:spPr>
        <a:xfrm>
          <a:off x="5638" y="0"/>
          <a:ext cx="1978652" cy="42211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a:t>Health</a:t>
          </a:r>
        </a:p>
      </dsp:txBody>
      <dsp:txXfrm>
        <a:off x="5638" y="0"/>
        <a:ext cx="1978652" cy="1266348"/>
      </dsp:txXfrm>
    </dsp:sp>
    <dsp:sp modelId="{D0FC3B5F-4D48-47BB-B79A-7C13A4636722}">
      <dsp:nvSpPr>
        <dsp:cNvPr id="0" name=""/>
        <dsp:cNvSpPr/>
      </dsp:nvSpPr>
      <dsp:spPr>
        <a:xfrm>
          <a:off x="203503" y="1267585"/>
          <a:ext cx="1582922" cy="12727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Reuse of existing vocabularies</a:t>
          </a:r>
        </a:p>
      </dsp:txBody>
      <dsp:txXfrm>
        <a:off x="240780" y="1304862"/>
        <a:ext cx="1508368" cy="1198184"/>
      </dsp:txXfrm>
    </dsp:sp>
    <dsp:sp modelId="{5CF2806E-32AA-49F0-B7B6-7EAB07734332}">
      <dsp:nvSpPr>
        <dsp:cNvPr id="0" name=""/>
        <dsp:cNvSpPr/>
      </dsp:nvSpPr>
      <dsp:spPr>
        <a:xfrm>
          <a:off x="203503" y="2736129"/>
          <a:ext cx="1582922" cy="1272738"/>
        </a:xfrm>
        <a:prstGeom prst="roundRect">
          <a:avLst>
            <a:gd name="adj" fmla="val 10000"/>
          </a:avLst>
        </a:prstGeom>
        <a:solidFill>
          <a:schemeClr val="accent2">
            <a:hueOff val="-69231"/>
            <a:satOff val="3846"/>
            <a:lumOff val="-15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IE" sz="1400" kern="1200">
              <a:latin typeface="Calibri Light" panose="020F0302020204030204"/>
            </a:rPr>
            <a:t>Creation and maintenance in </a:t>
          </a:r>
          <a:r>
            <a:rPr lang="en-IE" sz="1400" kern="1200" err="1">
              <a:latin typeface="Calibri Light" panose="020F0302020204030204"/>
            </a:rPr>
            <a:t>VocBench</a:t>
          </a:r>
          <a:endParaRPr lang="en-IE" sz="1400" kern="1200"/>
        </a:p>
      </dsp:txBody>
      <dsp:txXfrm>
        <a:off x="240780" y="2773406"/>
        <a:ext cx="1508368" cy="1198184"/>
      </dsp:txXfrm>
    </dsp:sp>
    <dsp:sp modelId="{CCFD95CE-A5C2-4D9E-B257-2E6006712917}">
      <dsp:nvSpPr>
        <dsp:cNvPr id="0" name=""/>
        <dsp:cNvSpPr/>
      </dsp:nvSpPr>
      <dsp:spPr>
        <a:xfrm>
          <a:off x="2132690" y="0"/>
          <a:ext cx="1978652" cy="42211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a:t>Mobility</a:t>
          </a:r>
        </a:p>
      </dsp:txBody>
      <dsp:txXfrm>
        <a:off x="2132690" y="0"/>
        <a:ext cx="1978652" cy="1266348"/>
      </dsp:txXfrm>
    </dsp:sp>
    <dsp:sp modelId="{89E0467E-3518-4E51-A113-729C81A8BCED}">
      <dsp:nvSpPr>
        <dsp:cNvPr id="0" name=""/>
        <dsp:cNvSpPr/>
      </dsp:nvSpPr>
      <dsp:spPr>
        <a:xfrm>
          <a:off x="2330555" y="1266709"/>
          <a:ext cx="1582922" cy="829289"/>
        </a:xfrm>
        <a:prstGeom prst="roundRect">
          <a:avLst>
            <a:gd name="adj" fmla="val 10000"/>
          </a:avLst>
        </a:prstGeom>
        <a:solidFill>
          <a:schemeClr val="accent2">
            <a:hueOff val="-138462"/>
            <a:satOff val="7692"/>
            <a:lumOff val="-30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Reuse of existing vocabularies</a:t>
          </a:r>
        </a:p>
      </dsp:txBody>
      <dsp:txXfrm>
        <a:off x="2354844" y="1290998"/>
        <a:ext cx="1534344" cy="780711"/>
      </dsp:txXfrm>
    </dsp:sp>
    <dsp:sp modelId="{96A5369D-9E8E-457A-A4C8-9E9ED7EED966}">
      <dsp:nvSpPr>
        <dsp:cNvPr id="0" name=""/>
        <dsp:cNvSpPr/>
      </dsp:nvSpPr>
      <dsp:spPr>
        <a:xfrm>
          <a:off x="2330555" y="2223581"/>
          <a:ext cx="1582922" cy="829289"/>
        </a:xfrm>
        <a:prstGeom prst="roundRect">
          <a:avLst>
            <a:gd name="adj" fmla="val 10000"/>
          </a:avLst>
        </a:prstGeom>
        <a:solidFill>
          <a:schemeClr val="accent2">
            <a:hueOff val="-207692"/>
            <a:satOff val="11538"/>
            <a:lumOff val="-4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Creation of controlled vocabularies (ERA)</a:t>
          </a:r>
        </a:p>
      </dsp:txBody>
      <dsp:txXfrm>
        <a:off x="2354844" y="2247870"/>
        <a:ext cx="1534344" cy="780711"/>
      </dsp:txXfrm>
    </dsp:sp>
    <dsp:sp modelId="{6C3EF461-391F-4305-B40D-11854DB88E43}">
      <dsp:nvSpPr>
        <dsp:cNvPr id="0" name=""/>
        <dsp:cNvSpPr/>
      </dsp:nvSpPr>
      <dsp:spPr>
        <a:xfrm>
          <a:off x="2330555" y="3180453"/>
          <a:ext cx="1582922" cy="829289"/>
        </a:xfrm>
        <a:prstGeom prst="roundRect">
          <a:avLst>
            <a:gd name="adj" fmla="val 10000"/>
          </a:avLst>
        </a:prstGeom>
        <a:solidFill>
          <a:schemeClr val="accent2">
            <a:hueOff val="-276923"/>
            <a:satOff val="15385"/>
            <a:lumOff val="-61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IE" sz="1400" kern="1200">
              <a:latin typeface="Calibri Light" panose="020F0302020204030204"/>
            </a:rPr>
            <a:t>Visualisation in </a:t>
          </a:r>
          <a:r>
            <a:rPr lang="en-IE" sz="1400" kern="1200" err="1">
              <a:latin typeface="Calibri Light" panose="020F0302020204030204"/>
            </a:rPr>
            <a:t>ShowVoc</a:t>
          </a:r>
          <a:r>
            <a:rPr lang="en-IE" sz="1400" kern="1200">
              <a:latin typeface="Calibri Light" panose="020F0302020204030204"/>
            </a:rPr>
            <a:t> and page on EU Vocabularies</a:t>
          </a:r>
          <a:endParaRPr lang="en-IE" sz="1400" kern="1200"/>
        </a:p>
      </dsp:txBody>
      <dsp:txXfrm>
        <a:off x="2354844" y="3204742"/>
        <a:ext cx="1534344" cy="780711"/>
      </dsp:txXfrm>
    </dsp:sp>
    <dsp:sp modelId="{05F27B56-CAE8-4ADA-A802-A749BEFEB0FB}">
      <dsp:nvSpPr>
        <dsp:cNvPr id="0" name=""/>
        <dsp:cNvSpPr/>
      </dsp:nvSpPr>
      <dsp:spPr>
        <a:xfrm>
          <a:off x="4259742" y="0"/>
          <a:ext cx="1978652" cy="42211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a:t>Legal</a:t>
          </a:r>
        </a:p>
      </dsp:txBody>
      <dsp:txXfrm>
        <a:off x="4259742" y="0"/>
        <a:ext cx="1978652" cy="1266348"/>
      </dsp:txXfrm>
    </dsp:sp>
    <dsp:sp modelId="{FDEFCAC5-3797-46BF-AF06-ECA3E86E3B09}">
      <dsp:nvSpPr>
        <dsp:cNvPr id="0" name=""/>
        <dsp:cNvSpPr/>
      </dsp:nvSpPr>
      <dsp:spPr>
        <a:xfrm>
          <a:off x="4457607" y="1266709"/>
          <a:ext cx="1582922" cy="829289"/>
        </a:xfrm>
        <a:prstGeom prst="roundRect">
          <a:avLst>
            <a:gd name="adj" fmla="val 10000"/>
          </a:avLst>
        </a:prstGeom>
        <a:solidFill>
          <a:schemeClr val="accent2">
            <a:hueOff val="-346154"/>
            <a:satOff val="19231"/>
            <a:lumOff val="-76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Reuse of existing vocabularies</a:t>
          </a:r>
        </a:p>
      </dsp:txBody>
      <dsp:txXfrm>
        <a:off x="4481896" y="1290998"/>
        <a:ext cx="1534344" cy="780711"/>
      </dsp:txXfrm>
    </dsp:sp>
    <dsp:sp modelId="{F394DF4F-5161-4AB4-ADE0-A49F8C9DC258}">
      <dsp:nvSpPr>
        <dsp:cNvPr id="0" name=""/>
        <dsp:cNvSpPr/>
      </dsp:nvSpPr>
      <dsp:spPr>
        <a:xfrm>
          <a:off x="4457607" y="2223581"/>
          <a:ext cx="1582922" cy="829289"/>
        </a:xfrm>
        <a:prstGeom prst="roundRect">
          <a:avLst>
            <a:gd name="adj" fmla="val 10000"/>
          </a:avLst>
        </a:prstGeom>
        <a:solidFill>
          <a:schemeClr val="accent2">
            <a:hueOff val="-415385"/>
            <a:satOff val="23077"/>
            <a:lumOff val="-92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IE" sz="1400" kern="1200">
              <a:latin typeface="Calibri Light" panose="020F0302020204030204"/>
            </a:rPr>
            <a:t>Structuring of language data (AKN4EU)</a:t>
          </a:r>
        </a:p>
      </dsp:txBody>
      <dsp:txXfrm>
        <a:off x="4481896" y="2247870"/>
        <a:ext cx="1534344" cy="780711"/>
      </dsp:txXfrm>
    </dsp:sp>
    <dsp:sp modelId="{101A85F6-6853-400C-8B1E-E5F386A57D03}">
      <dsp:nvSpPr>
        <dsp:cNvPr id="0" name=""/>
        <dsp:cNvSpPr/>
      </dsp:nvSpPr>
      <dsp:spPr>
        <a:xfrm>
          <a:off x="4457607" y="3180453"/>
          <a:ext cx="1582922" cy="829289"/>
        </a:xfrm>
        <a:prstGeom prst="roundRect">
          <a:avLst>
            <a:gd name="adj" fmla="val 10000"/>
          </a:avLst>
        </a:prstGeom>
        <a:solidFill>
          <a:schemeClr val="accent2">
            <a:hueOff val="-484615"/>
            <a:satOff val="26923"/>
            <a:lumOff val="-107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latin typeface="Calibri Light" panose="020F0302020204030204"/>
            </a:rPr>
            <a:t>Creation and maintenance in </a:t>
          </a:r>
          <a:r>
            <a:rPr lang="en-IE" sz="1400" kern="1200" err="1">
              <a:latin typeface="Calibri Light" panose="020F0302020204030204"/>
            </a:rPr>
            <a:t>VocBench</a:t>
          </a:r>
          <a:endParaRPr lang="en-IE" sz="1400" kern="1200" err="1"/>
        </a:p>
      </dsp:txBody>
      <dsp:txXfrm>
        <a:off x="4481896" y="3204742"/>
        <a:ext cx="1534344" cy="780711"/>
      </dsp:txXfrm>
    </dsp:sp>
    <dsp:sp modelId="{8DCC0766-04A4-41AE-BD6A-F71C1ECF2B08}">
      <dsp:nvSpPr>
        <dsp:cNvPr id="0" name=""/>
        <dsp:cNvSpPr/>
      </dsp:nvSpPr>
      <dsp:spPr>
        <a:xfrm>
          <a:off x="6386794" y="0"/>
          <a:ext cx="1978652" cy="42211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IE" sz="2600" kern="1200">
              <a:solidFill>
                <a:srgbClr val="444444"/>
              </a:solidFill>
              <a:latin typeface="Calibri"/>
              <a:ea typeface="Calibri"/>
              <a:cs typeface="Calibri"/>
            </a:rPr>
            <a:t>Public Procurement</a:t>
          </a:r>
          <a:endParaRPr lang="en-US" sz="2600" kern="1200">
            <a:solidFill>
              <a:srgbClr val="444444"/>
            </a:solidFill>
            <a:latin typeface="Calibri"/>
            <a:ea typeface="Calibri"/>
            <a:cs typeface="Calibri"/>
          </a:endParaRPr>
        </a:p>
      </dsp:txBody>
      <dsp:txXfrm>
        <a:off x="6386794" y="0"/>
        <a:ext cx="1978652" cy="1266348"/>
      </dsp:txXfrm>
    </dsp:sp>
    <dsp:sp modelId="{DD9F9853-FE22-4D92-8091-C841AF5E1B8B}">
      <dsp:nvSpPr>
        <dsp:cNvPr id="0" name=""/>
        <dsp:cNvSpPr/>
      </dsp:nvSpPr>
      <dsp:spPr>
        <a:xfrm>
          <a:off x="6584659" y="1266709"/>
          <a:ext cx="1582922" cy="829289"/>
        </a:xfrm>
        <a:prstGeom prst="roundRect">
          <a:avLst>
            <a:gd name="adj" fmla="val 10000"/>
          </a:avLst>
        </a:prstGeom>
        <a:solidFill>
          <a:schemeClr val="accent2">
            <a:hueOff val="-553846"/>
            <a:satOff val="30769"/>
            <a:lumOff val="-123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solidFill>
                <a:schemeClr val="bg1"/>
              </a:solidFill>
              <a:latin typeface="Calibri"/>
              <a:ea typeface="Calibri"/>
              <a:cs typeface="Calibri"/>
            </a:rPr>
            <a:t>Reuse of existing vocabularies</a:t>
          </a:r>
          <a:endParaRPr lang="en-US" sz="1400" kern="1200">
            <a:solidFill>
              <a:schemeClr val="bg1"/>
            </a:solidFill>
            <a:latin typeface="Calibri"/>
            <a:ea typeface="Calibri"/>
            <a:cs typeface="Calibri"/>
          </a:endParaRPr>
        </a:p>
      </dsp:txBody>
      <dsp:txXfrm>
        <a:off x="6608948" y="1290998"/>
        <a:ext cx="1534344" cy="780711"/>
      </dsp:txXfrm>
    </dsp:sp>
    <dsp:sp modelId="{62B181E6-D9AD-4780-9EDF-9CEC543B3C94}">
      <dsp:nvSpPr>
        <dsp:cNvPr id="0" name=""/>
        <dsp:cNvSpPr/>
      </dsp:nvSpPr>
      <dsp:spPr>
        <a:xfrm>
          <a:off x="6584659" y="2223581"/>
          <a:ext cx="1582922" cy="829289"/>
        </a:xfrm>
        <a:prstGeom prst="roundRect">
          <a:avLst>
            <a:gd name="adj" fmla="val 10000"/>
          </a:avLst>
        </a:prstGeom>
        <a:solidFill>
          <a:schemeClr val="accent2">
            <a:hueOff val="-623077"/>
            <a:satOff val="34615"/>
            <a:lumOff val="-138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solidFill>
                <a:schemeClr val="bg1"/>
              </a:solidFill>
              <a:latin typeface="Calibri"/>
              <a:ea typeface="Calibri"/>
              <a:cs typeface="Calibri"/>
            </a:rPr>
            <a:t>Creation and maintenance in </a:t>
          </a:r>
          <a:r>
            <a:rPr lang="en-IE" sz="1400" kern="1200" err="1">
              <a:solidFill>
                <a:schemeClr val="bg1"/>
              </a:solidFill>
              <a:latin typeface="Calibri"/>
              <a:ea typeface="Calibri"/>
              <a:cs typeface="Calibri"/>
            </a:rPr>
            <a:t>VocBench</a:t>
          </a:r>
          <a:endParaRPr lang="en-US" sz="1400" kern="1200">
            <a:solidFill>
              <a:schemeClr val="bg1"/>
            </a:solidFill>
            <a:latin typeface="Calibri"/>
            <a:ea typeface="Calibri"/>
            <a:cs typeface="Calibri"/>
          </a:endParaRPr>
        </a:p>
      </dsp:txBody>
      <dsp:txXfrm>
        <a:off x="6608948" y="2247870"/>
        <a:ext cx="1534344" cy="780711"/>
      </dsp:txXfrm>
    </dsp:sp>
    <dsp:sp modelId="{6741D77E-B1AF-4177-ADD4-D7D83D80D5C8}">
      <dsp:nvSpPr>
        <dsp:cNvPr id="0" name=""/>
        <dsp:cNvSpPr/>
      </dsp:nvSpPr>
      <dsp:spPr>
        <a:xfrm>
          <a:off x="6584659" y="3180453"/>
          <a:ext cx="1582922" cy="829289"/>
        </a:xfrm>
        <a:prstGeom prst="roundRect">
          <a:avLst>
            <a:gd name="adj" fmla="val 10000"/>
          </a:avLst>
        </a:prstGeom>
        <a:solidFill>
          <a:schemeClr val="accent2">
            <a:hueOff val="-692308"/>
            <a:satOff val="38462"/>
            <a:lumOff val="-153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Calibri"/>
              <a:ea typeface="Calibri"/>
              <a:cs typeface="Calibri"/>
            </a:rPr>
            <a:t>Publication on EU Vocabularies</a:t>
          </a:r>
        </a:p>
      </dsp:txBody>
      <dsp:txXfrm>
        <a:off x="6608948" y="3204742"/>
        <a:ext cx="1534344" cy="780711"/>
      </dsp:txXfrm>
    </dsp:sp>
    <dsp:sp modelId="{33B05B89-CE18-4045-A2D3-7865DEFD17DC}">
      <dsp:nvSpPr>
        <dsp:cNvPr id="0" name=""/>
        <dsp:cNvSpPr/>
      </dsp:nvSpPr>
      <dsp:spPr>
        <a:xfrm>
          <a:off x="8513846" y="0"/>
          <a:ext cx="1978652" cy="422116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a:t>Cultural Heritage</a:t>
          </a:r>
        </a:p>
      </dsp:txBody>
      <dsp:txXfrm>
        <a:off x="8513846" y="0"/>
        <a:ext cx="1978652" cy="1266348"/>
      </dsp:txXfrm>
    </dsp:sp>
    <dsp:sp modelId="{B7BDDE11-6E2B-47AA-81F9-63249EF67B18}">
      <dsp:nvSpPr>
        <dsp:cNvPr id="0" name=""/>
        <dsp:cNvSpPr/>
      </dsp:nvSpPr>
      <dsp:spPr>
        <a:xfrm>
          <a:off x="8711711" y="1266709"/>
          <a:ext cx="1582922" cy="829289"/>
        </a:xfrm>
        <a:prstGeom prst="roundRect">
          <a:avLst>
            <a:gd name="adj" fmla="val 10000"/>
          </a:avLst>
        </a:prstGeom>
        <a:solidFill>
          <a:schemeClr val="accent2">
            <a:hueOff val="-761538"/>
            <a:satOff val="42308"/>
            <a:lumOff val="-169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DE-BIAS vocabulary: data modelling</a:t>
          </a:r>
        </a:p>
      </dsp:txBody>
      <dsp:txXfrm>
        <a:off x="8736000" y="1290998"/>
        <a:ext cx="1534344" cy="780711"/>
      </dsp:txXfrm>
    </dsp:sp>
    <dsp:sp modelId="{A97D9391-9F13-457E-BF88-2BDCF5335F92}">
      <dsp:nvSpPr>
        <dsp:cNvPr id="0" name=""/>
        <dsp:cNvSpPr/>
      </dsp:nvSpPr>
      <dsp:spPr>
        <a:xfrm>
          <a:off x="8711711" y="2223581"/>
          <a:ext cx="1582922" cy="829289"/>
        </a:xfrm>
        <a:prstGeom prst="roundRect">
          <a:avLst>
            <a:gd name="adj" fmla="val 10000"/>
          </a:avLst>
        </a:prstGeom>
        <a:solidFill>
          <a:schemeClr val="accent2">
            <a:hueOff val="-830769"/>
            <a:satOff val="46154"/>
            <a:lumOff val="-184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Creation and maintenance in </a:t>
          </a:r>
          <a:r>
            <a:rPr lang="en-IE" sz="1400" kern="1200" err="1"/>
            <a:t>VocBench</a:t>
          </a:r>
          <a:endParaRPr lang="en-IE" sz="1400" kern="1200"/>
        </a:p>
      </dsp:txBody>
      <dsp:txXfrm>
        <a:off x="8736000" y="2247870"/>
        <a:ext cx="1534344" cy="780711"/>
      </dsp:txXfrm>
    </dsp:sp>
    <dsp:sp modelId="{AA759BF3-EC94-4F5E-90F2-1B58DE2A6C38}">
      <dsp:nvSpPr>
        <dsp:cNvPr id="0" name=""/>
        <dsp:cNvSpPr/>
      </dsp:nvSpPr>
      <dsp:spPr>
        <a:xfrm>
          <a:off x="8711711" y="3180453"/>
          <a:ext cx="1582922" cy="829289"/>
        </a:xfrm>
        <a:prstGeom prst="roundRect">
          <a:avLst>
            <a:gd name="adj" fmla="val 10000"/>
          </a:avLst>
        </a:prstGeom>
        <a:solidFill>
          <a:schemeClr val="accent2">
            <a:hueOff val="-900000"/>
            <a:satOff val="50000"/>
            <a:lumOff val="-2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Publication on EU Vocabularies</a:t>
          </a:r>
        </a:p>
      </dsp:txBody>
      <dsp:txXfrm>
        <a:off x="8736000" y="3204742"/>
        <a:ext cx="1534344" cy="780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16D3F-023C-45A5-8DC2-99685D2CB4CC}">
      <dsp:nvSpPr>
        <dsp:cNvPr id="0" name=""/>
        <dsp:cNvSpPr/>
      </dsp:nvSpPr>
      <dsp:spPr>
        <a:xfrm>
          <a:off x="0" y="940556"/>
          <a:ext cx="10498013" cy="1782191"/>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A156C00-5A4E-4E17-9A24-C7B6B08B6014}">
      <dsp:nvSpPr>
        <dsp:cNvPr id="0" name=""/>
        <dsp:cNvSpPr/>
      </dsp:nvSpPr>
      <dsp:spPr>
        <a:xfrm>
          <a:off x="539112" y="1377977"/>
          <a:ext cx="980205" cy="9802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170E58-5B93-4539-AC0C-78E17553D1EC}">
      <dsp:nvSpPr>
        <dsp:cNvPr id="0" name=""/>
        <dsp:cNvSpPr/>
      </dsp:nvSpPr>
      <dsp:spPr>
        <a:xfrm>
          <a:off x="2058430" y="976984"/>
          <a:ext cx="8435556" cy="1782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615" tIns="188615" rIns="188615" bIns="188615" numCol="1" spcCol="1270" anchor="ctr" anchorCtr="0">
          <a:noAutofit/>
        </a:bodyPr>
        <a:lstStyle/>
        <a:p>
          <a:pPr marL="0" lvl="0" indent="0" algn="l" defTabSz="1111250">
            <a:lnSpc>
              <a:spcPct val="100000"/>
            </a:lnSpc>
            <a:spcBef>
              <a:spcPct val="0"/>
            </a:spcBef>
            <a:spcAft>
              <a:spcPct val="35000"/>
            </a:spcAft>
            <a:buNone/>
          </a:pPr>
          <a:r>
            <a:rPr lang="en-US" sz="2500" kern="1200"/>
            <a:t>Create, enrich and publish multilingual controlled vocabularies, available online </a:t>
          </a:r>
          <a:r>
            <a:rPr lang="en-US" sz="2500" u="sng" kern="1200">
              <a:hlinkClick xmlns:r="http://schemas.openxmlformats.org/officeDocument/2006/relationships" r:id="rId3"/>
            </a:rPr>
            <a:t>on</a:t>
          </a:r>
          <a:r>
            <a:rPr lang="en-US" sz="2500" u="sng" kern="1200">
              <a:latin typeface="Calibri Light" panose="020F0302020204030204"/>
              <a:hlinkClick xmlns:r="http://schemas.openxmlformats.org/officeDocument/2006/relationships" r:id="rId3"/>
            </a:rPr>
            <a:t> the</a:t>
          </a:r>
          <a:r>
            <a:rPr lang="en-US" sz="2500" u="sng" kern="1200">
              <a:hlinkClick xmlns:r="http://schemas.openxmlformats.org/officeDocument/2006/relationships" r:id="rId3"/>
            </a:rPr>
            <a:t> </a:t>
          </a:r>
          <a:r>
            <a:rPr lang="en-US" sz="2500" u="sng" kern="1200">
              <a:latin typeface="Calibri Light" panose="020F0302020204030204"/>
              <a:hlinkClick xmlns:r="http://schemas.openxmlformats.org/officeDocument/2006/relationships" r:id="rId3"/>
            </a:rPr>
            <a:t>EU Vocabularies </a:t>
          </a:r>
          <a:r>
            <a:rPr lang="en-US" sz="2500" u="sng" kern="1200">
              <a:hlinkClick xmlns:r="http://schemas.openxmlformats.org/officeDocument/2006/relationships" r:id="rId3"/>
            </a:rPr>
            <a:t>website</a:t>
          </a:r>
          <a:r>
            <a:rPr lang="en-US" sz="2500" kern="1200"/>
            <a:t>​</a:t>
          </a:r>
        </a:p>
      </dsp:txBody>
      <dsp:txXfrm>
        <a:off x="2058430" y="976984"/>
        <a:ext cx="8435556" cy="1782191"/>
      </dsp:txXfrm>
    </dsp:sp>
    <dsp:sp modelId="{460DBDB7-758D-4962-BFE6-EA8CCEBC9348}">
      <dsp:nvSpPr>
        <dsp:cNvPr id="0" name=""/>
        <dsp:cNvSpPr/>
      </dsp:nvSpPr>
      <dsp:spPr>
        <a:xfrm>
          <a:off x="0" y="3204723"/>
          <a:ext cx="10498013" cy="1782191"/>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5C24840-5109-41E7-9CE0-2A951B8370A9}">
      <dsp:nvSpPr>
        <dsp:cNvPr id="0" name=""/>
        <dsp:cNvSpPr/>
      </dsp:nvSpPr>
      <dsp:spPr>
        <a:xfrm>
          <a:off x="539112" y="3605716"/>
          <a:ext cx="980205" cy="98020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F66B38-ADBF-4BA3-B950-92DCCC92983B}">
      <dsp:nvSpPr>
        <dsp:cNvPr id="0" name=""/>
        <dsp:cNvSpPr/>
      </dsp:nvSpPr>
      <dsp:spPr>
        <a:xfrm>
          <a:off x="2191708" y="3204723"/>
          <a:ext cx="3145343" cy="1782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615" tIns="188615" rIns="188615" bIns="188615" numCol="1" spcCol="1270" anchor="ctr" anchorCtr="0">
          <a:noAutofit/>
        </a:bodyPr>
        <a:lstStyle/>
        <a:p>
          <a:pPr marL="0" lvl="0" indent="0" algn="l" defTabSz="1111250">
            <a:lnSpc>
              <a:spcPct val="100000"/>
            </a:lnSpc>
            <a:spcBef>
              <a:spcPct val="0"/>
            </a:spcBef>
            <a:spcAft>
              <a:spcPct val="35000"/>
            </a:spcAft>
            <a:buNone/>
          </a:pPr>
          <a:r>
            <a:rPr lang="en-US" sz="2500" b="0" kern="1200"/>
            <a:t>Provide services to all EU institutions </a:t>
          </a:r>
          <a:r>
            <a:rPr lang="en-US" sz="2500" b="0" kern="1200">
              <a:latin typeface="Calibri Light" panose="020F0302020204030204"/>
            </a:rPr>
            <a:t>and Data Spaces </a:t>
          </a:r>
          <a:r>
            <a:rPr lang="en-US" sz="2500" b="0" kern="1200"/>
            <a:t>in</a:t>
          </a:r>
        </a:p>
      </dsp:txBody>
      <dsp:txXfrm>
        <a:off x="2191708" y="3204723"/>
        <a:ext cx="3145343" cy="1782191"/>
      </dsp:txXfrm>
    </dsp:sp>
    <dsp:sp modelId="{7732EAFA-3EA3-44CB-A534-56C940F6754F}">
      <dsp:nvSpPr>
        <dsp:cNvPr id="0" name=""/>
        <dsp:cNvSpPr/>
      </dsp:nvSpPr>
      <dsp:spPr>
        <a:xfrm>
          <a:off x="5686638" y="3204723"/>
          <a:ext cx="4811375" cy="1782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615" tIns="188615" rIns="188615" bIns="188615" numCol="1" spcCol="1270" anchor="ctr" anchorCtr="0">
          <a:noAutofit/>
        </a:bodyPr>
        <a:lstStyle/>
        <a:p>
          <a:pPr marL="0" lvl="0" indent="0" algn="l" defTabSz="711200">
            <a:lnSpc>
              <a:spcPct val="100000"/>
            </a:lnSpc>
            <a:spcBef>
              <a:spcPct val="0"/>
            </a:spcBef>
            <a:spcAft>
              <a:spcPct val="35000"/>
            </a:spcAft>
            <a:buNone/>
          </a:pPr>
          <a:r>
            <a:rPr lang="en-US" sz="1600" kern="1200" cap="all"/>
            <a:t>- Creation and updates of reference data​</a:t>
          </a:r>
          <a:endParaRPr lang="en-US" sz="1600" kern="1200"/>
        </a:p>
        <a:p>
          <a:pPr marL="0" lvl="0" indent="0" algn="l" defTabSz="711200">
            <a:lnSpc>
              <a:spcPct val="100000"/>
            </a:lnSpc>
            <a:spcBef>
              <a:spcPct val="0"/>
            </a:spcBef>
            <a:spcAft>
              <a:spcPct val="35000"/>
            </a:spcAft>
            <a:buNone/>
          </a:pPr>
          <a:r>
            <a:rPr lang="en-US" sz="1600" kern="1200" cap="all"/>
            <a:t>- Maintenance and validation of data​</a:t>
          </a:r>
        </a:p>
        <a:p>
          <a:pPr marL="0" lvl="0" indent="0" algn="l" defTabSz="711200">
            <a:lnSpc>
              <a:spcPct val="100000"/>
            </a:lnSpc>
            <a:spcBef>
              <a:spcPct val="0"/>
            </a:spcBef>
            <a:spcAft>
              <a:spcPct val="35000"/>
            </a:spcAft>
            <a:buNone/>
          </a:pPr>
          <a:r>
            <a:rPr lang="en-US" sz="1600" kern="1200" cap="all"/>
            <a:t>- Publication across various platforms​</a:t>
          </a:r>
        </a:p>
        <a:p>
          <a:pPr marL="0" lvl="0" indent="0" algn="l" defTabSz="711200">
            <a:lnSpc>
              <a:spcPct val="100000"/>
            </a:lnSpc>
            <a:spcBef>
              <a:spcPct val="0"/>
            </a:spcBef>
            <a:spcAft>
              <a:spcPct val="35000"/>
            </a:spcAft>
            <a:buNone/>
          </a:pPr>
          <a:r>
            <a:rPr lang="en-US" sz="1600" kern="1200" cap="all"/>
            <a:t>- Promotion, training and ongoing support</a:t>
          </a:r>
        </a:p>
      </dsp:txBody>
      <dsp:txXfrm>
        <a:off x="5686638" y="3204723"/>
        <a:ext cx="4811375" cy="1782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AAD8D-7F97-45EC-A02D-9F75CBFF426C}">
      <dsp:nvSpPr>
        <dsp:cNvPr id="0" name=""/>
        <dsp:cNvSpPr/>
      </dsp:nvSpPr>
      <dsp:spPr>
        <a:xfrm rot="2562072">
          <a:off x="3895768" y="3056851"/>
          <a:ext cx="659458" cy="35859"/>
        </a:xfrm>
        <a:custGeom>
          <a:avLst/>
          <a:gdLst/>
          <a:ahLst/>
          <a:cxnLst/>
          <a:rect l="0" t="0" r="0" b="0"/>
          <a:pathLst>
            <a:path>
              <a:moveTo>
                <a:pt x="0" y="17929"/>
              </a:moveTo>
              <a:lnTo>
                <a:pt x="659458" y="1792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6A5992-5EF7-4390-832E-F75196E5AE8C}">
      <dsp:nvSpPr>
        <dsp:cNvPr id="0" name=""/>
        <dsp:cNvSpPr/>
      </dsp:nvSpPr>
      <dsp:spPr>
        <a:xfrm rot="59654">
          <a:off x="3983124" y="2176805"/>
          <a:ext cx="733357" cy="35859"/>
        </a:xfrm>
        <a:custGeom>
          <a:avLst/>
          <a:gdLst/>
          <a:ahLst/>
          <a:cxnLst/>
          <a:rect l="0" t="0" r="0" b="0"/>
          <a:pathLst>
            <a:path>
              <a:moveTo>
                <a:pt x="0" y="17929"/>
              </a:moveTo>
              <a:lnTo>
                <a:pt x="733357" y="1792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9C0C3E-DD1B-415F-9267-87C27D2D42EB}">
      <dsp:nvSpPr>
        <dsp:cNvPr id="0" name=""/>
        <dsp:cNvSpPr/>
      </dsp:nvSpPr>
      <dsp:spPr>
        <a:xfrm rot="19037928">
          <a:off x="3895768" y="1258627"/>
          <a:ext cx="659458" cy="35859"/>
        </a:xfrm>
        <a:custGeom>
          <a:avLst/>
          <a:gdLst/>
          <a:ahLst/>
          <a:cxnLst/>
          <a:rect l="0" t="0" r="0" b="0"/>
          <a:pathLst>
            <a:path>
              <a:moveTo>
                <a:pt x="0" y="17929"/>
              </a:moveTo>
              <a:lnTo>
                <a:pt x="659458" y="1792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8EFDA-81D2-4875-A5E2-8AF7CD25F1DD}">
      <dsp:nvSpPr>
        <dsp:cNvPr id="0" name=""/>
        <dsp:cNvSpPr/>
      </dsp:nvSpPr>
      <dsp:spPr>
        <a:xfrm>
          <a:off x="2630120" y="1768552"/>
          <a:ext cx="1242118" cy="8142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31342-49F9-437B-93A8-8600BD482E62}">
      <dsp:nvSpPr>
        <dsp:cNvPr id="0" name=""/>
        <dsp:cNvSpPr/>
      </dsp:nvSpPr>
      <dsp:spPr>
        <a:xfrm>
          <a:off x="4301484" y="9"/>
          <a:ext cx="1254855" cy="125485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Light" panose="020F0302020204030204"/>
            </a:rPr>
            <a:t>Website</a:t>
          </a:r>
          <a:endParaRPr lang="en-US" sz="1600" kern="1200"/>
        </a:p>
      </dsp:txBody>
      <dsp:txXfrm>
        <a:off x="4485253" y="183778"/>
        <a:ext cx="887317" cy="887317"/>
      </dsp:txXfrm>
    </dsp:sp>
    <dsp:sp modelId="{A9CA7807-1795-4260-A642-7F7194BFCBE0}">
      <dsp:nvSpPr>
        <dsp:cNvPr id="0" name=""/>
        <dsp:cNvSpPr/>
      </dsp:nvSpPr>
      <dsp:spPr>
        <a:xfrm>
          <a:off x="5681825" y="9"/>
          <a:ext cx="1882283" cy="125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Calibri Light" panose="020F0302020204030204"/>
            </a:rPr>
            <a:t>Gateway to reference data and the related tools and services</a:t>
          </a:r>
          <a:endParaRPr lang="en-US" sz="1700" kern="1200"/>
        </a:p>
      </dsp:txBody>
      <dsp:txXfrm>
        <a:off x="5681825" y="9"/>
        <a:ext cx="1882283" cy="1254855"/>
      </dsp:txXfrm>
    </dsp:sp>
    <dsp:sp modelId="{4CB672FF-34C8-4D93-9F13-F1F427C48941}">
      <dsp:nvSpPr>
        <dsp:cNvPr id="0" name=""/>
        <dsp:cNvSpPr/>
      </dsp:nvSpPr>
      <dsp:spPr>
        <a:xfrm>
          <a:off x="4716332" y="1584556"/>
          <a:ext cx="1254855" cy="125485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Light" panose="020F0302020204030204"/>
            </a:rPr>
            <a:t>Reference data catalogue</a:t>
          </a:r>
          <a:endParaRPr lang="en-US" sz="1600" kern="1200"/>
        </a:p>
      </dsp:txBody>
      <dsp:txXfrm>
        <a:off x="4900101" y="1768325"/>
        <a:ext cx="887317" cy="887317"/>
      </dsp:txXfrm>
    </dsp:sp>
    <dsp:sp modelId="{F81BF247-AC75-4E3B-830C-146BA2CE5917}">
      <dsp:nvSpPr>
        <dsp:cNvPr id="0" name=""/>
        <dsp:cNvSpPr/>
      </dsp:nvSpPr>
      <dsp:spPr>
        <a:xfrm>
          <a:off x="6096673" y="1584556"/>
          <a:ext cx="1882283" cy="125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Calibri Light" panose="020F0302020204030204"/>
            </a:rPr>
            <a:t>~300 semantic assets, maintained by EU institutions</a:t>
          </a:r>
          <a:endParaRPr lang="en-US" sz="1700" kern="1200"/>
        </a:p>
      </dsp:txBody>
      <dsp:txXfrm>
        <a:off x="6096673" y="1584556"/>
        <a:ext cx="1882283" cy="1254855"/>
      </dsp:txXfrm>
    </dsp:sp>
    <dsp:sp modelId="{C646DD8C-BF60-49CD-BDB1-ABE1CD3A90E6}">
      <dsp:nvSpPr>
        <dsp:cNvPr id="0" name=""/>
        <dsp:cNvSpPr/>
      </dsp:nvSpPr>
      <dsp:spPr>
        <a:xfrm>
          <a:off x="4301484" y="3096473"/>
          <a:ext cx="1254855" cy="125485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alibri Light" panose="020F0302020204030204"/>
            </a:rPr>
            <a:t>Set of services</a:t>
          </a:r>
          <a:endParaRPr lang="en-US" sz="1600" kern="1200"/>
        </a:p>
      </dsp:txBody>
      <dsp:txXfrm>
        <a:off x="4485253" y="3280242"/>
        <a:ext cx="887317" cy="887317"/>
      </dsp:txXfrm>
    </dsp:sp>
    <dsp:sp modelId="{041F9721-6D2E-4B0A-B670-9433C6C1BF6A}">
      <dsp:nvSpPr>
        <dsp:cNvPr id="0" name=""/>
        <dsp:cNvSpPr/>
      </dsp:nvSpPr>
      <dsp:spPr>
        <a:xfrm>
          <a:off x="5681825" y="3096473"/>
          <a:ext cx="1882283" cy="1254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Calibri Light" panose="020F0302020204030204"/>
            </a:rPr>
            <a:t>Maintenance and publication of reference data</a:t>
          </a:r>
          <a:endParaRPr lang="en-US" sz="1700" kern="1200"/>
        </a:p>
        <a:p>
          <a:pPr marL="171450" lvl="1" indent="-171450" algn="l" defTabSz="755650" rtl="0">
            <a:lnSpc>
              <a:spcPct val="90000"/>
            </a:lnSpc>
            <a:spcBef>
              <a:spcPct val="0"/>
            </a:spcBef>
            <a:spcAft>
              <a:spcPct val="15000"/>
            </a:spcAft>
            <a:buChar char="•"/>
          </a:pPr>
          <a:r>
            <a:rPr lang="en-US" sz="1700" kern="1200">
              <a:latin typeface="Calibri Light" panose="020F0302020204030204"/>
            </a:rPr>
            <a:t>Support, training and helpdesk</a:t>
          </a:r>
          <a:endParaRPr lang="en-US" sz="1700" kern="1200"/>
        </a:p>
      </dsp:txBody>
      <dsp:txXfrm>
        <a:off x="5681825" y="3096473"/>
        <a:ext cx="1882283" cy="1254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B3E12-59AA-410D-B52F-407E9CC9E03E}">
      <dsp:nvSpPr>
        <dsp:cNvPr id="0" name=""/>
        <dsp:cNvSpPr/>
      </dsp:nvSpPr>
      <dsp:spPr>
        <a:xfrm>
          <a:off x="3947" y="373478"/>
          <a:ext cx="2373358" cy="68543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IE" sz="1900" kern="1200"/>
            <a:t>Creation and update of reference data</a:t>
          </a:r>
        </a:p>
      </dsp:txBody>
      <dsp:txXfrm>
        <a:off x="3947" y="373478"/>
        <a:ext cx="2373358" cy="685436"/>
      </dsp:txXfrm>
    </dsp:sp>
    <dsp:sp modelId="{BFF211C8-A432-41B8-B78C-8EBBEA06AE10}">
      <dsp:nvSpPr>
        <dsp:cNvPr id="0" name=""/>
        <dsp:cNvSpPr/>
      </dsp:nvSpPr>
      <dsp:spPr>
        <a:xfrm>
          <a:off x="3947" y="1058915"/>
          <a:ext cx="2373358" cy="198188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IE" sz="1900" kern="1200"/>
            <a:t>Create a new vocabulary</a:t>
          </a:r>
        </a:p>
        <a:p>
          <a:pPr marL="171450" lvl="1" indent="-171450" algn="l" defTabSz="844550">
            <a:lnSpc>
              <a:spcPct val="90000"/>
            </a:lnSpc>
            <a:spcBef>
              <a:spcPct val="0"/>
            </a:spcBef>
            <a:spcAft>
              <a:spcPct val="15000"/>
            </a:spcAft>
            <a:buChar char="•"/>
          </a:pPr>
          <a:r>
            <a:rPr lang="en-IE" sz="1900" kern="1200"/>
            <a:t>Update an existing vocabulary</a:t>
          </a:r>
        </a:p>
        <a:p>
          <a:pPr marL="171450" lvl="1" indent="-171450" algn="l" defTabSz="844550">
            <a:lnSpc>
              <a:spcPct val="90000"/>
            </a:lnSpc>
            <a:spcBef>
              <a:spcPct val="0"/>
            </a:spcBef>
            <a:spcAft>
              <a:spcPct val="15000"/>
            </a:spcAft>
            <a:buChar char="•"/>
          </a:pPr>
          <a:r>
            <a:rPr lang="en-IE" sz="1900" kern="1200"/>
            <a:t>Support in data modelling</a:t>
          </a:r>
        </a:p>
      </dsp:txBody>
      <dsp:txXfrm>
        <a:off x="3947" y="1058915"/>
        <a:ext cx="2373358" cy="1981889"/>
      </dsp:txXfrm>
    </dsp:sp>
    <dsp:sp modelId="{6C10AA8B-3A62-4A16-BDDF-44B1603473B8}">
      <dsp:nvSpPr>
        <dsp:cNvPr id="0" name=""/>
        <dsp:cNvSpPr/>
      </dsp:nvSpPr>
      <dsp:spPr>
        <a:xfrm>
          <a:off x="2709575" y="373478"/>
          <a:ext cx="2373358" cy="68543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IE" sz="1900" kern="1200"/>
            <a:t>Maintenance of reference data</a:t>
          </a:r>
        </a:p>
      </dsp:txBody>
      <dsp:txXfrm>
        <a:off x="2709575" y="373478"/>
        <a:ext cx="2373358" cy="685436"/>
      </dsp:txXfrm>
    </dsp:sp>
    <dsp:sp modelId="{AE36B702-FADA-4533-8E86-5FD68B584774}">
      <dsp:nvSpPr>
        <dsp:cNvPr id="0" name=""/>
        <dsp:cNvSpPr/>
      </dsp:nvSpPr>
      <dsp:spPr>
        <a:xfrm>
          <a:off x="2709575" y="1058915"/>
          <a:ext cx="2373358" cy="198188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IE" sz="1900" kern="1200"/>
            <a:t>Creation of the vocabulary in </a:t>
          </a:r>
          <a:r>
            <a:rPr lang="en-IE" sz="1900" kern="1200" err="1"/>
            <a:t>VocBench</a:t>
          </a:r>
          <a:r>
            <a:rPr lang="en-IE" sz="1900" kern="1200"/>
            <a:t> or TLT</a:t>
          </a:r>
        </a:p>
        <a:p>
          <a:pPr marL="171450" lvl="1" indent="-171450" algn="l" defTabSz="844550">
            <a:lnSpc>
              <a:spcPct val="90000"/>
            </a:lnSpc>
            <a:spcBef>
              <a:spcPct val="0"/>
            </a:spcBef>
            <a:spcAft>
              <a:spcPct val="15000"/>
            </a:spcAft>
            <a:buChar char="•"/>
          </a:pPr>
          <a:r>
            <a:rPr lang="en-IE" sz="1900" kern="1200"/>
            <a:t>Technical support, configurations, data upload</a:t>
          </a:r>
        </a:p>
      </dsp:txBody>
      <dsp:txXfrm>
        <a:off x="2709575" y="1058915"/>
        <a:ext cx="2373358" cy="1981889"/>
      </dsp:txXfrm>
    </dsp:sp>
    <dsp:sp modelId="{5E7FD93B-6A8E-41C9-9468-359A8A4726AD}">
      <dsp:nvSpPr>
        <dsp:cNvPr id="0" name=""/>
        <dsp:cNvSpPr/>
      </dsp:nvSpPr>
      <dsp:spPr>
        <a:xfrm>
          <a:off x="5415204" y="373478"/>
          <a:ext cx="2373358" cy="68543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IE" sz="1900" kern="1200"/>
            <a:t>Publication</a:t>
          </a:r>
        </a:p>
      </dsp:txBody>
      <dsp:txXfrm>
        <a:off x="5415204" y="373478"/>
        <a:ext cx="2373358" cy="685436"/>
      </dsp:txXfrm>
    </dsp:sp>
    <dsp:sp modelId="{CE2CE0F9-BA5D-4E5B-816F-1907B2AAE710}">
      <dsp:nvSpPr>
        <dsp:cNvPr id="0" name=""/>
        <dsp:cNvSpPr/>
      </dsp:nvSpPr>
      <dsp:spPr>
        <a:xfrm>
          <a:off x="5415204" y="1058915"/>
          <a:ext cx="2373358" cy="198188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IE" sz="1900" b="1" kern="1200">
              <a:latin typeface="Calibri Light" panose="020F0302020204030204"/>
            </a:rPr>
            <a:t>Persistent URIs</a:t>
          </a:r>
        </a:p>
        <a:p>
          <a:pPr marL="171450" lvl="1" indent="-171450" algn="l" defTabSz="844550">
            <a:lnSpc>
              <a:spcPct val="90000"/>
            </a:lnSpc>
            <a:spcBef>
              <a:spcPct val="0"/>
            </a:spcBef>
            <a:spcAft>
              <a:spcPct val="15000"/>
            </a:spcAft>
            <a:buChar char="•"/>
          </a:pPr>
          <a:r>
            <a:rPr lang="en-IE" sz="1900" kern="1200"/>
            <a:t>Cellar semantic repository</a:t>
          </a:r>
        </a:p>
        <a:p>
          <a:pPr marL="171450" lvl="1" indent="-171450" algn="l" defTabSz="844550">
            <a:lnSpc>
              <a:spcPct val="90000"/>
            </a:lnSpc>
            <a:spcBef>
              <a:spcPct val="0"/>
            </a:spcBef>
            <a:spcAft>
              <a:spcPct val="15000"/>
            </a:spcAft>
            <a:buChar char="•"/>
          </a:pPr>
          <a:r>
            <a:rPr lang="en-IE" sz="1900" kern="1200" err="1"/>
            <a:t>ShowVoc</a:t>
          </a:r>
          <a:endParaRPr lang="en-IE" sz="1900" kern="1200"/>
        </a:p>
        <a:p>
          <a:pPr marL="171450" lvl="1" indent="-171450" algn="l" defTabSz="844550">
            <a:lnSpc>
              <a:spcPct val="90000"/>
            </a:lnSpc>
            <a:spcBef>
              <a:spcPct val="0"/>
            </a:spcBef>
            <a:spcAft>
              <a:spcPct val="15000"/>
            </a:spcAft>
            <a:buChar char="•"/>
          </a:pPr>
          <a:r>
            <a:rPr lang="en-IE" sz="1900" kern="1200"/>
            <a:t>EU Vocabularies website</a:t>
          </a:r>
        </a:p>
      </dsp:txBody>
      <dsp:txXfrm>
        <a:off x="5415204" y="1058915"/>
        <a:ext cx="2373358" cy="1981889"/>
      </dsp:txXfrm>
    </dsp:sp>
    <dsp:sp modelId="{D25182F2-07C4-481D-BCD1-DBE2B906B9A2}">
      <dsp:nvSpPr>
        <dsp:cNvPr id="0" name=""/>
        <dsp:cNvSpPr/>
      </dsp:nvSpPr>
      <dsp:spPr>
        <a:xfrm>
          <a:off x="8120832" y="373478"/>
          <a:ext cx="2373358" cy="68543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IE" sz="1900" kern="1200"/>
            <a:t>Training and support</a:t>
          </a:r>
        </a:p>
      </dsp:txBody>
      <dsp:txXfrm>
        <a:off x="8120832" y="373478"/>
        <a:ext cx="2373358" cy="685436"/>
      </dsp:txXfrm>
    </dsp:sp>
    <dsp:sp modelId="{C8953B5A-53A6-4E46-B453-BBDE85CACA70}">
      <dsp:nvSpPr>
        <dsp:cNvPr id="0" name=""/>
        <dsp:cNvSpPr/>
      </dsp:nvSpPr>
      <dsp:spPr>
        <a:xfrm>
          <a:off x="8120832" y="1058915"/>
          <a:ext cx="2373358" cy="198188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IE" sz="1900" kern="1200"/>
            <a:t>Use of the tools</a:t>
          </a:r>
        </a:p>
        <a:p>
          <a:pPr marL="171450" lvl="1" indent="-171450" algn="l" defTabSz="844550">
            <a:lnSpc>
              <a:spcPct val="90000"/>
            </a:lnSpc>
            <a:spcBef>
              <a:spcPct val="0"/>
            </a:spcBef>
            <a:spcAft>
              <a:spcPct val="15000"/>
            </a:spcAft>
            <a:buChar char="•"/>
          </a:pPr>
          <a:r>
            <a:rPr lang="en-IE" sz="1900" kern="1200"/>
            <a:t>Custom needs (SPARQL queries, custom forms etc.)</a:t>
          </a:r>
        </a:p>
      </dsp:txBody>
      <dsp:txXfrm>
        <a:off x="8120832" y="1058915"/>
        <a:ext cx="2373358" cy="1981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3B4FD-D665-4E72-8D2A-D8B5D8FD624F}">
      <dsp:nvSpPr>
        <dsp:cNvPr id="0" name=""/>
        <dsp:cNvSpPr/>
      </dsp:nvSpPr>
      <dsp:spPr>
        <a:xfrm>
          <a:off x="4921" y="797012"/>
          <a:ext cx="1886384"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IE" sz="2000" kern="1200"/>
            <a:t>General</a:t>
          </a:r>
        </a:p>
      </dsp:txBody>
      <dsp:txXfrm>
        <a:off x="4921" y="797012"/>
        <a:ext cx="1886384" cy="576000"/>
      </dsp:txXfrm>
    </dsp:sp>
    <dsp:sp modelId="{1AA52BB5-C29B-4C89-822B-39E8CC328611}">
      <dsp:nvSpPr>
        <dsp:cNvPr id="0" name=""/>
        <dsp:cNvSpPr/>
      </dsp:nvSpPr>
      <dsp:spPr>
        <a:xfrm>
          <a:off x="4921" y="1373012"/>
          <a:ext cx="1886384" cy="205113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E" sz="2000" kern="1200"/>
            <a:t>Currency</a:t>
          </a:r>
        </a:p>
        <a:p>
          <a:pPr marL="228600" lvl="1" indent="-228600" algn="l" defTabSz="889000">
            <a:lnSpc>
              <a:spcPct val="90000"/>
            </a:lnSpc>
            <a:spcBef>
              <a:spcPct val="0"/>
            </a:spcBef>
            <a:spcAft>
              <a:spcPct val="15000"/>
            </a:spcAft>
            <a:buChar char="•"/>
          </a:pPr>
          <a:r>
            <a:rPr lang="en-IE" sz="2000" kern="1200"/>
            <a:t>Honorific</a:t>
          </a:r>
        </a:p>
        <a:p>
          <a:pPr marL="228600" lvl="1" indent="-228600" algn="l" defTabSz="889000">
            <a:lnSpc>
              <a:spcPct val="90000"/>
            </a:lnSpc>
            <a:spcBef>
              <a:spcPct val="0"/>
            </a:spcBef>
            <a:spcAft>
              <a:spcPct val="15000"/>
            </a:spcAft>
            <a:buChar char="•"/>
          </a:pPr>
          <a:r>
            <a:rPr lang="en-IE" sz="2000" kern="1200"/>
            <a:t>Language</a:t>
          </a:r>
        </a:p>
      </dsp:txBody>
      <dsp:txXfrm>
        <a:off x="4921" y="1373012"/>
        <a:ext cx="1886384" cy="2051136"/>
      </dsp:txXfrm>
    </dsp:sp>
    <dsp:sp modelId="{BD7DE3F7-30F5-43F7-915C-E598EE83722B}">
      <dsp:nvSpPr>
        <dsp:cNvPr id="0" name=""/>
        <dsp:cNvSpPr/>
      </dsp:nvSpPr>
      <dsp:spPr>
        <a:xfrm>
          <a:off x="2155398" y="797012"/>
          <a:ext cx="1886384" cy="576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IE" sz="2000" kern="1200"/>
            <a:t>Geographical</a:t>
          </a:r>
        </a:p>
      </dsp:txBody>
      <dsp:txXfrm>
        <a:off x="2155398" y="797012"/>
        <a:ext cx="1886384" cy="576000"/>
      </dsp:txXfrm>
    </dsp:sp>
    <dsp:sp modelId="{A87B0DB3-02A2-4CFA-A92F-661ABF857870}">
      <dsp:nvSpPr>
        <dsp:cNvPr id="0" name=""/>
        <dsp:cNvSpPr/>
      </dsp:nvSpPr>
      <dsp:spPr>
        <a:xfrm>
          <a:off x="2155398" y="1373012"/>
          <a:ext cx="1886384" cy="205113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E" sz="2000" kern="1200"/>
            <a:t>Countries and territories</a:t>
          </a:r>
        </a:p>
        <a:p>
          <a:pPr marL="228600" lvl="1" indent="-228600" algn="l" defTabSz="889000">
            <a:lnSpc>
              <a:spcPct val="90000"/>
            </a:lnSpc>
            <a:spcBef>
              <a:spcPct val="0"/>
            </a:spcBef>
            <a:spcAft>
              <a:spcPct val="15000"/>
            </a:spcAft>
            <a:buChar char="•"/>
          </a:pPr>
          <a:r>
            <a:rPr lang="en-IE" sz="2000" kern="1200"/>
            <a:t>Continent</a:t>
          </a:r>
        </a:p>
        <a:p>
          <a:pPr marL="228600" lvl="1" indent="-228600" algn="l" defTabSz="889000">
            <a:lnSpc>
              <a:spcPct val="90000"/>
            </a:lnSpc>
            <a:spcBef>
              <a:spcPct val="0"/>
            </a:spcBef>
            <a:spcAft>
              <a:spcPct val="15000"/>
            </a:spcAft>
            <a:buChar char="•"/>
          </a:pPr>
          <a:r>
            <a:rPr lang="en-IE" sz="2000" kern="1200"/>
            <a:t>Place</a:t>
          </a:r>
        </a:p>
      </dsp:txBody>
      <dsp:txXfrm>
        <a:off x="2155398" y="1373012"/>
        <a:ext cx="1886384" cy="2051136"/>
      </dsp:txXfrm>
    </dsp:sp>
    <dsp:sp modelId="{C3CF3A7B-0CE0-48D4-80B8-F53557981C23}">
      <dsp:nvSpPr>
        <dsp:cNvPr id="0" name=""/>
        <dsp:cNvSpPr/>
      </dsp:nvSpPr>
      <dsp:spPr>
        <a:xfrm>
          <a:off x="4305876" y="797012"/>
          <a:ext cx="1886384" cy="576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IE" sz="2000" kern="1200"/>
            <a:t>Legal</a:t>
          </a:r>
        </a:p>
      </dsp:txBody>
      <dsp:txXfrm>
        <a:off x="4305876" y="797012"/>
        <a:ext cx="1886384" cy="576000"/>
      </dsp:txXfrm>
    </dsp:sp>
    <dsp:sp modelId="{879289EC-3C44-47D3-9AA1-1A38EB55AB81}">
      <dsp:nvSpPr>
        <dsp:cNvPr id="0" name=""/>
        <dsp:cNvSpPr/>
      </dsp:nvSpPr>
      <dsp:spPr>
        <a:xfrm>
          <a:off x="4305876" y="1373012"/>
          <a:ext cx="1886384" cy="205113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E" sz="2000" kern="1200"/>
            <a:t>Event</a:t>
          </a:r>
        </a:p>
        <a:p>
          <a:pPr marL="228600" lvl="1" indent="-228600" algn="l" defTabSz="889000">
            <a:lnSpc>
              <a:spcPct val="90000"/>
            </a:lnSpc>
            <a:spcBef>
              <a:spcPct val="0"/>
            </a:spcBef>
            <a:spcAft>
              <a:spcPct val="15000"/>
            </a:spcAft>
            <a:buChar char="•"/>
          </a:pPr>
          <a:r>
            <a:rPr lang="en-IE" sz="2000" kern="1200"/>
            <a:t>Role</a:t>
          </a:r>
        </a:p>
        <a:p>
          <a:pPr marL="228600" lvl="1" indent="-228600" algn="l" defTabSz="889000">
            <a:lnSpc>
              <a:spcPct val="90000"/>
            </a:lnSpc>
            <a:spcBef>
              <a:spcPct val="0"/>
            </a:spcBef>
            <a:spcAft>
              <a:spcPct val="15000"/>
            </a:spcAft>
            <a:buChar char="•"/>
          </a:pPr>
          <a:r>
            <a:rPr lang="en-IE" sz="2000" kern="1200"/>
            <a:t>Legal date</a:t>
          </a:r>
        </a:p>
        <a:p>
          <a:pPr marL="228600" lvl="1" indent="-228600" algn="l" defTabSz="889000">
            <a:lnSpc>
              <a:spcPct val="90000"/>
            </a:lnSpc>
            <a:spcBef>
              <a:spcPct val="0"/>
            </a:spcBef>
            <a:spcAft>
              <a:spcPct val="15000"/>
            </a:spcAft>
            <a:buChar char="•"/>
          </a:pPr>
          <a:r>
            <a:rPr lang="en-IE" sz="2000" kern="1200"/>
            <a:t>Subdivision</a:t>
          </a:r>
        </a:p>
      </dsp:txBody>
      <dsp:txXfrm>
        <a:off x="4305876" y="1373012"/>
        <a:ext cx="1886384" cy="2051136"/>
      </dsp:txXfrm>
    </dsp:sp>
    <dsp:sp modelId="{CF28483E-A966-4BE1-8B42-6C2BE23424D3}">
      <dsp:nvSpPr>
        <dsp:cNvPr id="0" name=""/>
        <dsp:cNvSpPr/>
      </dsp:nvSpPr>
      <dsp:spPr>
        <a:xfrm>
          <a:off x="6456354" y="797012"/>
          <a:ext cx="1886384" cy="576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IE" sz="2000" kern="1200"/>
            <a:t>Procurement</a:t>
          </a:r>
        </a:p>
      </dsp:txBody>
      <dsp:txXfrm>
        <a:off x="6456354" y="797012"/>
        <a:ext cx="1886384" cy="576000"/>
      </dsp:txXfrm>
    </dsp:sp>
    <dsp:sp modelId="{99816ADC-1F65-49D7-AAFD-67BC29495C4A}">
      <dsp:nvSpPr>
        <dsp:cNvPr id="0" name=""/>
        <dsp:cNvSpPr/>
      </dsp:nvSpPr>
      <dsp:spPr>
        <a:xfrm>
          <a:off x="6456354" y="1373012"/>
          <a:ext cx="1886384" cy="205113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E" sz="2000" kern="1200"/>
            <a:t>Contract nature</a:t>
          </a:r>
        </a:p>
        <a:p>
          <a:pPr marL="228600" lvl="1" indent="-228600" algn="l" defTabSz="889000">
            <a:lnSpc>
              <a:spcPct val="90000"/>
            </a:lnSpc>
            <a:spcBef>
              <a:spcPct val="0"/>
            </a:spcBef>
            <a:spcAft>
              <a:spcPct val="15000"/>
            </a:spcAft>
            <a:buChar char="•"/>
          </a:pPr>
          <a:r>
            <a:rPr lang="en-IE" sz="2000" kern="1200"/>
            <a:t>Main activity</a:t>
          </a:r>
        </a:p>
        <a:p>
          <a:pPr marL="228600" lvl="1" indent="-228600" algn="l" defTabSz="889000">
            <a:lnSpc>
              <a:spcPct val="90000"/>
            </a:lnSpc>
            <a:spcBef>
              <a:spcPct val="0"/>
            </a:spcBef>
            <a:spcAft>
              <a:spcPct val="15000"/>
            </a:spcAft>
            <a:buChar char="•"/>
          </a:pPr>
          <a:r>
            <a:rPr lang="en-IE" sz="2000" kern="1200"/>
            <a:t>Procurement procedure type</a:t>
          </a:r>
        </a:p>
      </dsp:txBody>
      <dsp:txXfrm>
        <a:off x="6456354" y="1373012"/>
        <a:ext cx="1886384" cy="2051136"/>
      </dsp:txXfrm>
    </dsp:sp>
    <dsp:sp modelId="{2622F0AB-78F9-465A-94F0-B7471C383329}">
      <dsp:nvSpPr>
        <dsp:cNvPr id="0" name=""/>
        <dsp:cNvSpPr/>
      </dsp:nvSpPr>
      <dsp:spPr>
        <a:xfrm>
          <a:off x="8606832" y="797012"/>
          <a:ext cx="1886384" cy="5760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IE" sz="2000" kern="1200"/>
            <a:t>Publication</a:t>
          </a:r>
        </a:p>
      </dsp:txBody>
      <dsp:txXfrm>
        <a:off x="8606832" y="797012"/>
        <a:ext cx="1886384" cy="576000"/>
      </dsp:txXfrm>
    </dsp:sp>
    <dsp:sp modelId="{DB9FC10C-1594-4BAD-AEAF-9595D29B2971}">
      <dsp:nvSpPr>
        <dsp:cNvPr id="0" name=""/>
        <dsp:cNvSpPr/>
      </dsp:nvSpPr>
      <dsp:spPr>
        <a:xfrm>
          <a:off x="8606832" y="1373012"/>
          <a:ext cx="1886384" cy="2051136"/>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E" sz="2000" kern="1200"/>
            <a:t>Product form</a:t>
          </a:r>
        </a:p>
        <a:p>
          <a:pPr marL="228600" lvl="1" indent="-228600" algn="l" defTabSz="889000">
            <a:lnSpc>
              <a:spcPct val="90000"/>
            </a:lnSpc>
            <a:spcBef>
              <a:spcPct val="0"/>
            </a:spcBef>
            <a:spcAft>
              <a:spcPct val="15000"/>
            </a:spcAft>
            <a:buChar char="•"/>
          </a:pPr>
          <a:r>
            <a:rPr lang="en-IE" sz="2000" kern="1200"/>
            <a:t>Publication theme</a:t>
          </a:r>
        </a:p>
        <a:p>
          <a:pPr marL="228600" lvl="1" indent="-228600" algn="l" defTabSz="889000">
            <a:lnSpc>
              <a:spcPct val="90000"/>
            </a:lnSpc>
            <a:spcBef>
              <a:spcPct val="0"/>
            </a:spcBef>
            <a:spcAft>
              <a:spcPct val="15000"/>
            </a:spcAft>
            <a:buChar char="•"/>
          </a:pPr>
          <a:r>
            <a:rPr lang="en-IE" sz="2000" kern="1200"/>
            <a:t>Target audience</a:t>
          </a:r>
        </a:p>
      </dsp:txBody>
      <dsp:txXfrm>
        <a:off x="8606832" y="1373012"/>
        <a:ext cx="1886384" cy="20511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65369-D7F2-4774-8491-D6E57BC2F3C0}">
      <dsp:nvSpPr>
        <dsp:cNvPr id="0" name=""/>
        <dsp:cNvSpPr/>
      </dsp:nvSpPr>
      <dsp:spPr>
        <a:xfrm>
          <a:off x="2803" y="0"/>
          <a:ext cx="2750700" cy="47260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IE" sz="3600" kern="1200">
              <a:hlinkClick xmlns:r="http://schemas.openxmlformats.org/officeDocument/2006/relationships" r:id="rId1"/>
            </a:rPr>
            <a:t>Taxonomies</a:t>
          </a:r>
          <a:endParaRPr lang="en-IE" sz="3600" kern="1200"/>
        </a:p>
      </dsp:txBody>
      <dsp:txXfrm>
        <a:off x="2803" y="0"/>
        <a:ext cx="2750700" cy="1417801"/>
      </dsp:txXfrm>
    </dsp:sp>
    <dsp:sp modelId="{8CFCFA59-941D-43B6-9CDB-6D3759620EEA}">
      <dsp:nvSpPr>
        <dsp:cNvPr id="0" name=""/>
        <dsp:cNvSpPr/>
      </dsp:nvSpPr>
      <dsp:spPr>
        <a:xfrm>
          <a:off x="277873" y="1419185"/>
          <a:ext cx="2200560" cy="14249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kern="1200"/>
            <a:t>controlled vocabulary in which all the terms belong to a single hierarchical structure </a:t>
          </a:r>
          <a:endParaRPr lang="en-IE" sz="1400" kern="1200"/>
        </a:p>
      </dsp:txBody>
      <dsp:txXfrm>
        <a:off x="319608" y="1460920"/>
        <a:ext cx="2117090" cy="1341484"/>
      </dsp:txXfrm>
    </dsp:sp>
    <dsp:sp modelId="{D15A8B61-ADD1-4893-95CD-FE89742E2F35}">
      <dsp:nvSpPr>
        <dsp:cNvPr id="0" name=""/>
        <dsp:cNvSpPr/>
      </dsp:nvSpPr>
      <dsp:spPr>
        <a:xfrm>
          <a:off x="277873" y="3063364"/>
          <a:ext cx="2200560" cy="14249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Eurostat statistical classifications</a:t>
          </a:r>
        </a:p>
        <a:p>
          <a:pPr marL="0" lvl="0" indent="0" algn="ctr" defTabSz="622300">
            <a:lnSpc>
              <a:spcPct val="90000"/>
            </a:lnSpc>
            <a:spcBef>
              <a:spcPct val="0"/>
            </a:spcBef>
            <a:spcAft>
              <a:spcPct val="35000"/>
            </a:spcAft>
            <a:buNone/>
          </a:pPr>
          <a:r>
            <a:rPr lang="en-IE" sz="1400" kern="1200"/>
            <a:t>European Learning Model taxonomies</a:t>
          </a:r>
        </a:p>
        <a:p>
          <a:pPr marL="0" lvl="0" indent="0" algn="ctr" defTabSz="622300">
            <a:lnSpc>
              <a:spcPct val="90000"/>
            </a:lnSpc>
            <a:spcBef>
              <a:spcPct val="0"/>
            </a:spcBef>
            <a:spcAft>
              <a:spcPct val="35000"/>
            </a:spcAft>
            <a:buNone/>
          </a:pPr>
          <a:r>
            <a:rPr lang="en-IE" sz="1400" kern="1200" err="1"/>
            <a:t>EuroSciVoc</a:t>
          </a:r>
          <a:endParaRPr lang="en-IE" sz="1400" kern="1200"/>
        </a:p>
        <a:p>
          <a:pPr marL="0" lvl="0" indent="0" algn="ctr" defTabSz="622300">
            <a:lnSpc>
              <a:spcPct val="90000"/>
            </a:lnSpc>
            <a:spcBef>
              <a:spcPct val="0"/>
            </a:spcBef>
            <a:spcAft>
              <a:spcPct val="35000"/>
            </a:spcAft>
            <a:buNone/>
          </a:pPr>
          <a:r>
            <a:rPr lang="en-IE" sz="1400" kern="1200" err="1"/>
            <a:t>Cybersecrutiy</a:t>
          </a:r>
          <a:r>
            <a:rPr lang="en-IE" sz="1400" kern="1200"/>
            <a:t> Taxonomy</a:t>
          </a:r>
        </a:p>
      </dsp:txBody>
      <dsp:txXfrm>
        <a:off x="319608" y="3105099"/>
        <a:ext cx="2117090" cy="1341484"/>
      </dsp:txXfrm>
    </dsp:sp>
    <dsp:sp modelId="{0AF48D29-8B0F-4C30-8AE1-A44921D9C8B0}">
      <dsp:nvSpPr>
        <dsp:cNvPr id="0" name=""/>
        <dsp:cNvSpPr/>
      </dsp:nvSpPr>
      <dsp:spPr>
        <a:xfrm>
          <a:off x="2959806" y="0"/>
          <a:ext cx="2750700" cy="47260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IE" sz="3600" kern="1200">
              <a:hlinkClick xmlns:r="http://schemas.openxmlformats.org/officeDocument/2006/relationships" r:id="rId2"/>
            </a:rPr>
            <a:t>Thesauri</a:t>
          </a:r>
          <a:endParaRPr lang="en-IE" sz="3600" kern="1200"/>
        </a:p>
      </dsp:txBody>
      <dsp:txXfrm>
        <a:off x="2959806" y="0"/>
        <a:ext cx="2750700" cy="1417801"/>
      </dsp:txXfrm>
    </dsp:sp>
    <dsp:sp modelId="{3936550E-53AD-4934-A344-8A4728F95510}">
      <dsp:nvSpPr>
        <dsp:cNvPr id="0" name=""/>
        <dsp:cNvSpPr/>
      </dsp:nvSpPr>
      <dsp:spPr>
        <a:xfrm>
          <a:off x="3234876" y="1419185"/>
          <a:ext cx="2200560" cy="142495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kern="1200"/>
            <a:t>controlled vocabulary with concepts in a hierarchical structure and with related relationships to other terms</a:t>
          </a:r>
          <a:endParaRPr lang="en-IE" sz="1400" kern="1200"/>
        </a:p>
      </dsp:txBody>
      <dsp:txXfrm>
        <a:off x="3276611" y="1460920"/>
        <a:ext cx="2117090" cy="1341484"/>
      </dsp:txXfrm>
    </dsp:sp>
    <dsp:sp modelId="{1C8A7EF6-8714-43CC-B1F8-54E4D5FFA889}">
      <dsp:nvSpPr>
        <dsp:cNvPr id="0" name=""/>
        <dsp:cNvSpPr/>
      </dsp:nvSpPr>
      <dsp:spPr>
        <a:xfrm>
          <a:off x="3234876" y="3063364"/>
          <a:ext cx="2200560" cy="142495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err="1"/>
            <a:t>EuroVoc</a:t>
          </a:r>
          <a:r>
            <a:rPr lang="en-IE" sz="1400" kern="1200"/>
            <a:t> </a:t>
          </a:r>
        </a:p>
        <a:p>
          <a:pPr marL="0" lvl="0" indent="0" algn="ctr" defTabSz="622300">
            <a:lnSpc>
              <a:spcPct val="90000"/>
            </a:lnSpc>
            <a:spcBef>
              <a:spcPct val="0"/>
            </a:spcBef>
            <a:spcAft>
              <a:spcPct val="35000"/>
            </a:spcAft>
            <a:buNone/>
          </a:pPr>
          <a:r>
            <a:rPr lang="en-IE" sz="1400" kern="1200"/>
            <a:t>Digital Europa Thesaurus</a:t>
          </a:r>
        </a:p>
        <a:p>
          <a:pPr marL="0" lvl="0" indent="0" algn="ctr" defTabSz="622300">
            <a:lnSpc>
              <a:spcPct val="90000"/>
            </a:lnSpc>
            <a:spcBef>
              <a:spcPct val="0"/>
            </a:spcBef>
            <a:spcAft>
              <a:spcPct val="35000"/>
            </a:spcAft>
            <a:buNone/>
          </a:pPr>
          <a:r>
            <a:rPr lang="en-IE" sz="1400" kern="1200"/>
            <a:t> DE-BIAS Vocabulary</a:t>
          </a:r>
        </a:p>
      </dsp:txBody>
      <dsp:txXfrm>
        <a:off x="3276611" y="3105099"/>
        <a:ext cx="2117090" cy="1341484"/>
      </dsp:txXfrm>
    </dsp:sp>
    <dsp:sp modelId="{727F1B5F-1321-4FA0-B3E9-88C50B129423}">
      <dsp:nvSpPr>
        <dsp:cNvPr id="0" name=""/>
        <dsp:cNvSpPr/>
      </dsp:nvSpPr>
      <dsp:spPr>
        <a:xfrm>
          <a:off x="5916810" y="0"/>
          <a:ext cx="2750700" cy="47260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IE" sz="3600" kern="1200">
              <a:hlinkClick xmlns:r="http://schemas.openxmlformats.org/officeDocument/2006/relationships" r:id="rId3"/>
            </a:rPr>
            <a:t>Ontologies</a:t>
          </a:r>
          <a:endParaRPr lang="en-IE" sz="3600" kern="1200"/>
        </a:p>
      </dsp:txBody>
      <dsp:txXfrm>
        <a:off x="5916810" y="0"/>
        <a:ext cx="2750700" cy="1417801"/>
      </dsp:txXfrm>
    </dsp:sp>
    <dsp:sp modelId="{BB52C792-9900-443E-B9BB-3506D4E2343D}">
      <dsp:nvSpPr>
        <dsp:cNvPr id="0" name=""/>
        <dsp:cNvSpPr/>
      </dsp:nvSpPr>
      <dsp:spPr>
        <a:xfrm>
          <a:off x="6191880" y="1419185"/>
          <a:ext cx="2200560" cy="142495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kern="1200"/>
            <a:t>formal specification designed to group instances/concepts based on their common class and thus </a:t>
          </a:r>
          <a:r>
            <a:rPr lang="en-US" sz="1400" b="0" i="0" kern="1200" err="1"/>
            <a:t>formalising</a:t>
          </a:r>
          <a:r>
            <a:rPr lang="en-US" sz="1400" b="0" i="0" kern="1200"/>
            <a:t> a full or a subset of a domain</a:t>
          </a:r>
          <a:endParaRPr lang="en-IE" sz="1400" kern="1200"/>
        </a:p>
      </dsp:txBody>
      <dsp:txXfrm>
        <a:off x="6233615" y="1460920"/>
        <a:ext cx="2117090" cy="1341484"/>
      </dsp:txXfrm>
    </dsp:sp>
    <dsp:sp modelId="{7991643F-6DF9-4C3F-BCF3-6CA25B95E6FB}">
      <dsp:nvSpPr>
        <dsp:cNvPr id="0" name=""/>
        <dsp:cNvSpPr/>
      </dsp:nvSpPr>
      <dsp:spPr>
        <a:xfrm>
          <a:off x="6191880" y="3063364"/>
          <a:ext cx="2200560" cy="14249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ELI ontology</a:t>
          </a:r>
        </a:p>
        <a:p>
          <a:pPr marL="0" lvl="0" indent="0" algn="ctr" defTabSz="622300">
            <a:lnSpc>
              <a:spcPct val="90000"/>
            </a:lnSpc>
            <a:spcBef>
              <a:spcPct val="0"/>
            </a:spcBef>
            <a:spcAft>
              <a:spcPct val="35000"/>
            </a:spcAft>
            <a:buNone/>
          </a:pPr>
          <a:r>
            <a:rPr lang="en-IE" sz="1400" kern="1200"/>
            <a:t>ERA Vocabulary</a:t>
          </a:r>
        </a:p>
        <a:p>
          <a:pPr marL="0" lvl="0" indent="0" algn="ctr" defTabSz="622300">
            <a:lnSpc>
              <a:spcPct val="90000"/>
            </a:lnSpc>
            <a:spcBef>
              <a:spcPct val="0"/>
            </a:spcBef>
            <a:spcAft>
              <a:spcPct val="35000"/>
            </a:spcAft>
            <a:buNone/>
          </a:pPr>
          <a:r>
            <a:rPr lang="en-IE" sz="1400" kern="1200"/>
            <a:t>AKN4EU schema</a:t>
          </a:r>
        </a:p>
        <a:p>
          <a:pPr marL="0" lvl="0" indent="0" algn="ctr" defTabSz="622300">
            <a:lnSpc>
              <a:spcPct val="90000"/>
            </a:lnSpc>
            <a:spcBef>
              <a:spcPct val="0"/>
            </a:spcBef>
            <a:spcAft>
              <a:spcPct val="35000"/>
            </a:spcAft>
            <a:buNone/>
          </a:pPr>
          <a:r>
            <a:rPr lang="en-IE" sz="1400" kern="1200"/>
            <a:t>DE-BIAS ontology, eProcurement ontology</a:t>
          </a:r>
        </a:p>
      </dsp:txBody>
      <dsp:txXfrm>
        <a:off x="6233615" y="3105099"/>
        <a:ext cx="2117090" cy="1341484"/>
      </dsp:txXfrm>
    </dsp:sp>
    <dsp:sp modelId="{7FCBBB23-FF74-4C60-9E48-32216A1B214F}">
      <dsp:nvSpPr>
        <dsp:cNvPr id="0" name=""/>
        <dsp:cNvSpPr/>
      </dsp:nvSpPr>
      <dsp:spPr>
        <a:xfrm>
          <a:off x="8873813" y="0"/>
          <a:ext cx="2750700" cy="47260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IE" sz="3600" kern="1200">
              <a:hlinkClick xmlns:r="http://schemas.openxmlformats.org/officeDocument/2006/relationships" r:id="rId4"/>
            </a:rPr>
            <a:t>Application profiles</a:t>
          </a:r>
          <a:endParaRPr lang="en-IE" sz="3600" kern="1200"/>
        </a:p>
      </dsp:txBody>
      <dsp:txXfrm>
        <a:off x="8873813" y="0"/>
        <a:ext cx="2750700" cy="1417801"/>
      </dsp:txXfrm>
    </dsp:sp>
    <dsp:sp modelId="{68AEB98A-EFD9-4AF8-8CC9-E95CE3A5681B}">
      <dsp:nvSpPr>
        <dsp:cNvPr id="0" name=""/>
        <dsp:cNvSpPr/>
      </dsp:nvSpPr>
      <dsp:spPr>
        <a:xfrm>
          <a:off x="9148883" y="1418205"/>
          <a:ext cx="2200560" cy="92847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0" i="0" kern="1200"/>
            <a:t>an application profile (AP) describes how a standard is to be applied in a particular domain or application</a:t>
          </a:r>
          <a:endParaRPr lang="en-IE" sz="1400" kern="1200"/>
        </a:p>
      </dsp:txBody>
      <dsp:txXfrm>
        <a:off x="9176077" y="1445399"/>
        <a:ext cx="2146172" cy="874082"/>
      </dsp:txXfrm>
    </dsp:sp>
    <dsp:sp modelId="{AF6CED67-4D6E-4DAC-A165-30AF8CF07D86}">
      <dsp:nvSpPr>
        <dsp:cNvPr id="0" name=""/>
        <dsp:cNvSpPr/>
      </dsp:nvSpPr>
      <dsp:spPr>
        <a:xfrm>
          <a:off x="9148883" y="2489517"/>
          <a:ext cx="2200560" cy="92847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DCAT-AP: </a:t>
          </a:r>
          <a:r>
            <a:rPr lang="en-US" sz="1400" b="0" i="0" kern="1200"/>
            <a:t>specifies how the DCAT standard is to be used in the context of European data portals</a:t>
          </a:r>
          <a:endParaRPr lang="en-IE" sz="1400" kern="1200"/>
        </a:p>
      </dsp:txBody>
      <dsp:txXfrm>
        <a:off x="9176077" y="2516711"/>
        <a:ext cx="2146172" cy="874082"/>
      </dsp:txXfrm>
    </dsp:sp>
    <dsp:sp modelId="{DF4B37A9-0417-4575-B82A-449C9C419B8F}">
      <dsp:nvSpPr>
        <dsp:cNvPr id="0" name=""/>
        <dsp:cNvSpPr/>
      </dsp:nvSpPr>
      <dsp:spPr>
        <a:xfrm>
          <a:off x="9148883" y="3560829"/>
          <a:ext cx="2200560" cy="92847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E" sz="1400" kern="1200"/>
            <a:t>Mobility DCAT-AP</a:t>
          </a:r>
        </a:p>
        <a:p>
          <a:pPr marL="0" lvl="0" indent="0" algn="ctr" defTabSz="622300">
            <a:lnSpc>
              <a:spcPct val="90000"/>
            </a:lnSpc>
            <a:spcBef>
              <a:spcPct val="0"/>
            </a:spcBef>
            <a:spcAft>
              <a:spcPct val="35000"/>
            </a:spcAft>
            <a:buNone/>
          </a:pPr>
          <a:r>
            <a:rPr lang="en-IE" sz="1400" kern="1200"/>
            <a:t>Health DCAT-AP</a:t>
          </a:r>
        </a:p>
      </dsp:txBody>
      <dsp:txXfrm>
        <a:off x="9176077" y="3588023"/>
        <a:ext cx="2146172" cy="8740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158D7-4E39-4E39-9CCC-2E689A8C188C}">
      <dsp:nvSpPr>
        <dsp:cNvPr id="0" name=""/>
        <dsp:cNvSpPr/>
      </dsp:nvSpPr>
      <dsp:spPr>
        <a:xfrm>
          <a:off x="410972" y="467139"/>
          <a:ext cx="670781" cy="6707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41FE28-45C5-4B84-AE64-56F9153B43EA}">
      <dsp:nvSpPr>
        <dsp:cNvPr id="0" name=""/>
        <dsp:cNvSpPr/>
      </dsp:nvSpPr>
      <dsp:spPr>
        <a:xfrm>
          <a:off x="1050" y="1393090"/>
          <a:ext cx="1490624" cy="5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IE" sz="1400" kern="1200"/>
            <a:t>Online editing tool of controlled vocabularies</a:t>
          </a:r>
          <a:endParaRPr lang="en-US" sz="1400" kern="1200"/>
        </a:p>
      </dsp:txBody>
      <dsp:txXfrm>
        <a:off x="1050" y="1393090"/>
        <a:ext cx="1490624" cy="596250"/>
      </dsp:txXfrm>
    </dsp:sp>
    <dsp:sp modelId="{348793E9-6AD2-4D78-8670-B3E00A836AC9}">
      <dsp:nvSpPr>
        <dsp:cNvPr id="0" name=""/>
        <dsp:cNvSpPr/>
      </dsp:nvSpPr>
      <dsp:spPr>
        <a:xfrm>
          <a:off x="2162456" y="467139"/>
          <a:ext cx="670781" cy="6707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9CE06-B921-4FAE-A966-F7D143DD20EB}">
      <dsp:nvSpPr>
        <dsp:cNvPr id="0" name=""/>
        <dsp:cNvSpPr/>
      </dsp:nvSpPr>
      <dsp:spPr>
        <a:xfrm>
          <a:off x="1752534" y="1393090"/>
          <a:ext cx="1490624" cy="5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IE" sz="1400" kern="1200"/>
            <a:t>Based on semantic technologies</a:t>
          </a:r>
          <a:endParaRPr lang="en-US" sz="1400" kern="1200"/>
        </a:p>
      </dsp:txBody>
      <dsp:txXfrm>
        <a:off x="1752534" y="1393090"/>
        <a:ext cx="1490624" cy="596250"/>
      </dsp:txXfrm>
    </dsp:sp>
    <dsp:sp modelId="{E6107D98-7373-419E-9A92-94AB1D92F9B3}">
      <dsp:nvSpPr>
        <dsp:cNvPr id="0" name=""/>
        <dsp:cNvSpPr/>
      </dsp:nvSpPr>
      <dsp:spPr>
        <a:xfrm>
          <a:off x="3913940" y="467139"/>
          <a:ext cx="670781" cy="6707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0F8E5B-B26A-4905-96AC-A4D13800CE77}">
      <dsp:nvSpPr>
        <dsp:cNvPr id="0" name=""/>
        <dsp:cNvSpPr/>
      </dsp:nvSpPr>
      <dsp:spPr>
        <a:xfrm>
          <a:off x="3504018" y="1393090"/>
          <a:ext cx="1490624" cy="5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Designed for large scale multilingual vocabularies</a:t>
          </a:r>
        </a:p>
      </dsp:txBody>
      <dsp:txXfrm>
        <a:off x="3504018" y="1393090"/>
        <a:ext cx="1490624" cy="596250"/>
      </dsp:txXfrm>
    </dsp:sp>
    <dsp:sp modelId="{EF204160-C163-4D25-9B6E-B631D127A272}">
      <dsp:nvSpPr>
        <dsp:cNvPr id="0" name=""/>
        <dsp:cNvSpPr/>
      </dsp:nvSpPr>
      <dsp:spPr>
        <a:xfrm>
          <a:off x="410972" y="2361997"/>
          <a:ext cx="670781" cy="6707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F1BA5-A1CB-4291-AB74-BB1EE83982A0}">
      <dsp:nvSpPr>
        <dsp:cNvPr id="0" name=""/>
        <dsp:cNvSpPr/>
      </dsp:nvSpPr>
      <dsp:spPr>
        <a:xfrm>
          <a:off x="1050" y="3287948"/>
          <a:ext cx="1490624" cy="5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Collaborative features</a:t>
          </a:r>
        </a:p>
      </dsp:txBody>
      <dsp:txXfrm>
        <a:off x="1050" y="3287948"/>
        <a:ext cx="1490624" cy="596250"/>
      </dsp:txXfrm>
    </dsp:sp>
    <dsp:sp modelId="{5CA0C02B-EE72-430D-ADA0-0B4E30BE7101}">
      <dsp:nvSpPr>
        <dsp:cNvPr id="0" name=""/>
        <dsp:cNvSpPr/>
      </dsp:nvSpPr>
      <dsp:spPr>
        <a:xfrm>
          <a:off x="2162456" y="2361997"/>
          <a:ext cx="670781" cy="6707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6AA34-F1E9-486E-96EE-41200AC33C20}">
      <dsp:nvSpPr>
        <dsp:cNvPr id="0" name=""/>
        <dsp:cNvSpPr/>
      </dsp:nvSpPr>
      <dsp:spPr>
        <a:xfrm>
          <a:off x="1752534" y="3287948"/>
          <a:ext cx="1490624" cy="5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Enhanced user management</a:t>
          </a:r>
        </a:p>
      </dsp:txBody>
      <dsp:txXfrm>
        <a:off x="1752534" y="3287948"/>
        <a:ext cx="1490624" cy="596250"/>
      </dsp:txXfrm>
    </dsp:sp>
    <dsp:sp modelId="{86F0C47F-5753-432A-8958-7254D3CC43FA}">
      <dsp:nvSpPr>
        <dsp:cNvPr id="0" name=""/>
        <dsp:cNvSpPr/>
      </dsp:nvSpPr>
      <dsp:spPr>
        <a:xfrm>
          <a:off x="3913940" y="2361997"/>
          <a:ext cx="670781" cy="67078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01C5F-FEC9-466B-96CC-52CA69B92B2E}">
      <dsp:nvSpPr>
        <dsp:cNvPr id="0" name=""/>
        <dsp:cNvSpPr/>
      </dsp:nvSpPr>
      <dsp:spPr>
        <a:xfrm>
          <a:off x="3504018" y="3287948"/>
          <a:ext cx="1490624" cy="5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Support of Linked Data functionalities</a:t>
          </a:r>
        </a:p>
      </dsp:txBody>
      <dsp:txXfrm>
        <a:off x="3504018" y="3287948"/>
        <a:ext cx="1490624" cy="596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158D7-4E39-4E39-9CCC-2E689A8C188C}">
      <dsp:nvSpPr>
        <dsp:cNvPr id="0" name=""/>
        <dsp:cNvSpPr/>
      </dsp:nvSpPr>
      <dsp:spPr>
        <a:xfrm>
          <a:off x="602760" y="212238"/>
          <a:ext cx="635185" cy="63518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41FE28-45C5-4B84-AE64-56F9153B43EA}">
      <dsp:nvSpPr>
        <dsp:cNvPr id="0" name=""/>
        <dsp:cNvSpPr/>
      </dsp:nvSpPr>
      <dsp:spPr>
        <a:xfrm>
          <a:off x="1973" y="1068499"/>
          <a:ext cx="1836758" cy="56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User-friendly browsing interface</a:t>
          </a:r>
        </a:p>
      </dsp:txBody>
      <dsp:txXfrm>
        <a:off x="1973" y="1068499"/>
        <a:ext cx="1836758" cy="564609"/>
      </dsp:txXfrm>
    </dsp:sp>
    <dsp:sp modelId="{A8AAF405-9016-4B57-91C1-E5060CD97FC7}">
      <dsp:nvSpPr>
        <dsp:cNvPr id="0" name=""/>
        <dsp:cNvSpPr/>
      </dsp:nvSpPr>
      <dsp:spPr>
        <a:xfrm>
          <a:off x="2473918" y="212238"/>
          <a:ext cx="635185" cy="63518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28180-53F9-411D-9A0C-42D1EF583140}">
      <dsp:nvSpPr>
        <dsp:cNvPr id="0" name=""/>
        <dsp:cNvSpPr/>
      </dsp:nvSpPr>
      <dsp:spPr>
        <a:xfrm>
          <a:off x="2085749" y="1068499"/>
          <a:ext cx="1411523" cy="56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Dissemination of semantic datasets</a:t>
          </a:r>
        </a:p>
      </dsp:txBody>
      <dsp:txXfrm>
        <a:off x="2085749" y="1068499"/>
        <a:ext cx="1411523" cy="564609"/>
      </dsp:txXfrm>
    </dsp:sp>
    <dsp:sp modelId="{348793E9-6AD2-4D78-8670-B3E00A836AC9}">
      <dsp:nvSpPr>
        <dsp:cNvPr id="0" name=""/>
        <dsp:cNvSpPr/>
      </dsp:nvSpPr>
      <dsp:spPr>
        <a:xfrm>
          <a:off x="4132458" y="212238"/>
          <a:ext cx="635185" cy="63518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9CE06-B921-4FAE-A966-F7D143DD20EB}">
      <dsp:nvSpPr>
        <dsp:cNvPr id="0" name=""/>
        <dsp:cNvSpPr/>
      </dsp:nvSpPr>
      <dsp:spPr>
        <a:xfrm>
          <a:off x="3744289" y="1068499"/>
          <a:ext cx="1411523" cy="56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Support of alignments</a:t>
          </a:r>
        </a:p>
      </dsp:txBody>
      <dsp:txXfrm>
        <a:off x="3744289" y="1068499"/>
        <a:ext cx="1411523" cy="564609"/>
      </dsp:txXfrm>
    </dsp:sp>
    <dsp:sp modelId="{E6107D98-7373-419E-9A92-94AB1D92F9B3}">
      <dsp:nvSpPr>
        <dsp:cNvPr id="0" name=""/>
        <dsp:cNvSpPr/>
      </dsp:nvSpPr>
      <dsp:spPr>
        <a:xfrm>
          <a:off x="1432030" y="1985989"/>
          <a:ext cx="635185" cy="63518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0F8E5B-B26A-4905-96AC-A4D13800CE77}">
      <dsp:nvSpPr>
        <dsp:cNvPr id="0" name=""/>
        <dsp:cNvSpPr/>
      </dsp:nvSpPr>
      <dsp:spPr>
        <a:xfrm>
          <a:off x="744068" y="2776761"/>
          <a:ext cx="2011110" cy="695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Enhanced visualization features</a:t>
          </a:r>
        </a:p>
      </dsp:txBody>
      <dsp:txXfrm>
        <a:off x="744068" y="2776761"/>
        <a:ext cx="2011110" cy="695587"/>
      </dsp:txXfrm>
    </dsp:sp>
    <dsp:sp modelId="{EF204160-C163-4D25-9B6E-B631D127A272}">
      <dsp:nvSpPr>
        <dsp:cNvPr id="0" name=""/>
        <dsp:cNvSpPr/>
      </dsp:nvSpPr>
      <dsp:spPr>
        <a:xfrm>
          <a:off x="3390364" y="2018734"/>
          <a:ext cx="635185" cy="6351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F1BA5-A1CB-4291-AB74-BB1EE83982A0}">
      <dsp:nvSpPr>
        <dsp:cNvPr id="0" name=""/>
        <dsp:cNvSpPr/>
      </dsp:nvSpPr>
      <dsp:spPr>
        <a:xfrm>
          <a:off x="3002195" y="2874995"/>
          <a:ext cx="1411523" cy="56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Global search</a:t>
          </a:r>
        </a:p>
      </dsp:txBody>
      <dsp:txXfrm>
        <a:off x="3002195" y="2874995"/>
        <a:ext cx="1411523" cy="5646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FCD50-3A9C-4D41-86FD-59066C519E75}">
      <dsp:nvSpPr>
        <dsp:cNvPr id="0" name=""/>
        <dsp:cNvSpPr/>
      </dsp:nvSpPr>
      <dsp:spPr>
        <a:xfrm>
          <a:off x="0" y="0"/>
          <a:ext cx="7212013" cy="2063330"/>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B14BA-AEF1-416B-812B-27228A75B04C}">
      <dsp:nvSpPr>
        <dsp:cNvPr id="0" name=""/>
        <dsp:cNvSpPr/>
      </dsp:nvSpPr>
      <dsp:spPr>
        <a:xfrm>
          <a:off x="217187" y="275110"/>
          <a:ext cx="3227446" cy="15131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0615BE-F692-4E31-98B4-0946B9EBC402}">
      <dsp:nvSpPr>
        <dsp:cNvPr id="0" name=""/>
        <dsp:cNvSpPr/>
      </dsp:nvSpPr>
      <dsp:spPr>
        <a:xfrm rot="10800000">
          <a:off x="217187" y="2063330"/>
          <a:ext cx="3227446" cy="2521848"/>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IE" sz="2000" b="1" kern="1200"/>
            <a:t>Semantic data repository</a:t>
          </a:r>
        </a:p>
        <a:p>
          <a:pPr marL="0" lvl="0" indent="0" algn="ctr" defTabSz="889000">
            <a:lnSpc>
              <a:spcPct val="90000"/>
            </a:lnSpc>
            <a:spcBef>
              <a:spcPct val="0"/>
            </a:spcBef>
            <a:spcAft>
              <a:spcPct val="35000"/>
            </a:spcAft>
            <a:buNone/>
          </a:pPr>
          <a:r>
            <a:rPr lang="en-IE" sz="2000" kern="1200"/>
            <a:t>Features: API, SPARQL endpoint, machine-readable data</a:t>
          </a:r>
        </a:p>
        <a:p>
          <a:pPr marL="0" lvl="0" indent="0" algn="ctr" defTabSz="889000">
            <a:lnSpc>
              <a:spcPct val="90000"/>
            </a:lnSpc>
            <a:spcBef>
              <a:spcPct val="0"/>
            </a:spcBef>
            <a:spcAft>
              <a:spcPct val="35000"/>
            </a:spcAft>
            <a:buNone/>
          </a:pPr>
          <a:r>
            <a:rPr lang="en-IE" sz="2000" kern="1200">
              <a:solidFill>
                <a:schemeClr val="bg1"/>
              </a:solidFill>
            </a:rPr>
            <a:t>Access:</a:t>
          </a:r>
          <a:r>
            <a:rPr lang="en-IE" sz="2000"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 http://publications.europa.eu/webapi/rdf/sparql</a:t>
          </a:r>
          <a:r>
            <a:rPr lang="en-IE" sz="2000" kern="1200">
              <a:solidFill>
                <a:schemeClr val="bg1"/>
              </a:solidFill>
            </a:rPr>
            <a:t> </a:t>
          </a:r>
        </a:p>
      </dsp:txBody>
      <dsp:txXfrm rot="10800000">
        <a:off x="294743" y="2063330"/>
        <a:ext cx="3072334" cy="2444292"/>
      </dsp:txXfrm>
    </dsp:sp>
    <dsp:sp modelId="{D4253861-EEF6-4A61-B1A1-9667EC0930B3}">
      <dsp:nvSpPr>
        <dsp:cNvPr id="0" name=""/>
        <dsp:cNvSpPr/>
      </dsp:nvSpPr>
      <dsp:spPr>
        <a:xfrm>
          <a:off x="3767378" y="275110"/>
          <a:ext cx="3227446" cy="151310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E0B09D-C021-4569-B469-C067B39B074D}">
      <dsp:nvSpPr>
        <dsp:cNvPr id="0" name=""/>
        <dsp:cNvSpPr/>
      </dsp:nvSpPr>
      <dsp:spPr>
        <a:xfrm rot="10800000">
          <a:off x="3767378" y="2063330"/>
          <a:ext cx="3227446" cy="2521848"/>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IE" sz="1800" b="1" kern="1200"/>
            <a:t>Reference data catalogue</a:t>
          </a:r>
        </a:p>
        <a:p>
          <a:pPr marL="0" lvl="0" indent="0" algn="ctr" defTabSz="800100">
            <a:lnSpc>
              <a:spcPct val="90000"/>
            </a:lnSpc>
            <a:spcBef>
              <a:spcPct val="0"/>
            </a:spcBef>
            <a:spcAft>
              <a:spcPct val="35000"/>
            </a:spcAft>
            <a:buNone/>
          </a:pPr>
          <a:r>
            <a:rPr lang="en-IE" sz="2000" kern="1200"/>
            <a:t>Features: Browsing and searching, multiple display views, human-readable access</a:t>
          </a:r>
        </a:p>
        <a:p>
          <a:pPr marL="0" lvl="0" indent="0" algn="ctr" defTabSz="800100">
            <a:lnSpc>
              <a:spcPct val="90000"/>
            </a:lnSpc>
            <a:spcBef>
              <a:spcPct val="0"/>
            </a:spcBef>
            <a:spcAft>
              <a:spcPct val="35000"/>
            </a:spcAft>
            <a:buNone/>
          </a:pPr>
          <a:r>
            <a:rPr lang="en-IE" sz="2000" kern="1200"/>
            <a:t>Access:</a:t>
          </a:r>
        </a:p>
        <a:p>
          <a:pPr marL="0" lvl="0" indent="0" algn="ctr" defTabSz="800100">
            <a:lnSpc>
              <a:spcPct val="90000"/>
            </a:lnSpc>
            <a:spcBef>
              <a:spcPct val="0"/>
            </a:spcBef>
            <a:spcAft>
              <a:spcPct val="35000"/>
            </a:spcAft>
            <a:buNone/>
          </a:pPr>
          <a:r>
            <a:rPr lang="en-IE" sz="1600" kern="120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https://op.europa.eu/en/web/eu-vocabularies</a:t>
          </a:r>
          <a:r>
            <a:rPr lang="en-IE" sz="1600" kern="1200">
              <a:solidFill>
                <a:schemeClr val="bg1"/>
              </a:solidFill>
            </a:rPr>
            <a:t> </a:t>
          </a:r>
          <a:endParaRPr lang="en-IE" sz="1600" kern="1200"/>
        </a:p>
      </dsp:txBody>
      <dsp:txXfrm rot="10800000">
        <a:off x="3844934" y="2063330"/>
        <a:ext cx="3072334" cy="244429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24186-54BD-439E-8A55-1F5B71E8FF87}" type="datetimeFigureOut">
              <a:rPr lang="en-GB" smtClean="0"/>
              <a:t>13/05/2025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2F83B-EF1E-4812-A420-4AC8C0453874}" type="slidenum">
              <a:rPr lang="en-GB" smtClean="0"/>
              <a:t>‹#›</a:t>
            </a:fld>
            <a:endParaRPr lang="en-GB"/>
          </a:p>
        </p:txBody>
      </p:sp>
    </p:spTree>
    <p:extLst>
      <p:ext uri="{BB962C8B-B14F-4D97-AF65-F5344CB8AC3E}">
        <p14:creationId xmlns:p14="http://schemas.microsoft.com/office/powerpoint/2010/main" val="163323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272F83B-EF1E-4812-A420-4AC8C0453874}" type="slidenum">
              <a:rPr lang="en-GB" smtClean="0"/>
              <a:t>1</a:t>
            </a:fld>
            <a:endParaRPr lang="en-GB"/>
          </a:p>
        </p:txBody>
      </p:sp>
    </p:spTree>
    <p:extLst>
      <p:ext uri="{BB962C8B-B14F-4D97-AF65-F5344CB8AC3E}">
        <p14:creationId xmlns:p14="http://schemas.microsoft.com/office/powerpoint/2010/main" val="575639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p:nvPr>
        </p:nvSpPr>
        <p:spPr>
          <a:xfrm>
            <a:off x="1160585" y="1532670"/>
            <a:ext cx="9144000" cy="2387600"/>
          </a:xfrm>
        </p:spPr>
        <p:txBody>
          <a:bodyPr anchor="b">
            <a:normAutofit/>
          </a:bodyPr>
          <a:lstStyle>
            <a:lvl1pPr algn="l">
              <a:defRPr sz="4000" b="0" cap="all" baseline="0">
                <a:solidFill>
                  <a:schemeClr val="accent2"/>
                </a:solidFill>
                <a:latin typeface="+mn-lt"/>
              </a:defRPr>
            </a:lvl1pPr>
          </a:lstStyle>
          <a:p>
            <a:r>
              <a:rPr lang="en-US"/>
              <a:t>Click to edit Master title style</a:t>
            </a:r>
            <a:endParaRPr lang="en-LU"/>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p:nvPr>
        </p:nvSpPr>
        <p:spPr>
          <a:xfrm>
            <a:off x="1160585" y="4012345"/>
            <a:ext cx="9144000" cy="1655762"/>
          </a:xfrm>
        </p:spPr>
        <p:txBody>
          <a:bodyPr lIns="0">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LU"/>
          </a:p>
        </p:txBody>
      </p:sp>
    </p:spTree>
    <p:extLst>
      <p:ext uri="{BB962C8B-B14F-4D97-AF65-F5344CB8AC3E}">
        <p14:creationId xmlns:p14="http://schemas.microsoft.com/office/powerpoint/2010/main" val="147182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hasCustomPrompt="1"/>
          </p:nvPr>
        </p:nvSpPr>
        <p:spPr>
          <a:xfrm>
            <a:off x="1160585" y="1041400"/>
            <a:ext cx="9144000" cy="2387600"/>
          </a:xfrm>
        </p:spPr>
        <p:txBody>
          <a:bodyPr anchor="b">
            <a:normAutofit/>
          </a:bodyPr>
          <a:lstStyle>
            <a:lvl1pPr algn="l">
              <a:defRPr sz="4000" b="0" cap="all" baseline="0">
                <a:solidFill>
                  <a:schemeClr val="accent2"/>
                </a:solidFill>
                <a:latin typeface="+mn-lt"/>
              </a:defRPr>
            </a:lvl1pPr>
          </a:lstStyle>
          <a:p>
            <a:r>
              <a:rPr lang="en-GB"/>
              <a:t>Thank you</a:t>
            </a:r>
            <a:endParaRPr lang="en-LU"/>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hasCustomPrompt="1"/>
          </p:nvPr>
        </p:nvSpPr>
        <p:spPr>
          <a:xfrm>
            <a:off x="1160585" y="3521075"/>
            <a:ext cx="9144000" cy="1655762"/>
          </a:xfrm>
        </p:spPr>
        <p:txBody>
          <a:bodyPr lIns="0">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Further information, links</a:t>
            </a:r>
            <a:endParaRPr lang="en-LU"/>
          </a:p>
        </p:txBody>
      </p:sp>
    </p:spTree>
    <p:extLst>
      <p:ext uri="{BB962C8B-B14F-4D97-AF65-F5344CB8AC3E}">
        <p14:creationId xmlns:p14="http://schemas.microsoft.com/office/powerpoint/2010/main" val="284762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269875" indent="-269875">
              <a:lnSpc>
                <a:spcPct val="125000"/>
              </a:lnSpc>
              <a:spcBef>
                <a:spcPts val="450"/>
              </a:spcBef>
              <a:defRPr/>
            </a:lvl1pPr>
            <a:lvl2pPr marL="449263" indent="-179388">
              <a:lnSpc>
                <a:spcPct val="125000"/>
              </a:lnSpc>
              <a:spcBef>
                <a:spcPts val="225"/>
              </a:spcBef>
              <a:defRPr sz="1600"/>
            </a:lvl2pPr>
            <a:lvl3pPr marL="627063" indent="-177800">
              <a:lnSpc>
                <a:spcPct val="125000"/>
              </a:lnSpc>
              <a:spcBef>
                <a:spcPts val="300"/>
              </a:spcBef>
              <a:defRPr sz="1400"/>
            </a:lvl3pPr>
          </a:lstStyle>
          <a:p>
            <a:pPr lvl="0"/>
            <a:r>
              <a:rPr lang="en-US" noProof="0"/>
              <a:t>Edit Master text styles</a:t>
            </a:r>
          </a:p>
          <a:p>
            <a:pPr lvl="1"/>
            <a:r>
              <a:rPr lang="en-US" noProof="0"/>
              <a:t>Second level</a:t>
            </a:r>
          </a:p>
          <a:p>
            <a:pPr lvl="2"/>
            <a:r>
              <a:rPr lang="en-US" noProof="0"/>
              <a:t>Third level</a:t>
            </a:r>
          </a:p>
        </p:txBody>
      </p:sp>
      <p:sp>
        <p:nvSpPr>
          <p:cNvPr id="4" name="Rectangle 4">
            <a:extLst>
              <a:ext uri="{FF2B5EF4-FFF2-40B4-BE49-F238E27FC236}">
                <a16:creationId xmlns:a16="http://schemas.microsoft.com/office/drawing/2014/main" id="{2EED6D71-0BDC-4859-9E4A-C12666B1A331}"/>
              </a:ext>
            </a:extLst>
          </p:cNvPr>
          <p:cNvSpPr>
            <a:spLocks noGrp="1" noChangeArrowheads="1"/>
          </p:cNvSpPr>
          <p:nvPr>
            <p:ph type="dt" sz="half" idx="10"/>
          </p:nvPr>
        </p:nvSpPr>
        <p:spPr>
          <a:ln/>
        </p:spPr>
        <p:txBody>
          <a:bodyPr/>
          <a:lstStyle>
            <a:lvl1pPr>
              <a:defRPr/>
            </a:lvl1pPr>
          </a:lstStyle>
          <a:p>
            <a:pPr>
              <a:defRPr/>
            </a:pPr>
            <a:r>
              <a:rPr lang="en-GB"/>
              <a:t>2020-09-16</a:t>
            </a:r>
          </a:p>
        </p:txBody>
      </p:sp>
      <p:sp>
        <p:nvSpPr>
          <p:cNvPr id="5" name="Rectangle 5">
            <a:extLst>
              <a:ext uri="{FF2B5EF4-FFF2-40B4-BE49-F238E27FC236}">
                <a16:creationId xmlns:a16="http://schemas.microsoft.com/office/drawing/2014/main" id="{F61671B2-BF7C-4E80-B7B5-2856D1F4600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1E166E2-13C9-4CE9-9334-A601031A5B00}"/>
              </a:ext>
            </a:extLst>
          </p:cNvPr>
          <p:cNvSpPr>
            <a:spLocks noGrp="1" noChangeArrowheads="1"/>
          </p:cNvSpPr>
          <p:nvPr>
            <p:ph type="sldNum" sz="quarter" idx="12"/>
          </p:nvPr>
        </p:nvSpPr>
        <p:spPr>
          <a:ln/>
        </p:spPr>
        <p:txBody>
          <a:bodyPr/>
          <a:lstStyle>
            <a:lvl1pPr>
              <a:defRPr/>
            </a:lvl1pPr>
          </a:lstStyle>
          <a:p>
            <a:fld id="{6D1F3327-716D-42E5-B02D-A2001937379F}" type="slidenum">
              <a:rPr lang="en-GB" altLang="en-US"/>
              <a:pPr/>
              <a:t>‹#›</a:t>
            </a:fld>
            <a:r>
              <a:rPr lang="en-GB" altLang="en-US">
                <a:solidFill>
                  <a:schemeClr val="accent2"/>
                </a:solidFill>
              </a:rPr>
              <a:t>/x</a:t>
            </a:r>
          </a:p>
        </p:txBody>
      </p:sp>
    </p:spTree>
    <p:extLst>
      <p:ext uri="{BB962C8B-B14F-4D97-AF65-F5344CB8AC3E}">
        <p14:creationId xmlns:p14="http://schemas.microsoft.com/office/powerpoint/2010/main" val="13022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FBAC-DE93-F844-95F3-30AB7E2F3B08}"/>
              </a:ext>
            </a:extLst>
          </p:cNvPr>
          <p:cNvSpPr>
            <a:spLocks noGrp="1"/>
          </p:cNvSpPr>
          <p:nvPr>
            <p:ph type="title"/>
          </p:nvPr>
        </p:nvSpPr>
        <p:spPr/>
        <p:txBody>
          <a:bodyPr/>
          <a:lstStyle/>
          <a:p>
            <a:r>
              <a:rPr lang="en-US"/>
              <a:t>Click to edit Master title style</a:t>
            </a:r>
            <a:endParaRPr lang="en-LU"/>
          </a:p>
        </p:txBody>
      </p:sp>
      <p:sp>
        <p:nvSpPr>
          <p:cNvPr id="3" name="Date Placeholder 2">
            <a:extLst>
              <a:ext uri="{FF2B5EF4-FFF2-40B4-BE49-F238E27FC236}">
                <a16:creationId xmlns:a16="http://schemas.microsoft.com/office/drawing/2014/main" id="{1A67CE2E-BE24-854C-B714-915A9B5D8A30}"/>
              </a:ext>
            </a:extLst>
          </p:cNvPr>
          <p:cNvSpPr>
            <a:spLocks noGrp="1"/>
          </p:cNvSpPr>
          <p:nvPr>
            <p:ph type="dt" sz="half" idx="10"/>
          </p:nvPr>
        </p:nvSpPr>
        <p:spPr/>
        <p:txBody>
          <a:bodyPr/>
          <a:lstStyle/>
          <a:p>
            <a:fld id="{EB9396DD-5958-CB49-B505-4DF394E596EA}" type="datetimeFigureOut">
              <a:rPr lang="en-LU" smtClean="0"/>
              <a:pPr/>
              <a:t>05/13/2025</a:t>
            </a:fld>
            <a:endParaRPr lang="en-LU"/>
          </a:p>
        </p:txBody>
      </p:sp>
      <p:sp>
        <p:nvSpPr>
          <p:cNvPr id="4" name="Footer Placeholder 3">
            <a:extLst>
              <a:ext uri="{FF2B5EF4-FFF2-40B4-BE49-F238E27FC236}">
                <a16:creationId xmlns:a16="http://schemas.microsoft.com/office/drawing/2014/main" id="{82D65E98-6DB3-5D45-B179-0B28BF6D6CB7}"/>
              </a:ext>
            </a:extLst>
          </p:cNvPr>
          <p:cNvSpPr>
            <a:spLocks noGrp="1"/>
          </p:cNvSpPr>
          <p:nvPr>
            <p:ph type="ftr" sz="quarter" idx="11"/>
          </p:nvPr>
        </p:nvSpPr>
        <p:spPr/>
        <p:txBody>
          <a:bodyPr/>
          <a:lstStyle/>
          <a:p>
            <a:endParaRPr lang="en-LU"/>
          </a:p>
        </p:txBody>
      </p:sp>
      <p:sp>
        <p:nvSpPr>
          <p:cNvPr id="5" name="Slide Number Placeholder 4">
            <a:extLst>
              <a:ext uri="{FF2B5EF4-FFF2-40B4-BE49-F238E27FC236}">
                <a16:creationId xmlns:a16="http://schemas.microsoft.com/office/drawing/2014/main" id="{1E47D241-0C09-EF40-BDD4-8F1F3E2A5A6F}"/>
              </a:ext>
            </a:extLst>
          </p:cNvPr>
          <p:cNvSpPr>
            <a:spLocks noGrp="1"/>
          </p:cNvSpPr>
          <p:nvPr>
            <p:ph type="sldNum" sz="quarter" idx="12"/>
          </p:nvPr>
        </p:nvSpPr>
        <p:spPr/>
        <p:txBody>
          <a:bodyPr/>
          <a:lstStyle/>
          <a:p>
            <a:fld id="{229B4BBC-BB84-A046-AB44-125112278BC9}" type="slidenum">
              <a:rPr lang="en-LU" smtClean="0"/>
              <a:pPr/>
              <a:t>‹#›</a:t>
            </a:fld>
            <a:endParaRPr lang="en-LU"/>
          </a:p>
        </p:txBody>
      </p:sp>
      <p:sp>
        <p:nvSpPr>
          <p:cNvPr id="7" name="Content Placeholder 6">
            <a:extLst>
              <a:ext uri="{FF2B5EF4-FFF2-40B4-BE49-F238E27FC236}">
                <a16:creationId xmlns:a16="http://schemas.microsoft.com/office/drawing/2014/main" id="{A000F1C4-C3F0-1E42-96E2-CF97375B702E}"/>
              </a:ext>
            </a:extLst>
          </p:cNvPr>
          <p:cNvSpPr>
            <a:spLocks noGrp="1"/>
          </p:cNvSpPr>
          <p:nvPr>
            <p:ph sz="quarter" idx="13"/>
          </p:nvPr>
        </p:nvSpPr>
        <p:spPr>
          <a:xfrm>
            <a:off x="838200" y="1805355"/>
            <a:ext cx="10498138" cy="42207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392518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4" name="Content Placeholder 3">
            <a:extLst>
              <a:ext uri="{FF2B5EF4-FFF2-40B4-BE49-F238E27FC236}">
                <a16:creationId xmlns:a16="http://schemas.microsoft.com/office/drawing/2014/main" id="{6D7653ED-9633-6A43-BDA5-C47EB7985E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05/13/2025</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Tree>
    <p:extLst>
      <p:ext uri="{BB962C8B-B14F-4D97-AF65-F5344CB8AC3E}">
        <p14:creationId xmlns:p14="http://schemas.microsoft.com/office/powerpoint/2010/main" val="26058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CBD7DA7-BB3E-ED40-A44A-2D14885A0B70}"/>
              </a:ext>
            </a:extLst>
          </p:cNvPr>
          <p:cNvSpPr/>
          <p:nvPr userDrawn="1"/>
        </p:nvSpPr>
        <p:spPr>
          <a:xfrm>
            <a:off x="5123210" y="-50370"/>
            <a:ext cx="7074978" cy="6420452"/>
          </a:xfrm>
          <a:custGeom>
            <a:avLst/>
            <a:gdLst>
              <a:gd name="connsiteX0" fmla="*/ 7055142 w 7055142"/>
              <a:gd name="connsiteY0" fmla="*/ 6333688 h 6350466"/>
              <a:gd name="connsiteX1" fmla="*/ 0 w 7055142"/>
              <a:gd name="connsiteY1" fmla="*/ 6350466 h 6350466"/>
              <a:gd name="connsiteX2" fmla="*/ 2072081 w 7055142"/>
              <a:gd name="connsiteY2" fmla="*/ 0 h 6350466"/>
              <a:gd name="connsiteX3" fmla="*/ 7055142 w 7055142"/>
              <a:gd name="connsiteY3" fmla="*/ 0 h 6350466"/>
              <a:gd name="connsiteX4" fmla="*/ 7055142 w 7055142"/>
              <a:gd name="connsiteY4" fmla="*/ 6333688 h 6350466"/>
              <a:gd name="connsiteX0" fmla="*/ 7038083 w 7055142"/>
              <a:gd name="connsiteY0" fmla="*/ 6357572 h 6357572"/>
              <a:gd name="connsiteX1" fmla="*/ 0 w 7055142"/>
              <a:gd name="connsiteY1" fmla="*/ 6350466 h 6357572"/>
              <a:gd name="connsiteX2" fmla="*/ 2072081 w 7055142"/>
              <a:gd name="connsiteY2" fmla="*/ 0 h 6357572"/>
              <a:gd name="connsiteX3" fmla="*/ 7055142 w 7055142"/>
              <a:gd name="connsiteY3" fmla="*/ 0 h 6357572"/>
              <a:gd name="connsiteX4" fmla="*/ 7038083 w 7055142"/>
              <a:gd name="connsiteY4" fmla="*/ 6357572 h 6357572"/>
              <a:gd name="connsiteX0" fmla="*/ 7051731 w 7068790"/>
              <a:gd name="connsiteY0" fmla="*/ 6357572 h 6357572"/>
              <a:gd name="connsiteX1" fmla="*/ 0 w 7068790"/>
              <a:gd name="connsiteY1" fmla="*/ 6350466 h 6357572"/>
              <a:gd name="connsiteX2" fmla="*/ 2085729 w 7068790"/>
              <a:gd name="connsiteY2" fmla="*/ 0 h 6357572"/>
              <a:gd name="connsiteX3" fmla="*/ 7068790 w 7068790"/>
              <a:gd name="connsiteY3" fmla="*/ 0 h 6357572"/>
              <a:gd name="connsiteX4" fmla="*/ 7051731 w 7068790"/>
              <a:gd name="connsiteY4" fmla="*/ 6357572 h 6357572"/>
              <a:gd name="connsiteX0" fmla="*/ 7051731 w 7068790"/>
              <a:gd name="connsiteY0" fmla="*/ 6357572 h 6360702"/>
              <a:gd name="connsiteX1" fmla="*/ 0 w 7068790"/>
              <a:gd name="connsiteY1" fmla="*/ 6360702 h 6360702"/>
              <a:gd name="connsiteX2" fmla="*/ 2085729 w 7068790"/>
              <a:gd name="connsiteY2" fmla="*/ 0 h 6360702"/>
              <a:gd name="connsiteX3" fmla="*/ 7068790 w 7068790"/>
              <a:gd name="connsiteY3" fmla="*/ 0 h 6360702"/>
              <a:gd name="connsiteX4" fmla="*/ 7051731 w 7068790"/>
              <a:gd name="connsiteY4" fmla="*/ 6357572 h 6360702"/>
              <a:gd name="connsiteX0" fmla="*/ 7074978 w 7074978"/>
              <a:gd name="connsiteY0" fmla="*/ 6361411 h 6361411"/>
              <a:gd name="connsiteX1" fmla="*/ 0 w 7074978"/>
              <a:gd name="connsiteY1" fmla="*/ 6360702 h 6361411"/>
              <a:gd name="connsiteX2" fmla="*/ 2085729 w 7074978"/>
              <a:gd name="connsiteY2" fmla="*/ 0 h 6361411"/>
              <a:gd name="connsiteX3" fmla="*/ 7068790 w 7074978"/>
              <a:gd name="connsiteY3" fmla="*/ 0 h 6361411"/>
              <a:gd name="connsiteX4" fmla="*/ 7074978 w 7074978"/>
              <a:gd name="connsiteY4" fmla="*/ 6361411 h 636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4978" h="6361411">
                <a:moveTo>
                  <a:pt x="7074978" y="6361411"/>
                </a:moveTo>
                <a:lnTo>
                  <a:pt x="0" y="6360702"/>
                </a:lnTo>
                <a:lnTo>
                  <a:pt x="2085729" y="0"/>
                </a:lnTo>
                <a:lnTo>
                  <a:pt x="7068790" y="0"/>
                </a:lnTo>
                <a:cubicBezTo>
                  <a:pt x="7063197" y="2119618"/>
                  <a:pt x="7063793" y="4266960"/>
                  <a:pt x="7074978" y="6361411"/>
                </a:cubicBezTo>
                <a:close/>
              </a:path>
            </a:pathLst>
          </a:cu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773613"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05/13/2025</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10" name="Content Placeholder 14">
            <a:extLst>
              <a:ext uri="{FF2B5EF4-FFF2-40B4-BE49-F238E27FC236}">
                <a16:creationId xmlns:a16="http://schemas.microsoft.com/office/drawing/2014/main" id="{C3E2C0A5-5D30-8444-BE0B-E10A6C1AAD80}"/>
              </a:ext>
            </a:extLst>
          </p:cNvPr>
          <p:cNvSpPr>
            <a:spLocks noGrp="1"/>
          </p:cNvSpPr>
          <p:nvPr>
            <p:ph sz="quarter" idx="13"/>
          </p:nvPr>
        </p:nvSpPr>
        <p:spPr>
          <a:xfrm>
            <a:off x="6972300" y="1025611"/>
            <a:ext cx="4876800" cy="5006889"/>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348931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773613"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05/13/2025</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9" name="Espace réservé pour une image  5">
            <a:extLst>
              <a:ext uri="{FF2B5EF4-FFF2-40B4-BE49-F238E27FC236}">
                <a16:creationId xmlns:a16="http://schemas.microsoft.com/office/drawing/2014/main" id="{8E473C42-9031-4A44-9525-A95D35D49600}"/>
              </a:ext>
            </a:extLst>
          </p:cNvPr>
          <p:cNvSpPr>
            <a:spLocks noGrp="1"/>
          </p:cNvSpPr>
          <p:nvPr>
            <p:ph type="pic" sz="quarter" idx="13"/>
          </p:nvPr>
        </p:nvSpPr>
        <p:spPr>
          <a:xfrm>
            <a:off x="5174253" y="-2"/>
            <a:ext cx="7014949" cy="6363433"/>
          </a:xfrm>
          <a:custGeom>
            <a:avLst/>
            <a:gdLst>
              <a:gd name="connsiteX0" fmla="*/ 0 w 6418670"/>
              <a:gd name="connsiteY0" fmla="*/ 6375401 h 6375401"/>
              <a:gd name="connsiteX1" fmla="*/ 1593850 w 6418670"/>
              <a:gd name="connsiteY1" fmla="*/ 0 h 6375401"/>
              <a:gd name="connsiteX2" fmla="*/ 6418670 w 6418670"/>
              <a:gd name="connsiteY2" fmla="*/ 0 h 6375401"/>
              <a:gd name="connsiteX3" fmla="*/ 4824820 w 6418670"/>
              <a:gd name="connsiteY3" fmla="*/ 6375401 h 6375401"/>
              <a:gd name="connsiteX4" fmla="*/ 0 w 6418670"/>
              <a:gd name="connsiteY4" fmla="*/ 6375401 h 6375401"/>
              <a:gd name="connsiteX0" fmla="*/ 0 w 6419158"/>
              <a:gd name="connsiteY0" fmla="*/ 6375401 h 6383217"/>
              <a:gd name="connsiteX1" fmla="*/ 1593850 w 6419158"/>
              <a:gd name="connsiteY1" fmla="*/ 0 h 6383217"/>
              <a:gd name="connsiteX2" fmla="*/ 6418670 w 6419158"/>
              <a:gd name="connsiteY2" fmla="*/ 0 h 6383217"/>
              <a:gd name="connsiteX3" fmla="*/ 6419158 w 6419158"/>
              <a:gd name="connsiteY3" fmla="*/ 6383217 h 6383217"/>
              <a:gd name="connsiteX4" fmla="*/ 0 w 6419158"/>
              <a:gd name="connsiteY4" fmla="*/ 6375401 h 6383217"/>
              <a:gd name="connsiteX0" fmla="*/ 0 w 6825558"/>
              <a:gd name="connsiteY0" fmla="*/ 6383217 h 6383217"/>
              <a:gd name="connsiteX1" fmla="*/ 2000250 w 6825558"/>
              <a:gd name="connsiteY1" fmla="*/ 0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825558"/>
              <a:gd name="connsiteY0" fmla="*/ 6383217 h 6383217"/>
              <a:gd name="connsiteX1" fmla="*/ 1851758 w 6825558"/>
              <a:gd name="connsiteY1" fmla="*/ 15631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825558"/>
              <a:gd name="connsiteY0" fmla="*/ 6383217 h 6383217"/>
              <a:gd name="connsiteX1" fmla="*/ 1843943 w 6825558"/>
              <a:gd name="connsiteY1" fmla="*/ 0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982160"/>
              <a:gd name="connsiteY0" fmla="*/ 6394403 h 6394403"/>
              <a:gd name="connsiteX1" fmla="*/ 2000545 w 6982160"/>
              <a:gd name="connsiteY1" fmla="*/ 0 h 6394403"/>
              <a:gd name="connsiteX2" fmla="*/ 6981672 w 6982160"/>
              <a:gd name="connsiteY2" fmla="*/ 0 h 6394403"/>
              <a:gd name="connsiteX3" fmla="*/ 6982160 w 6982160"/>
              <a:gd name="connsiteY3" fmla="*/ 6383217 h 6394403"/>
              <a:gd name="connsiteX4" fmla="*/ 0 w 6982160"/>
              <a:gd name="connsiteY4" fmla="*/ 6394403 h 6394403"/>
              <a:gd name="connsiteX0" fmla="*/ 0 w 7036758"/>
              <a:gd name="connsiteY0" fmla="*/ 6378023 h 6383217"/>
              <a:gd name="connsiteX1" fmla="*/ 2055143 w 7036758"/>
              <a:gd name="connsiteY1" fmla="*/ 0 h 6383217"/>
              <a:gd name="connsiteX2" fmla="*/ 7036270 w 7036758"/>
              <a:gd name="connsiteY2" fmla="*/ 0 h 6383217"/>
              <a:gd name="connsiteX3" fmla="*/ 7036758 w 7036758"/>
              <a:gd name="connsiteY3" fmla="*/ 6383217 h 6383217"/>
              <a:gd name="connsiteX4" fmla="*/ 0 w 7036758"/>
              <a:gd name="connsiteY4" fmla="*/ 6378023 h 638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758" h="6383217">
                <a:moveTo>
                  <a:pt x="0" y="6378023"/>
                </a:moveTo>
                <a:lnTo>
                  <a:pt x="2055143" y="0"/>
                </a:lnTo>
                <a:lnTo>
                  <a:pt x="7036270" y="0"/>
                </a:lnTo>
                <a:cubicBezTo>
                  <a:pt x="7036433" y="2127739"/>
                  <a:pt x="7036595" y="4255478"/>
                  <a:pt x="7036758" y="6383217"/>
                </a:cubicBezTo>
                <a:lnTo>
                  <a:pt x="0" y="6378023"/>
                </a:lnTo>
                <a:close/>
              </a:path>
            </a:pathLst>
          </a:custGeom>
          <a:solidFill>
            <a:srgbClr val="EFF2F7"/>
          </a:solidFill>
        </p:spPr>
        <p:txBody>
          <a:bodyPr/>
          <a:lstStyle>
            <a:lvl1pPr>
              <a:defRPr>
                <a:solidFill>
                  <a:schemeClr val="accent1"/>
                </a:solidFill>
              </a:defRPr>
            </a:lvl1pPr>
          </a:lstStyle>
          <a:p>
            <a:r>
              <a:rPr lang="en-US"/>
              <a:t>Click icon to add picture</a:t>
            </a:r>
            <a:endParaRPr lang="fr-FR"/>
          </a:p>
        </p:txBody>
      </p:sp>
    </p:spTree>
    <p:extLst>
      <p:ext uri="{BB962C8B-B14F-4D97-AF65-F5344CB8AC3E}">
        <p14:creationId xmlns:p14="http://schemas.microsoft.com/office/powerpoint/2010/main" val="181914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6973766" y="127583"/>
            <a:ext cx="4362450" cy="1325563"/>
          </a:xfrm>
        </p:spPr>
        <p:txBody>
          <a:bodyPr/>
          <a:lstStyle/>
          <a:p>
            <a:r>
              <a:rPr lang="en-US"/>
              <a:t>Click to edit Master title style</a:t>
            </a:r>
            <a:endParaRPr lang="en-LU"/>
          </a:p>
        </p:txBody>
      </p:sp>
      <p:sp>
        <p:nvSpPr>
          <p:cNvPr id="4" name="Content Placeholder 3">
            <a:extLst>
              <a:ext uri="{FF2B5EF4-FFF2-40B4-BE49-F238E27FC236}">
                <a16:creationId xmlns:a16="http://schemas.microsoft.com/office/drawing/2014/main" id="{6D7653ED-9633-6A43-BDA5-C47EB7985EF2}"/>
              </a:ext>
            </a:extLst>
          </p:cNvPr>
          <p:cNvSpPr>
            <a:spLocks noGrp="1"/>
          </p:cNvSpPr>
          <p:nvPr>
            <p:ph sz="half" idx="2"/>
          </p:nvPr>
        </p:nvSpPr>
        <p:spPr>
          <a:xfrm>
            <a:off x="6991350" y="1825625"/>
            <a:ext cx="43624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05/13/2025</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8" name="Espace réservé pour une image  2">
            <a:extLst>
              <a:ext uri="{FF2B5EF4-FFF2-40B4-BE49-F238E27FC236}">
                <a16:creationId xmlns:a16="http://schemas.microsoft.com/office/drawing/2014/main" id="{D3C9D4F1-D8F0-7D46-8FD5-75979F1ECF14}"/>
              </a:ext>
            </a:extLst>
          </p:cNvPr>
          <p:cNvSpPr>
            <a:spLocks noGrp="1"/>
          </p:cNvSpPr>
          <p:nvPr>
            <p:ph type="pic" sz="quarter" idx="13"/>
          </p:nvPr>
        </p:nvSpPr>
        <p:spPr>
          <a:xfrm>
            <a:off x="0" y="0"/>
            <a:ext cx="6991350" cy="6362700"/>
          </a:xfrm>
          <a:custGeom>
            <a:avLst/>
            <a:gdLst>
              <a:gd name="connsiteX0" fmla="*/ 0 w 6991350"/>
              <a:gd name="connsiteY0" fmla="*/ 0 h 6362700"/>
              <a:gd name="connsiteX1" fmla="*/ 6991350 w 6991350"/>
              <a:gd name="connsiteY1" fmla="*/ 0 h 6362700"/>
              <a:gd name="connsiteX2" fmla="*/ 6991350 w 6991350"/>
              <a:gd name="connsiteY2" fmla="*/ 6362700 h 6362700"/>
              <a:gd name="connsiteX3" fmla="*/ 0 w 6991350"/>
              <a:gd name="connsiteY3" fmla="*/ 6362700 h 6362700"/>
              <a:gd name="connsiteX4" fmla="*/ 0 w 6991350"/>
              <a:gd name="connsiteY4" fmla="*/ 0 h 6362700"/>
              <a:gd name="connsiteX0" fmla="*/ 0 w 6991350"/>
              <a:gd name="connsiteY0" fmla="*/ 0 h 6362700"/>
              <a:gd name="connsiteX1" fmla="*/ 6991350 w 6991350"/>
              <a:gd name="connsiteY1" fmla="*/ 0 h 6362700"/>
              <a:gd name="connsiteX2" fmla="*/ 4738804 w 6991350"/>
              <a:gd name="connsiteY2" fmla="*/ 6295792 h 6362700"/>
              <a:gd name="connsiteX3" fmla="*/ 0 w 6991350"/>
              <a:gd name="connsiteY3" fmla="*/ 6362700 h 6362700"/>
              <a:gd name="connsiteX4" fmla="*/ 0 w 6991350"/>
              <a:gd name="connsiteY4" fmla="*/ 0 h 6362700"/>
              <a:gd name="connsiteX0" fmla="*/ 0 w 6991350"/>
              <a:gd name="connsiteY0" fmla="*/ 0 h 6362700"/>
              <a:gd name="connsiteX1" fmla="*/ 6991350 w 6991350"/>
              <a:gd name="connsiteY1" fmla="*/ 0 h 6362700"/>
              <a:gd name="connsiteX2" fmla="*/ 4694199 w 6991350"/>
              <a:gd name="connsiteY2" fmla="*/ 6351548 h 6362700"/>
              <a:gd name="connsiteX3" fmla="*/ 0 w 6991350"/>
              <a:gd name="connsiteY3" fmla="*/ 6362700 h 6362700"/>
              <a:gd name="connsiteX4" fmla="*/ 0 w 6991350"/>
              <a:gd name="connsiteY4" fmla="*/ 0 h 636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1350" h="6362700">
                <a:moveTo>
                  <a:pt x="0" y="0"/>
                </a:moveTo>
                <a:lnTo>
                  <a:pt x="6991350" y="0"/>
                </a:lnTo>
                <a:lnTo>
                  <a:pt x="4694199" y="6351548"/>
                </a:lnTo>
                <a:lnTo>
                  <a:pt x="0" y="6362700"/>
                </a:lnTo>
                <a:lnTo>
                  <a:pt x="0" y="0"/>
                </a:lnTo>
                <a:close/>
              </a:path>
            </a:pathLst>
          </a:custGeom>
          <a:solidFill>
            <a:srgbClr val="EFF2F7"/>
          </a:solidFill>
        </p:spPr>
        <p:txBody>
          <a:bodyPr/>
          <a:lstStyle>
            <a:lvl1pPr>
              <a:defRPr>
                <a:solidFill>
                  <a:schemeClr val="accent1"/>
                </a:solidFill>
              </a:defRPr>
            </a:lvl1pPr>
          </a:lstStyle>
          <a:p>
            <a:r>
              <a:rPr lang="en-US"/>
              <a:t>Click icon to add picture</a:t>
            </a:r>
            <a:endParaRPr lang="fr-FR"/>
          </a:p>
        </p:txBody>
      </p:sp>
    </p:spTree>
    <p:extLst>
      <p:ext uri="{BB962C8B-B14F-4D97-AF65-F5344CB8AC3E}">
        <p14:creationId xmlns:p14="http://schemas.microsoft.com/office/powerpoint/2010/main" val="208949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890844"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616904"/>
            <a:ext cx="589084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05/13/2025</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9" name="Rectangle 8">
            <a:extLst>
              <a:ext uri="{FF2B5EF4-FFF2-40B4-BE49-F238E27FC236}">
                <a16:creationId xmlns:a16="http://schemas.microsoft.com/office/drawing/2014/main" id="{4E683DDF-307B-B745-A19D-6C4763AD06B9}"/>
              </a:ext>
            </a:extLst>
          </p:cNvPr>
          <p:cNvSpPr/>
          <p:nvPr userDrawn="1"/>
        </p:nvSpPr>
        <p:spPr>
          <a:xfrm>
            <a:off x="6881446" y="0"/>
            <a:ext cx="5310554" cy="6362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0" name="Content Placeholder 2">
            <a:extLst>
              <a:ext uri="{FF2B5EF4-FFF2-40B4-BE49-F238E27FC236}">
                <a16:creationId xmlns:a16="http://schemas.microsoft.com/office/drawing/2014/main" id="{B3C02EE4-41EB-2D42-A157-CB040EC93768}"/>
              </a:ext>
            </a:extLst>
          </p:cNvPr>
          <p:cNvSpPr>
            <a:spLocks noGrp="1"/>
          </p:cNvSpPr>
          <p:nvPr>
            <p:ph sz="quarter" idx="13"/>
          </p:nvPr>
        </p:nvSpPr>
        <p:spPr>
          <a:xfrm>
            <a:off x="6883400" y="0"/>
            <a:ext cx="5308600" cy="6362700"/>
          </a:xfrm>
          <a:noFill/>
        </p:spPr>
        <p:txBody>
          <a:bodyPr lIns="180000" tIns="1080000" rIns="360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362322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6096002" y="127583"/>
            <a:ext cx="5644818"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6096000" y="1825625"/>
            <a:ext cx="564481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05/13/2025</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10" name="Rectangle 9">
            <a:extLst>
              <a:ext uri="{FF2B5EF4-FFF2-40B4-BE49-F238E27FC236}">
                <a16:creationId xmlns:a16="http://schemas.microsoft.com/office/drawing/2014/main" id="{3E6FE509-1C07-BF4F-B4BA-4F191238D8B2}"/>
              </a:ext>
            </a:extLst>
          </p:cNvPr>
          <p:cNvSpPr/>
          <p:nvPr userDrawn="1"/>
        </p:nvSpPr>
        <p:spPr>
          <a:xfrm>
            <a:off x="0" y="0"/>
            <a:ext cx="5310554" cy="6362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1" name="Content Placeholder 2">
            <a:extLst>
              <a:ext uri="{FF2B5EF4-FFF2-40B4-BE49-F238E27FC236}">
                <a16:creationId xmlns:a16="http://schemas.microsoft.com/office/drawing/2014/main" id="{CA40D902-FE63-8549-BEAE-315CF138BAAF}"/>
              </a:ext>
            </a:extLst>
          </p:cNvPr>
          <p:cNvSpPr>
            <a:spLocks noGrp="1"/>
          </p:cNvSpPr>
          <p:nvPr>
            <p:ph sz="quarter" idx="13"/>
          </p:nvPr>
        </p:nvSpPr>
        <p:spPr>
          <a:xfrm>
            <a:off x="1954" y="0"/>
            <a:ext cx="5308600" cy="6362700"/>
          </a:xfrm>
          <a:noFill/>
        </p:spPr>
        <p:txBody>
          <a:bodyPr lIns="180000" tIns="1080000" rIns="360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38504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B8C9-2C71-634F-8BA7-3848E9387047}"/>
              </a:ext>
            </a:extLst>
          </p:cNvPr>
          <p:cNvSpPr>
            <a:spLocks noGrp="1"/>
          </p:cNvSpPr>
          <p:nvPr>
            <p:ph type="title"/>
          </p:nvPr>
        </p:nvSpPr>
        <p:spPr>
          <a:xfrm>
            <a:off x="839788" y="365125"/>
            <a:ext cx="10515600" cy="1084289"/>
          </a:xfrm>
        </p:spPr>
        <p:txBody>
          <a:bodyPr/>
          <a:lstStyle/>
          <a:p>
            <a:r>
              <a:rPr lang="en-US"/>
              <a:t>Click to edit Master title style</a:t>
            </a:r>
            <a:endParaRPr lang="en-LU"/>
          </a:p>
        </p:txBody>
      </p:sp>
      <p:sp>
        <p:nvSpPr>
          <p:cNvPr id="3" name="Text Placeholder 2">
            <a:extLst>
              <a:ext uri="{FF2B5EF4-FFF2-40B4-BE49-F238E27FC236}">
                <a16:creationId xmlns:a16="http://schemas.microsoft.com/office/drawing/2014/main" id="{4B593526-EF99-BC40-B3C8-A56CF0C3314E}"/>
              </a:ext>
            </a:extLst>
          </p:cNvPr>
          <p:cNvSpPr>
            <a:spLocks noGrp="1"/>
          </p:cNvSpPr>
          <p:nvPr>
            <p:ph type="body" idx="1"/>
          </p:nvPr>
        </p:nvSpPr>
        <p:spPr>
          <a:xfrm>
            <a:off x="839788" y="1581774"/>
            <a:ext cx="5157787" cy="823912"/>
          </a:xfrm>
        </p:spPr>
        <p:txBody>
          <a:bodyPr anchor="b">
            <a:normAutofit/>
          </a:bodyPr>
          <a:lstStyle>
            <a:lvl1pPr marL="0" indent="0">
              <a:buNone/>
              <a:defRPr sz="20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5BF759-CDC9-6F44-B47E-802190240C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Text Placeholder 4">
            <a:extLst>
              <a:ext uri="{FF2B5EF4-FFF2-40B4-BE49-F238E27FC236}">
                <a16:creationId xmlns:a16="http://schemas.microsoft.com/office/drawing/2014/main" id="{FB1FBC2F-D08A-6048-B6FF-DC607FD4B15B}"/>
              </a:ext>
            </a:extLst>
          </p:cNvPr>
          <p:cNvSpPr>
            <a:spLocks noGrp="1"/>
          </p:cNvSpPr>
          <p:nvPr>
            <p:ph type="body" sz="quarter" idx="3"/>
          </p:nvPr>
        </p:nvSpPr>
        <p:spPr>
          <a:xfrm>
            <a:off x="6172200" y="1581774"/>
            <a:ext cx="5183188" cy="823912"/>
          </a:xfrm>
        </p:spPr>
        <p:txBody>
          <a:bodyPr anchor="b">
            <a:normAutofit/>
          </a:bodyPr>
          <a:lstStyle>
            <a:lvl1pPr marL="0" indent="0">
              <a:buNone/>
              <a:defRPr sz="20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676610-E191-6E4D-BE38-4CE366F088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7" name="Date Placeholder 6">
            <a:extLst>
              <a:ext uri="{FF2B5EF4-FFF2-40B4-BE49-F238E27FC236}">
                <a16:creationId xmlns:a16="http://schemas.microsoft.com/office/drawing/2014/main" id="{47451804-457B-1C4E-9D5C-12181257E91A}"/>
              </a:ext>
            </a:extLst>
          </p:cNvPr>
          <p:cNvSpPr>
            <a:spLocks noGrp="1"/>
          </p:cNvSpPr>
          <p:nvPr>
            <p:ph type="dt" sz="half" idx="10"/>
          </p:nvPr>
        </p:nvSpPr>
        <p:spPr/>
        <p:txBody>
          <a:bodyPr/>
          <a:lstStyle/>
          <a:p>
            <a:fld id="{EB9396DD-5958-CB49-B505-4DF394E596EA}" type="datetimeFigureOut">
              <a:rPr lang="en-LU" smtClean="0"/>
              <a:t>05/13/2025</a:t>
            </a:fld>
            <a:endParaRPr lang="en-LU"/>
          </a:p>
        </p:txBody>
      </p:sp>
      <p:sp>
        <p:nvSpPr>
          <p:cNvPr id="8" name="Footer Placeholder 7">
            <a:extLst>
              <a:ext uri="{FF2B5EF4-FFF2-40B4-BE49-F238E27FC236}">
                <a16:creationId xmlns:a16="http://schemas.microsoft.com/office/drawing/2014/main" id="{1C02FA55-5A82-2948-A2CA-43042ABE1D7F}"/>
              </a:ext>
            </a:extLst>
          </p:cNvPr>
          <p:cNvSpPr>
            <a:spLocks noGrp="1"/>
          </p:cNvSpPr>
          <p:nvPr>
            <p:ph type="ftr" sz="quarter" idx="11"/>
          </p:nvPr>
        </p:nvSpPr>
        <p:spPr/>
        <p:txBody>
          <a:bodyPr/>
          <a:lstStyle/>
          <a:p>
            <a:endParaRPr lang="en-LU"/>
          </a:p>
        </p:txBody>
      </p:sp>
      <p:sp>
        <p:nvSpPr>
          <p:cNvPr id="9" name="Slide Number Placeholder 8">
            <a:extLst>
              <a:ext uri="{FF2B5EF4-FFF2-40B4-BE49-F238E27FC236}">
                <a16:creationId xmlns:a16="http://schemas.microsoft.com/office/drawing/2014/main" id="{A6575128-1AFD-B642-8EEF-9242D51C60F7}"/>
              </a:ext>
            </a:extLst>
          </p:cNvPr>
          <p:cNvSpPr>
            <a:spLocks noGrp="1"/>
          </p:cNvSpPr>
          <p:nvPr>
            <p:ph type="sldNum" sz="quarter" idx="12"/>
          </p:nvPr>
        </p:nvSpPr>
        <p:spPr/>
        <p:txBody>
          <a:bodyPr/>
          <a:lstStyle/>
          <a:p>
            <a:fld id="{229B4BBC-BB84-A046-AB44-125112278BC9}" type="slidenum">
              <a:rPr lang="en-LU" smtClean="0"/>
              <a:t>‹#›</a:t>
            </a:fld>
            <a:endParaRPr lang="en-LU"/>
          </a:p>
        </p:txBody>
      </p:sp>
    </p:spTree>
    <p:extLst>
      <p:ext uri="{BB962C8B-B14F-4D97-AF65-F5344CB8AC3E}">
        <p14:creationId xmlns:p14="http://schemas.microsoft.com/office/powerpoint/2010/main" val="52276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3507F-C78C-0E4C-929B-9F56E7F51320}"/>
              </a:ext>
            </a:extLst>
          </p:cNvPr>
          <p:cNvSpPr>
            <a:spLocks noGrp="1"/>
          </p:cNvSpPr>
          <p:nvPr>
            <p:ph type="title"/>
          </p:nvPr>
        </p:nvSpPr>
        <p:spPr>
          <a:xfrm>
            <a:off x="838202" y="127583"/>
            <a:ext cx="10498014" cy="1325563"/>
          </a:xfrm>
          <a:prstGeom prst="rect">
            <a:avLst/>
          </a:prstGeom>
        </p:spPr>
        <p:txBody>
          <a:bodyPr vert="horz" lIns="0" tIns="45720" rIns="0" bIns="0" rtlCol="0" anchor="b" anchorCtr="0">
            <a:normAutofit/>
          </a:bodyPr>
          <a:lstStyle/>
          <a:p>
            <a:r>
              <a:rPr lang="en-US"/>
              <a:t>Click to edit Master title style</a:t>
            </a:r>
            <a:endParaRPr lang="en-LU"/>
          </a:p>
        </p:txBody>
      </p:sp>
      <p:sp>
        <p:nvSpPr>
          <p:cNvPr id="3" name="Text Placeholder 2">
            <a:extLst>
              <a:ext uri="{FF2B5EF4-FFF2-40B4-BE49-F238E27FC236}">
                <a16:creationId xmlns:a16="http://schemas.microsoft.com/office/drawing/2014/main" id="{8BAA5AFE-711A-8F46-B92C-33CC44EC0C08}"/>
              </a:ext>
            </a:extLst>
          </p:cNvPr>
          <p:cNvSpPr>
            <a:spLocks noGrp="1"/>
          </p:cNvSpPr>
          <p:nvPr>
            <p:ph type="body" idx="1"/>
          </p:nvPr>
        </p:nvSpPr>
        <p:spPr>
          <a:xfrm>
            <a:off x="838200" y="1825625"/>
            <a:ext cx="10498015" cy="4351338"/>
          </a:xfrm>
          <a:prstGeom prst="rect">
            <a:avLst/>
          </a:prstGeom>
        </p:spPr>
        <p:txBody>
          <a:bodyPr vert="horz" lIns="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4" name="Date Placeholder 3">
            <a:extLst>
              <a:ext uri="{FF2B5EF4-FFF2-40B4-BE49-F238E27FC236}">
                <a16:creationId xmlns:a16="http://schemas.microsoft.com/office/drawing/2014/main" id="{8A71EB6D-8ABB-1147-8489-BE9B909BB1F2}"/>
              </a:ext>
            </a:extLst>
          </p:cNvPr>
          <p:cNvSpPr>
            <a:spLocks noGrp="1"/>
          </p:cNvSpPr>
          <p:nvPr>
            <p:ph type="dt" sz="half" idx="2"/>
          </p:nvPr>
        </p:nvSpPr>
        <p:spPr>
          <a:xfrm>
            <a:off x="838200" y="6421412"/>
            <a:ext cx="879389" cy="365125"/>
          </a:xfrm>
          <a:prstGeom prst="rect">
            <a:avLst/>
          </a:prstGeom>
        </p:spPr>
        <p:txBody>
          <a:bodyPr vert="horz" lIns="36000" tIns="45720" rIns="91440" bIns="45720" rtlCol="0" anchor="ctr"/>
          <a:lstStyle>
            <a:lvl1pPr algn="l">
              <a:defRPr sz="1200">
                <a:solidFill>
                  <a:schemeClr val="tx1"/>
                </a:solidFill>
              </a:defRPr>
            </a:lvl1pPr>
          </a:lstStyle>
          <a:p>
            <a:fld id="{EB9396DD-5958-CB49-B505-4DF394E596EA}" type="datetimeFigureOut">
              <a:rPr lang="en-LU" smtClean="0"/>
              <a:pPr/>
              <a:t>05/13/2025</a:t>
            </a:fld>
            <a:endParaRPr lang="en-LU"/>
          </a:p>
        </p:txBody>
      </p:sp>
      <p:sp>
        <p:nvSpPr>
          <p:cNvPr id="5" name="Footer Placeholder 4">
            <a:extLst>
              <a:ext uri="{FF2B5EF4-FFF2-40B4-BE49-F238E27FC236}">
                <a16:creationId xmlns:a16="http://schemas.microsoft.com/office/drawing/2014/main" id="{63F2FBB7-A709-ED4D-AD81-E9B04C1432F0}"/>
              </a:ext>
            </a:extLst>
          </p:cNvPr>
          <p:cNvSpPr>
            <a:spLocks noGrp="1"/>
          </p:cNvSpPr>
          <p:nvPr>
            <p:ph type="ftr" sz="quarter" idx="3"/>
          </p:nvPr>
        </p:nvSpPr>
        <p:spPr>
          <a:xfrm>
            <a:off x="1717589" y="6421412"/>
            <a:ext cx="4114800" cy="365125"/>
          </a:xfrm>
          <a:prstGeom prst="rect">
            <a:avLst/>
          </a:prstGeom>
        </p:spPr>
        <p:txBody>
          <a:bodyPr vert="horz" lIns="0" tIns="45720" rIns="91440" bIns="45720" rtlCol="0" anchor="ctr"/>
          <a:lstStyle>
            <a:lvl1pPr algn="l">
              <a:defRPr sz="1200">
                <a:solidFill>
                  <a:schemeClr val="tx1"/>
                </a:solidFill>
              </a:defRPr>
            </a:lvl1pPr>
          </a:lstStyle>
          <a:p>
            <a:endParaRPr lang="en-LU"/>
          </a:p>
        </p:txBody>
      </p:sp>
      <p:sp>
        <p:nvSpPr>
          <p:cNvPr id="6" name="Slide Number Placeholder 5">
            <a:extLst>
              <a:ext uri="{FF2B5EF4-FFF2-40B4-BE49-F238E27FC236}">
                <a16:creationId xmlns:a16="http://schemas.microsoft.com/office/drawing/2014/main" id="{A7033531-99A1-D441-8201-5908D0505B61}"/>
              </a:ext>
            </a:extLst>
          </p:cNvPr>
          <p:cNvSpPr>
            <a:spLocks noGrp="1"/>
          </p:cNvSpPr>
          <p:nvPr>
            <p:ph type="sldNum" sz="quarter" idx="4"/>
          </p:nvPr>
        </p:nvSpPr>
        <p:spPr>
          <a:xfrm>
            <a:off x="0" y="6421412"/>
            <a:ext cx="702365" cy="365125"/>
          </a:xfrm>
          <a:prstGeom prst="rect">
            <a:avLst/>
          </a:prstGeom>
        </p:spPr>
        <p:txBody>
          <a:bodyPr vert="horz" lIns="91440" tIns="45720" rIns="91440" bIns="45720" rtlCol="0" anchor="ctr"/>
          <a:lstStyle>
            <a:lvl1pPr algn="r">
              <a:defRPr sz="1200">
                <a:solidFill>
                  <a:schemeClr val="tx1"/>
                </a:solidFill>
              </a:defRPr>
            </a:lvl1pPr>
          </a:lstStyle>
          <a:p>
            <a:fld id="{229B4BBC-BB84-A046-AB44-125112278BC9}" type="slidenum">
              <a:rPr lang="en-LU" smtClean="0"/>
              <a:pPr/>
              <a:t>‹#›</a:t>
            </a:fld>
            <a:endParaRPr lang="en-LU"/>
          </a:p>
        </p:txBody>
      </p:sp>
    </p:spTree>
    <p:extLst>
      <p:ext uri="{BB962C8B-B14F-4D97-AF65-F5344CB8AC3E}">
        <p14:creationId xmlns:p14="http://schemas.microsoft.com/office/powerpoint/2010/main" val="14110381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 id="2147483661" r:id="rId4"/>
    <p:sldLayoutId id="2147483666" r:id="rId5"/>
    <p:sldLayoutId id="2147483662" r:id="rId6"/>
    <p:sldLayoutId id="2147483663" r:id="rId7"/>
    <p:sldLayoutId id="2147483664" r:id="rId8"/>
    <p:sldLayoutId id="2147483653" r:id="rId9"/>
    <p:sldLayoutId id="2147483665" r:id="rId10"/>
    <p:sldLayoutId id="2147483667" r:id="rId11"/>
  </p:sldLayoutIdLst>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61.png"/><Relationship Id="rId3" Type="http://schemas.openxmlformats.org/officeDocument/2006/relationships/diagramLayout" Target="../diagrams/layout7.xml"/><Relationship Id="rId7" Type="http://schemas.openxmlformats.org/officeDocument/2006/relationships/image" Target="../media/image50.jpe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s://data.europa.eu/" TargetMode="Externa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p.europa.eu/web/eu-vocabularies/dataset/-/resource?uri=http://publications.europa.eu/resource/dataset/eli-i" TargetMode="External"/><Relationship Id="rId7" Type="http://schemas.openxmlformats.org/officeDocument/2006/relationships/hyperlink" Target="https://op.europa.eu/web/eu-vocabularies/dataset/-/resource?uri=http://publications.europa.eu/resource/dataset/akn4eu" TargetMode="External"/><Relationship Id="rId2" Type="http://schemas.openxmlformats.org/officeDocument/2006/relationships/hyperlink" Target="https://op.europa.eu/web/eu-vocabularies/dataset/-/resource?uri=http://publications.europa.eu/resource/dataset/eli" TargetMode="External"/><Relationship Id="rId1" Type="http://schemas.openxmlformats.org/officeDocument/2006/relationships/slideLayout" Target="../slideLayouts/slideLayout2.xml"/><Relationship Id="rId6" Type="http://schemas.openxmlformats.org/officeDocument/2006/relationships/hyperlink" Target="data.europa.eu/ELDS" TargetMode="External"/><Relationship Id="rId5" Type="http://schemas.openxmlformats.org/officeDocument/2006/relationships/hyperlink" Target="https://op.europa.eu/web/eu-vocabularies/dataset/-/resource?uri=http://publications.europa.eu/resource/dataset/euvoc" TargetMode="External"/><Relationship Id="rId4" Type="http://schemas.openxmlformats.org/officeDocument/2006/relationships/hyperlink" Target="https://op.europa.eu/web/eu-vocabularies/dataset/-/resource?uri=http://publications.europa.eu/resource/dataset/eli-d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p.europa.eu/web/eu-vocabularies/e-procurement/tables" TargetMode="External"/><Relationship Id="rId2" Type="http://schemas.openxmlformats.org/officeDocument/2006/relationships/hyperlink" Target="https://op.europa.eu/web/eu-vocabularies/dataset/-/resource?uri=http://publications.europa.eu/resource/dataset/eprocurement-ontology" TargetMode="Externa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hyperlink" Target="https://op.europa.eu/en/web/eu-vocabularies/e-procurem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p.europa.eu/web/eu-vocabularies/dataset/-/resource?uri=http://publications.europa.eu/resource/dataset/de-bias-ontology" TargetMode="External"/><Relationship Id="rId2" Type="http://schemas.openxmlformats.org/officeDocument/2006/relationships/hyperlink" Target="https://op.europa.eu/web/eu-vocabularies/dataset/-/resource?uri=http://publications.europa.eu/resource/dataset/de-bias-vocabulary" TargetMode="Externa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hyperlink" Target="https://www.europeana.eu/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uropa.eu/web/eu-vocabularies/dataset/-/resource?uri=http://publications.europa.eu/resource/dataset/era-vocabulary" TargetMode="External"/><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hyperlink" Target="https://op.europa.eu/en/web/eu-vocabularies/dataset/-/resource?uri=http://publications.europa.eu/resource/dataset/frequency" TargetMode="External"/><Relationship Id="rId4" Type="http://schemas.openxmlformats.org/officeDocument/2006/relationships/hyperlink" Target="https://op.europa.eu/en/web/eu-vocabularies/er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op.europa.eu/web/general-publications/publications" TargetMode="External"/><Relationship Id="rId18" Type="http://schemas.openxmlformats.org/officeDocument/2006/relationships/image" Target="../media/image17.png"/><Relationship Id="rId3" Type="http://schemas.openxmlformats.org/officeDocument/2006/relationships/image" Target="../media/image9.png"/><Relationship Id="rId21" Type="http://schemas.openxmlformats.org/officeDocument/2006/relationships/hyperlink" Target="https://style-guide.europa.eu/en/" TargetMode="External"/><Relationship Id="rId7" Type="http://schemas.openxmlformats.org/officeDocument/2006/relationships/hyperlink" Target="https://ted.europa.eu/" TargetMode="External"/><Relationship Id="rId12" Type="http://schemas.openxmlformats.org/officeDocument/2006/relationships/image" Target="../media/image14.png"/><Relationship Id="rId17" Type="http://schemas.openxmlformats.org/officeDocument/2006/relationships/hyperlink" Target="https://op.europa.eu/web/euwebarchive" TargetMode="External"/><Relationship Id="rId2" Type="http://schemas.openxmlformats.org/officeDocument/2006/relationships/hyperlink" Target="https://op.europa.eu/law" TargetMode="Externa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s://op.europa.eu/web/who-is-who" TargetMode="External"/><Relationship Id="rId5" Type="http://schemas.openxmlformats.org/officeDocument/2006/relationships/hyperlink" Target="https://data.europa.eu/en" TargetMode="External"/><Relationship Id="rId15" Type="http://schemas.openxmlformats.org/officeDocument/2006/relationships/hyperlink" Target="https://op.europa.eu/web/eu-vocabularies" TargetMode="External"/><Relationship Id="rId10" Type="http://schemas.openxmlformats.org/officeDocument/2006/relationships/image" Target="../media/image13.png"/><Relationship Id="rId19" Type="http://schemas.openxmlformats.org/officeDocument/2006/relationships/hyperlink" Target="https://op.europa.eu/web/librarians-corner" TargetMode="External"/><Relationship Id="rId4" Type="http://schemas.openxmlformats.org/officeDocument/2006/relationships/image" Target="../media/image10.png"/><Relationship Id="rId9" Type="http://schemas.openxmlformats.org/officeDocument/2006/relationships/hyperlink" Target="https://cordis.europa.eu/" TargetMode="External"/><Relationship Id="rId14" Type="http://schemas.openxmlformats.org/officeDocument/2006/relationships/image" Target="../media/image15.png"/><Relationship Id="rId22"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p.europa.eu/en/web/endorse/follow-up-events" TargetMode="External"/><Relationship Id="rId2" Type="http://schemas.openxmlformats.org/officeDocument/2006/relationships/hyperlink" Target="https://op.europa.eu/en/web/endorse" TargetMode="Externa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hyperlink" Target="mailto:OP-EU-VOCABULARIES@publications.europa.eu" TargetMode="External"/><Relationship Id="rId7" Type="http://schemas.openxmlformats.org/officeDocument/2006/relationships/hyperlink" Target="mailto:vassilis.tzouvaras@ext.publications.europa.eu" TargetMode="External"/><Relationship Id="rId2" Type="http://schemas.openxmlformats.org/officeDocument/2006/relationships/hyperlink" Target="https://op.europa.eu/en/web/eu-vocabularies/home" TargetMode="External"/><Relationship Id="rId1" Type="http://schemas.openxmlformats.org/officeDocument/2006/relationships/slideLayout" Target="../slideLayouts/slideLayout2.xml"/><Relationship Id="rId6" Type="http://schemas.openxmlformats.org/officeDocument/2006/relationships/hyperlink" Target="mailto:denis.dechandon@publications.europa.eu" TargetMode="External"/><Relationship Id="rId5" Type="http://schemas.openxmlformats.org/officeDocument/2006/relationships/hyperlink" Target="mailto:aniko.gerencser@publications.europa.eu" TargetMode="External"/><Relationship Id="rId4" Type="http://schemas.openxmlformats.org/officeDocument/2006/relationships/hyperlink" Target="mailto:OP-ENDORSE@publications.europa.eu"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3.xml"/><Relationship Id="rId7" Type="http://schemas.openxmlformats.org/officeDocument/2006/relationships/image" Target="../media/image25.pn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op.europa.eu/en/web/eu-vocabularies/authority-tables"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Reference data services for</a:t>
            </a:r>
            <a:br>
              <a:rPr lang="en-US"/>
            </a:br>
            <a:r>
              <a:rPr lang="en-US"/>
              <a:t>data spaces</a:t>
            </a:r>
            <a:endParaRPr lang="en-GB" cap="small"/>
          </a:p>
        </p:txBody>
      </p:sp>
      <p:sp>
        <p:nvSpPr>
          <p:cNvPr id="3" name="Subtitle 2"/>
          <p:cNvSpPr>
            <a:spLocks noGrp="1"/>
          </p:cNvSpPr>
          <p:nvPr>
            <p:ph type="subTitle" idx="1"/>
          </p:nvPr>
        </p:nvSpPr>
        <p:spPr/>
        <p:txBody>
          <a:bodyPr vert="horz" lIns="0" tIns="45720" rIns="91440" bIns="45720" rtlCol="0" anchor="t">
            <a:normAutofit/>
          </a:bodyPr>
          <a:lstStyle/>
          <a:p>
            <a:r>
              <a:rPr lang="en-IE" sz="1800" b="0"/>
              <a:t>Denis </a:t>
            </a:r>
            <a:r>
              <a:rPr lang="en-IE" sz="1800" b="0" err="1"/>
              <a:t>Dechandon</a:t>
            </a:r>
            <a:r>
              <a:rPr lang="en-IE" sz="1800" b="0"/>
              <a:t>, </a:t>
            </a:r>
            <a:r>
              <a:rPr lang="hu-HU" sz="1800" b="0"/>
              <a:t>Anikó Gerencsér, Vassilis Tzouvaras</a:t>
            </a:r>
            <a:endParaRPr lang="en-GB" sz="1800" b="0">
              <a:cs typeface="Calibri"/>
            </a:endParaRPr>
          </a:p>
          <a:p>
            <a:r>
              <a:rPr lang="en-GB" sz="1800" b="0"/>
              <a:t>Publications Office of the European Union</a:t>
            </a:r>
            <a:endParaRPr lang="en-GB" sz="1800" b="0">
              <a:cs typeface="Calibri"/>
            </a:endParaRPr>
          </a:p>
          <a:p>
            <a:endParaRPr lang="en-GB"/>
          </a:p>
        </p:txBody>
      </p:sp>
    </p:spTree>
    <p:extLst>
      <p:ext uri="{BB962C8B-B14F-4D97-AF65-F5344CB8AC3E}">
        <p14:creationId xmlns:p14="http://schemas.microsoft.com/office/powerpoint/2010/main" val="186750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E111-EE53-2E61-17E9-E801813142A6}"/>
              </a:ext>
            </a:extLst>
          </p:cNvPr>
          <p:cNvSpPr>
            <a:spLocks noGrp="1"/>
          </p:cNvSpPr>
          <p:nvPr>
            <p:ph type="title"/>
          </p:nvPr>
        </p:nvSpPr>
        <p:spPr/>
        <p:txBody>
          <a:bodyPr/>
          <a:lstStyle/>
          <a:p>
            <a:endParaRPr lang="en-IE"/>
          </a:p>
        </p:txBody>
      </p:sp>
      <p:pic>
        <p:nvPicPr>
          <p:cNvPr id="9" name="Picture 8">
            <a:extLst>
              <a:ext uri="{FF2B5EF4-FFF2-40B4-BE49-F238E27FC236}">
                <a16:creationId xmlns:a16="http://schemas.microsoft.com/office/drawing/2014/main" id="{2EE7DC5E-B391-1FA0-E2F9-929FED34F1AB}"/>
              </a:ext>
            </a:extLst>
          </p:cNvPr>
          <p:cNvPicPr>
            <a:picLocks noChangeAspect="1"/>
          </p:cNvPicPr>
          <p:nvPr/>
        </p:nvPicPr>
        <p:blipFill>
          <a:blip r:embed="rId2"/>
          <a:stretch>
            <a:fillRect/>
          </a:stretch>
        </p:blipFill>
        <p:spPr>
          <a:xfrm>
            <a:off x="26541" y="-5608"/>
            <a:ext cx="5743022" cy="6858000"/>
          </a:xfrm>
          <a:prstGeom prst="rect">
            <a:avLst/>
          </a:prstGeom>
        </p:spPr>
      </p:pic>
      <p:sp>
        <p:nvSpPr>
          <p:cNvPr id="10" name="Rectangle: Rounded Corners 9">
            <a:extLst>
              <a:ext uri="{FF2B5EF4-FFF2-40B4-BE49-F238E27FC236}">
                <a16:creationId xmlns:a16="http://schemas.microsoft.com/office/drawing/2014/main" id="{6125691D-A716-DA8F-9686-957AE4FEF054}"/>
              </a:ext>
            </a:extLst>
          </p:cNvPr>
          <p:cNvSpPr/>
          <p:nvPr/>
        </p:nvSpPr>
        <p:spPr>
          <a:xfrm>
            <a:off x="71919" y="708917"/>
            <a:ext cx="4356243" cy="236305"/>
          </a:xfrm>
          <a:prstGeom prst="roundRect">
            <a:avLst/>
          </a:prstGeom>
          <a:no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Rounded Corners 10">
            <a:extLst>
              <a:ext uri="{FF2B5EF4-FFF2-40B4-BE49-F238E27FC236}">
                <a16:creationId xmlns:a16="http://schemas.microsoft.com/office/drawing/2014/main" id="{BDDB79B0-0AE7-04CD-D9BC-13514201A015}"/>
              </a:ext>
            </a:extLst>
          </p:cNvPr>
          <p:cNvSpPr/>
          <p:nvPr/>
        </p:nvSpPr>
        <p:spPr>
          <a:xfrm>
            <a:off x="0" y="1910993"/>
            <a:ext cx="2013735" cy="698643"/>
          </a:xfrm>
          <a:prstGeom prst="round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Rounded Corners 11">
            <a:extLst>
              <a:ext uri="{FF2B5EF4-FFF2-40B4-BE49-F238E27FC236}">
                <a16:creationId xmlns:a16="http://schemas.microsoft.com/office/drawing/2014/main" id="{657CD3C1-4593-65D8-2234-8DE1E117D156}"/>
              </a:ext>
            </a:extLst>
          </p:cNvPr>
          <p:cNvSpPr/>
          <p:nvPr/>
        </p:nvSpPr>
        <p:spPr>
          <a:xfrm>
            <a:off x="1" y="4037744"/>
            <a:ext cx="1304818" cy="565078"/>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Rounded Corners 12">
            <a:extLst>
              <a:ext uri="{FF2B5EF4-FFF2-40B4-BE49-F238E27FC236}">
                <a16:creationId xmlns:a16="http://schemas.microsoft.com/office/drawing/2014/main" id="{EB8E4510-2187-B171-93F7-46A876C9C290}"/>
              </a:ext>
            </a:extLst>
          </p:cNvPr>
          <p:cNvSpPr/>
          <p:nvPr/>
        </p:nvSpPr>
        <p:spPr>
          <a:xfrm>
            <a:off x="4181582" y="1243173"/>
            <a:ext cx="1171254" cy="5157627"/>
          </a:xfrm>
          <a:prstGeom prst="round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Picture 14">
            <a:extLst>
              <a:ext uri="{FF2B5EF4-FFF2-40B4-BE49-F238E27FC236}">
                <a16:creationId xmlns:a16="http://schemas.microsoft.com/office/drawing/2014/main" id="{6CF339BF-C316-CDF8-24D7-7825EE1D17B2}"/>
              </a:ext>
            </a:extLst>
          </p:cNvPr>
          <p:cNvPicPr>
            <a:picLocks noChangeAspect="1"/>
          </p:cNvPicPr>
          <p:nvPr/>
        </p:nvPicPr>
        <p:blipFill>
          <a:blip r:embed="rId3"/>
          <a:stretch>
            <a:fillRect/>
          </a:stretch>
        </p:blipFill>
        <p:spPr>
          <a:xfrm>
            <a:off x="6349428" y="-84031"/>
            <a:ext cx="4238499" cy="6858000"/>
          </a:xfrm>
          <a:prstGeom prst="rect">
            <a:avLst/>
          </a:prstGeom>
        </p:spPr>
      </p:pic>
      <p:sp>
        <p:nvSpPr>
          <p:cNvPr id="16" name="Rectangle: Rounded Corners 15">
            <a:extLst>
              <a:ext uri="{FF2B5EF4-FFF2-40B4-BE49-F238E27FC236}">
                <a16:creationId xmlns:a16="http://schemas.microsoft.com/office/drawing/2014/main" id="{899E9229-0724-5DCD-628C-4ACCD1BAB921}"/>
              </a:ext>
            </a:extLst>
          </p:cNvPr>
          <p:cNvSpPr/>
          <p:nvPr/>
        </p:nvSpPr>
        <p:spPr>
          <a:xfrm>
            <a:off x="6422439" y="5745709"/>
            <a:ext cx="2577097" cy="1207213"/>
          </a:xfrm>
          <a:prstGeom prst="roundRect">
            <a:avLst/>
          </a:prstGeom>
          <a:no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Rounded Corners 17">
            <a:extLst>
              <a:ext uri="{FF2B5EF4-FFF2-40B4-BE49-F238E27FC236}">
                <a16:creationId xmlns:a16="http://schemas.microsoft.com/office/drawing/2014/main" id="{5AA52A9A-E3DD-0A63-06B5-8984928813CA}"/>
              </a:ext>
            </a:extLst>
          </p:cNvPr>
          <p:cNvSpPr/>
          <p:nvPr/>
        </p:nvSpPr>
        <p:spPr>
          <a:xfrm>
            <a:off x="28682" y="4823424"/>
            <a:ext cx="1171254" cy="832207"/>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Box 18">
            <a:extLst>
              <a:ext uri="{FF2B5EF4-FFF2-40B4-BE49-F238E27FC236}">
                <a16:creationId xmlns:a16="http://schemas.microsoft.com/office/drawing/2014/main" id="{89FB54AC-845D-723D-C285-007F4C2F44F3}"/>
              </a:ext>
            </a:extLst>
          </p:cNvPr>
          <p:cNvSpPr txBox="1"/>
          <p:nvPr/>
        </p:nvSpPr>
        <p:spPr>
          <a:xfrm>
            <a:off x="1808252" y="4602822"/>
            <a:ext cx="2373329" cy="646331"/>
          </a:xfrm>
          <a:prstGeom prst="rect">
            <a:avLst/>
          </a:prstGeom>
          <a:noFill/>
        </p:spPr>
        <p:txBody>
          <a:bodyPr wrap="square" rtlCol="0">
            <a:spAutoFit/>
          </a:bodyPr>
          <a:lstStyle/>
          <a:p>
            <a:r>
              <a:rPr lang="en-IE"/>
              <a:t>Internal and external mappings</a:t>
            </a:r>
          </a:p>
        </p:txBody>
      </p:sp>
      <p:cxnSp>
        <p:nvCxnSpPr>
          <p:cNvPr id="21" name="Straight Arrow Connector 20">
            <a:extLst>
              <a:ext uri="{FF2B5EF4-FFF2-40B4-BE49-F238E27FC236}">
                <a16:creationId xmlns:a16="http://schemas.microsoft.com/office/drawing/2014/main" id="{FC343138-6A4D-A31B-A2A8-11DF440097BB}"/>
              </a:ext>
            </a:extLst>
          </p:cNvPr>
          <p:cNvCxnSpPr>
            <a:stCxn id="19" idx="1"/>
            <a:endCxn id="18" idx="3"/>
          </p:cNvCxnSpPr>
          <p:nvPr/>
        </p:nvCxnSpPr>
        <p:spPr>
          <a:xfrm flipH="1">
            <a:off x="1199936" y="4925988"/>
            <a:ext cx="608316" cy="31354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237AD9B-BC8C-D047-E80E-AA29F5C88B29}"/>
              </a:ext>
            </a:extLst>
          </p:cNvPr>
          <p:cNvCxnSpPr/>
          <p:nvPr/>
        </p:nvCxnSpPr>
        <p:spPr>
          <a:xfrm>
            <a:off x="3842535" y="4925987"/>
            <a:ext cx="2753474" cy="122309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4" name="Content Placeholder 3" descr="A screenshot of a computer&#10;&#10;Description automatically generated">
            <a:extLst>
              <a:ext uri="{FF2B5EF4-FFF2-40B4-BE49-F238E27FC236}">
                <a16:creationId xmlns:a16="http://schemas.microsoft.com/office/drawing/2014/main" id="{3B34DA4C-69F3-42C8-29EE-71A10297FF9B}"/>
              </a:ext>
            </a:extLst>
          </p:cNvPr>
          <p:cNvPicPr>
            <a:picLocks noGrp="1" noChangeAspect="1"/>
          </p:cNvPicPr>
          <p:nvPr>
            <p:ph sz="quarter" idx="13"/>
          </p:nvPr>
        </p:nvPicPr>
        <p:blipFill>
          <a:blip r:embed="rId4"/>
          <a:stretch>
            <a:fillRect/>
          </a:stretch>
        </p:blipFill>
        <p:spPr>
          <a:xfrm>
            <a:off x="6377879" y="3675443"/>
            <a:ext cx="4403342" cy="1857389"/>
          </a:xfrm>
        </p:spPr>
      </p:pic>
      <p:pic>
        <p:nvPicPr>
          <p:cNvPr id="1028" name="Picture 4" descr="knowledge graph - Wikidata">
            <a:extLst>
              <a:ext uri="{FF2B5EF4-FFF2-40B4-BE49-F238E27FC236}">
                <a16:creationId xmlns:a16="http://schemas.microsoft.com/office/drawing/2014/main" id="{34FF8906-F448-F23F-8A3A-B19B409333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7879" y="-5608"/>
            <a:ext cx="4441239" cy="370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27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12188952"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 shot of a cellphone&#10;&#10;Description automatically generated">
            <a:extLst>
              <a:ext uri="{FF2B5EF4-FFF2-40B4-BE49-F238E27FC236}">
                <a16:creationId xmlns:a16="http://schemas.microsoft.com/office/drawing/2014/main" id="{ABCFC044-576C-C52D-EC33-E611E17D7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132" y="2604953"/>
            <a:ext cx="1464050" cy="1588946"/>
          </a:xfrm>
          <a:prstGeom prst="rect">
            <a:avLst/>
          </a:prstGeom>
        </p:spPr>
      </p:pic>
      <p:pic>
        <p:nvPicPr>
          <p:cNvPr id="11" name="Picture 10">
            <a:extLst>
              <a:ext uri="{FF2B5EF4-FFF2-40B4-BE49-F238E27FC236}">
                <a16:creationId xmlns:a16="http://schemas.microsoft.com/office/drawing/2014/main" id="{8CDC8BE3-ADB7-2D67-724F-6B7D50C7745F}"/>
              </a:ext>
            </a:extLst>
          </p:cNvPr>
          <p:cNvPicPr>
            <a:picLocks noChangeAspect="1"/>
          </p:cNvPicPr>
          <p:nvPr/>
        </p:nvPicPr>
        <p:blipFill>
          <a:blip r:embed="rId3"/>
          <a:stretch>
            <a:fillRect/>
          </a:stretch>
        </p:blipFill>
        <p:spPr>
          <a:xfrm>
            <a:off x="4612799" y="346167"/>
            <a:ext cx="2793850" cy="1547944"/>
          </a:xfrm>
          <a:prstGeom prst="rect">
            <a:avLst/>
          </a:prstGeom>
        </p:spPr>
      </p:pic>
      <p:pic>
        <p:nvPicPr>
          <p:cNvPr id="15" name="Picture 14">
            <a:extLst>
              <a:ext uri="{FF2B5EF4-FFF2-40B4-BE49-F238E27FC236}">
                <a16:creationId xmlns:a16="http://schemas.microsoft.com/office/drawing/2014/main" id="{5413C0D4-B26F-69BC-C1C5-5F944E7A1A29}"/>
              </a:ext>
            </a:extLst>
          </p:cNvPr>
          <p:cNvPicPr>
            <a:picLocks noChangeAspect="1"/>
          </p:cNvPicPr>
          <p:nvPr/>
        </p:nvPicPr>
        <p:blipFill>
          <a:blip r:embed="rId4"/>
          <a:stretch>
            <a:fillRect/>
          </a:stretch>
        </p:blipFill>
        <p:spPr>
          <a:xfrm>
            <a:off x="8340636" y="678925"/>
            <a:ext cx="3520438" cy="882431"/>
          </a:xfrm>
          <a:prstGeom prst="rect">
            <a:avLst/>
          </a:prstGeom>
        </p:spPr>
      </p:pic>
      <p:pic>
        <p:nvPicPr>
          <p:cNvPr id="7" name="Picture 6" descr="A logo with text on it&#10;&#10;Description automatically generated">
            <a:extLst>
              <a:ext uri="{FF2B5EF4-FFF2-40B4-BE49-F238E27FC236}">
                <a16:creationId xmlns:a16="http://schemas.microsoft.com/office/drawing/2014/main" id="{81FC566F-0775-8438-57DF-66A8B0EF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6458" y="307688"/>
            <a:ext cx="1507681" cy="1588934"/>
          </a:xfrm>
          <a:prstGeom prst="rect">
            <a:avLst/>
          </a:prstGeom>
        </p:spPr>
      </p:pic>
      <p:pic>
        <p:nvPicPr>
          <p:cNvPr id="13" name="Picture 12" descr="A blue and white logo&#10;&#10;Description automatically generated">
            <a:extLst>
              <a:ext uri="{FF2B5EF4-FFF2-40B4-BE49-F238E27FC236}">
                <a16:creationId xmlns:a16="http://schemas.microsoft.com/office/drawing/2014/main" id="{1FE311D9-D4D9-BBC8-5905-89D3F7EF9E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539" y="4930536"/>
            <a:ext cx="2268070" cy="1582664"/>
          </a:xfrm>
          <a:prstGeom prst="rect">
            <a:avLst/>
          </a:prstGeom>
        </p:spPr>
      </p:pic>
      <p:sp>
        <p:nvSpPr>
          <p:cNvPr id="44" name="Rectangle 43">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620F32-FDA1-6540-32C1-BEC71B531985}"/>
              </a:ext>
            </a:extLst>
          </p:cNvPr>
          <p:cNvSpPr>
            <a:spLocks noGrp="1"/>
          </p:cNvSpPr>
          <p:nvPr>
            <p:ph type="title"/>
          </p:nvPr>
        </p:nvSpPr>
        <p:spPr>
          <a:xfrm>
            <a:off x="4481973" y="2892583"/>
            <a:ext cx="6868620" cy="1016898"/>
          </a:xfrm>
        </p:spPr>
        <p:txBody>
          <a:bodyPr>
            <a:normAutofit/>
          </a:bodyPr>
          <a:lstStyle/>
          <a:p>
            <a:r>
              <a:rPr lang="en-IE" sz="4000">
                <a:solidFill>
                  <a:srgbClr val="FFFFFF"/>
                </a:solidFill>
              </a:rPr>
              <a:t>A variety of tools for:</a:t>
            </a:r>
          </a:p>
        </p:txBody>
      </p:sp>
      <p:cxnSp>
        <p:nvCxnSpPr>
          <p:cNvPr id="45" name="Straight Connector 44">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E5FA6E-F655-EC30-5071-C36E84D1DC30}"/>
              </a:ext>
            </a:extLst>
          </p:cNvPr>
          <p:cNvSpPr>
            <a:spLocks noGrp="1"/>
          </p:cNvSpPr>
          <p:nvPr>
            <p:ph idx="1"/>
          </p:nvPr>
        </p:nvSpPr>
        <p:spPr>
          <a:xfrm>
            <a:off x="4485180" y="4101152"/>
            <a:ext cx="6868620" cy="2075810"/>
          </a:xfrm>
        </p:spPr>
        <p:txBody>
          <a:bodyPr vert="horz" lIns="0" tIns="45720" rIns="91440" bIns="45720" rtlCol="0" anchor="t">
            <a:noAutofit/>
          </a:bodyPr>
          <a:lstStyle/>
          <a:p>
            <a:pPr>
              <a:lnSpc>
                <a:spcPct val="115000"/>
              </a:lnSpc>
            </a:pPr>
            <a:r>
              <a:rPr lang="en-IE">
                <a:solidFill>
                  <a:srgbClr val="FFFFFF"/>
                </a:solidFill>
              </a:rPr>
              <a:t>Browsing</a:t>
            </a:r>
            <a:endParaRPr lang="en-IE">
              <a:solidFill>
                <a:srgbClr val="FFFFFF"/>
              </a:solidFill>
              <a:ea typeface="Calibri"/>
              <a:cs typeface="Calibri"/>
            </a:endParaRPr>
          </a:p>
          <a:p>
            <a:pPr>
              <a:lnSpc>
                <a:spcPct val="115000"/>
              </a:lnSpc>
            </a:pPr>
            <a:r>
              <a:rPr lang="en-IE">
                <a:solidFill>
                  <a:srgbClr val="FFFFFF"/>
                </a:solidFill>
              </a:rPr>
              <a:t>Accessing</a:t>
            </a:r>
            <a:endParaRPr lang="en-IE">
              <a:solidFill>
                <a:srgbClr val="FFFFFF"/>
              </a:solidFill>
              <a:ea typeface="Calibri"/>
              <a:cs typeface="Calibri"/>
            </a:endParaRPr>
          </a:p>
          <a:p>
            <a:pPr>
              <a:lnSpc>
                <a:spcPct val="115000"/>
              </a:lnSpc>
            </a:pPr>
            <a:r>
              <a:rPr lang="en-IE">
                <a:solidFill>
                  <a:srgbClr val="FFFFFF"/>
                </a:solidFill>
              </a:rPr>
              <a:t>Editing</a:t>
            </a:r>
            <a:endParaRPr lang="en-IE">
              <a:solidFill>
                <a:srgbClr val="FFFFFF"/>
              </a:solidFill>
              <a:ea typeface="Calibri"/>
              <a:cs typeface="Calibri"/>
            </a:endParaRPr>
          </a:p>
          <a:p>
            <a:pPr>
              <a:lnSpc>
                <a:spcPct val="115000"/>
              </a:lnSpc>
            </a:pPr>
            <a:r>
              <a:rPr lang="en-IE">
                <a:solidFill>
                  <a:srgbClr val="FFFFFF"/>
                </a:solidFill>
              </a:rPr>
              <a:t>Querying</a:t>
            </a:r>
            <a:endParaRPr lang="en-IE">
              <a:solidFill>
                <a:srgbClr val="FFFFFF"/>
              </a:solidFill>
              <a:ea typeface="Calibri"/>
              <a:cs typeface="Calibri"/>
            </a:endParaRPr>
          </a:p>
          <a:p>
            <a:pPr>
              <a:lnSpc>
                <a:spcPct val="115000"/>
              </a:lnSpc>
            </a:pPr>
            <a:endParaRPr lang="en-IE">
              <a:solidFill>
                <a:srgbClr val="FFFFFF"/>
              </a:solidFill>
              <a:ea typeface="Calibri"/>
              <a:cs typeface="Calibri"/>
            </a:endParaRPr>
          </a:p>
          <a:p>
            <a:pPr marL="0" indent="0">
              <a:lnSpc>
                <a:spcPct val="115000"/>
              </a:lnSpc>
              <a:buNone/>
            </a:pPr>
            <a:endParaRPr lang="en-IE">
              <a:solidFill>
                <a:srgbClr val="FFFFFF"/>
              </a:solidFill>
              <a:ea typeface="Calibri"/>
              <a:cs typeface="Calibri"/>
            </a:endParaRPr>
          </a:p>
        </p:txBody>
      </p:sp>
    </p:spTree>
    <p:extLst>
      <p:ext uri="{BB962C8B-B14F-4D97-AF65-F5344CB8AC3E}">
        <p14:creationId xmlns:p14="http://schemas.microsoft.com/office/powerpoint/2010/main" val="40009997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6" name="Content Placeholder 4">
            <a:extLst>
              <a:ext uri="{FF2B5EF4-FFF2-40B4-BE49-F238E27FC236}">
                <a16:creationId xmlns:a16="http://schemas.microsoft.com/office/drawing/2014/main" id="{196DFBFC-DB35-1E53-7220-76FABABDEBEA}"/>
              </a:ext>
            </a:extLst>
          </p:cNvPr>
          <p:cNvGraphicFramePr>
            <a:graphicFrameLocks noGrp="1"/>
          </p:cNvGraphicFramePr>
          <p:nvPr>
            <p:ph sz="half" idx="1"/>
            <p:extLst>
              <p:ext uri="{D42A27DB-BD31-4B8C-83A1-F6EECF244321}">
                <p14:modId xmlns:p14="http://schemas.microsoft.com/office/powerpoint/2010/main" val="1444994977"/>
              </p:ext>
            </p:extLst>
          </p:nvPr>
        </p:nvGraphicFramePr>
        <p:xfrm>
          <a:off x="312907" y="2291566"/>
          <a:ext cx="499569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icture Placeholder 10">
            <a:extLst>
              <a:ext uri="{FF2B5EF4-FFF2-40B4-BE49-F238E27FC236}">
                <a16:creationId xmlns:a16="http://schemas.microsoft.com/office/drawing/2014/main" id="{6D29C1B5-AA77-5BCB-6A09-D6582B94796F}"/>
              </a:ext>
            </a:extLst>
          </p:cNvPr>
          <p:cNvSpPr>
            <a:spLocks noGrp="1"/>
          </p:cNvSpPr>
          <p:nvPr>
            <p:ph type="pic" sz="quarter" idx="13"/>
          </p:nvPr>
        </p:nvSpPr>
        <p:spPr/>
        <p:txBody>
          <a:bodyPr/>
          <a:lstStyle/>
          <a:p>
            <a:endParaRPr lang="en-GB"/>
          </a:p>
        </p:txBody>
      </p:sp>
      <p:sp>
        <p:nvSpPr>
          <p:cNvPr id="4" name="Text Placeholder 3">
            <a:extLst>
              <a:ext uri="{FF2B5EF4-FFF2-40B4-BE49-F238E27FC236}">
                <a16:creationId xmlns:a16="http://schemas.microsoft.com/office/drawing/2014/main" id="{52B9A6F7-605F-9E92-E124-C073851B76A4}"/>
              </a:ext>
            </a:extLst>
          </p:cNvPr>
          <p:cNvSpPr>
            <a:spLocks noGrp="1"/>
          </p:cNvSpPr>
          <p:nvPr>
            <p:ph sz="quarter" idx="4294967295"/>
          </p:nvPr>
        </p:nvSpPr>
        <p:spPr>
          <a:xfrm>
            <a:off x="6883400" y="0"/>
            <a:ext cx="5308600" cy="6362700"/>
          </a:xfrm>
        </p:spPr>
        <p:txBody>
          <a:bodyPr/>
          <a:lstStyle/>
          <a:p>
            <a:pPr marL="0" indent="0">
              <a:buNone/>
            </a:pPr>
            <a:endParaRPr lang="en-IE"/>
          </a:p>
        </p:txBody>
      </p:sp>
      <p:pic>
        <p:nvPicPr>
          <p:cNvPr id="1032" name="Picture 8" descr="A logo with text on it&#10;&#10;Description automatically generated">
            <a:extLst>
              <a:ext uri="{FF2B5EF4-FFF2-40B4-BE49-F238E27FC236}">
                <a16:creationId xmlns:a16="http://schemas.microsoft.com/office/drawing/2014/main" id="{24500766-75BC-DA83-38E6-2CE492742C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1650" y="1337159"/>
            <a:ext cx="1024114" cy="10793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4">
            <a:extLst>
              <a:ext uri="{FF2B5EF4-FFF2-40B4-BE49-F238E27FC236}">
                <a16:creationId xmlns:a16="http://schemas.microsoft.com/office/drawing/2014/main" id="{24EAE64F-A1E7-F798-4E89-DBD9E1C1C742}"/>
              </a:ext>
            </a:extLst>
          </p:cNvPr>
          <p:cNvGraphicFramePr>
            <a:graphicFrameLocks/>
          </p:cNvGraphicFramePr>
          <p:nvPr>
            <p:extLst>
              <p:ext uri="{D42A27DB-BD31-4B8C-83A1-F6EECF244321}">
                <p14:modId xmlns:p14="http://schemas.microsoft.com/office/powerpoint/2010/main" val="4118042858"/>
              </p:ext>
            </p:extLst>
          </p:nvPr>
        </p:nvGraphicFramePr>
        <p:xfrm>
          <a:off x="6404388" y="2583293"/>
          <a:ext cx="5157787" cy="36845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itle 1">
            <a:extLst>
              <a:ext uri="{FF2B5EF4-FFF2-40B4-BE49-F238E27FC236}">
                <a16:creationId xmlns:a16="http://schemas.microsoft.com/office/drawing/2014/main" id="{9C609D79-8EE0-FB4C-E53F-B24216D0A148}"/>
              </a:ext>
            </a:extLst>
          </p:cNvPr>
          <p:cNvSpPr txBox="1">
            <a:spLocks/>
          </p:cNvSpPr>
          <p:nvPr/>
        </p:nvSpPr>
        <p:spPr>
          <a:xfrm>
            <a:off x="841248" y="256032"/>
            <a:ext cx="10506456" cy="1014984"/>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a:t>Maintenance and </a:t>
            </a:r>
            <a:r>
              <a:rPr lang="en-US" err="1"/>
              <a:t>visualisation</a:t>
            </a:r>
            <a:r>
              <a:rPr lang="en-US"/>
              <a:t> tools</a:t>
            </a:r>
            <a:endParaRPr lang="en-IE"/>
          </a:p>
        </p:txBody>
      </p:sp>
      <p:pic>
        <p:nvPicPr>
          <p:cNvPr id="31" name="Picture 30" descr="A logo of a company&#10;&#10;AI-generated content may be incorrect.">
            <a:extLst>
              <a:ext uri="{FF2B5EF4-FFF2-40B4-BE49-F238E27FC236}">
                <a16:creationId xmlns:a16="http://schemas.microsoft.com/office/drawing/2014/main" id="{34770978-385F-9559-FED2-4D1EFC60940E}"/>
              </a:ext>
            </a:extLst>
          </p:cNvPr>
          <p:cNvPicPr>
            <a:picLocks noChangeAspect="1"/>
          </p:cNvPicPr>
          <p:nvPr/>
        </p:nvPicPr>
        <p:blipFill>
          <a:blip r:embed="rId13"/>
          <a:stretch>
            <a:fillRect/>
          </a:stretch>
        </p:blipFill>
        <p:spPr>
          <a:xfrm>
            <a:off x="8821264" y="1261305"/>
            <a:ext cx="1165968" cy="1237342"/>
          </a:xfrm>
          <a:prstGeom prst="rect">
            <a:avLst/>
          </a:prstGeom>
        </p:spPr>
      </p:pic>
    </p:spTree>
    <p:extLst>
      <p:ext uri="{BB962C8B-B14F-4D97-AF65-F5344CB8AC3E}">
        <p14:creationId xmlns:p14="http://schemas.microsoft.com/office/powerpoint/2010/main" val="380684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3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2D5A-99A1-863B-EB94-36E397D41F18}"/>
              </a:ext>
            </a:extLst>
          </p:cNvPr>
          <p:cNvSpPr>
            <a:spLocks noGrp="1"/>
          </p:cNvSpPr>
          <p:nvPr>
            <p:ph type="title"/>
          </p:nvPr>
        </p:nvSpPr>
        <p:spPr>
          <a:xfrm>
            <a:off x="838202" y="127584"/>
            <a:ext cx="10498014" cy="797450"/>
          </a:xfrm>
        </p:spPr>
        <p:txBody>
          <a:bodyPr/>
          <a:lstStyle/>
          <a:p>
            <a:r>
              <a:rPr lang="en-IE"/>
              <a:t>Publication platforms: Cellar and EU Vocabularies</a:t>
            </a:r>
          </a:p>
        </p:txBody>
      </p:sp>
      <p:graphicFrame>
        <p:nvGraphicFramePr>
          <p:cNvPr id="4" name="Content Placeholder 3">
            <a:extLst>
              <a:ext uri="{FF2B5EF4-FFF2-40B4-BE49-F238E27FC236}">
                <a16:creationId xmlns:a16="http://schemas.microsoft.com/office/drawing/2014/main" id="{41D70C6D-B7F4-2FE1-C28F-8508E6298529}"/>
              </a:ext>
            </a:extLst>
          </p:cNvPr>
          <p:cNvGraphicFramePr>
            <a:graphicFrameLocks noGrp="1"/>
          </p:cNvGraphicFramePr>
          <p:nvPr>
            <p:ph sz="quarter" idx="13"/>
            <p:extLst>
              <p:ext uri="{D42A27DB-BD31-4B8C-83A1-F6EECF244321}">
                <p14:modId xmlns:p14="http://schemas.microsoft.com/office/powerpoint/2010/main" val="2276059888"/>
              </p:ext>
            </p:extLst>
          </p:nvPr>
        </p:nvGraphicFramePr>
        <p:xfrm>
          <a:off x="2218664" y="1136410"/>
          <a:ext cx="7212013" cy="4585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B3C54BE-DE33-7CBF-F5EF-0E25163AF573}"/>
              </a:ext>
            </a:extLst>
          </p:cNvPr>
          <p:cNvSpPr txBox="1"/>
          <p:nvPr/>
        </p:nvSpPr>
        <p:spPr>
          <a:xfrm>
            <a:off x="838202" y="5728771"/>
            <a:ext cx="10507000" cy="646331"/>
          </a:xfrm>
          <a:prstGeom prst="rect">
            <a:avLst/>
          </a:prstGeom>
          <a:noFill/>
        </p:spPr>
        <p:txBody>
          <a:bodyPr wrap="square" rtlCol="0">
            <a:spAutoFit/>
          </a:bodyPr>
          <a:lstStyle/>
          <a:p>
            <a:r>
              <a:rPr lang="en-IE"/>
              <a:t>Additionally: </a:t>
            </a:r>
            <a:r>
              <a:rPr lang="en-IE">
                <a:hlinkClick r:id="rId7"/>
              </a:rPr>
              <a:t>https://data.europa.eu/</a:t>
            </a:r>
            <a:r>
              <a:rPr lang="en-IE"/>
              <a:t> - </a:t>
            </a:r>
            <a:r>
              <a:rPr lang="en-US"/>
              <a:t>the central point of access to European open data from international, European Union, national, regional, local and geodata portals</a:t>
            </a:r>
            <a:endParaRPr lang="en-IE"/>
          </a:p>
        </p:txBody>
      </p:sp>
    </p:spTree>
    <p:extLst>
      <p:ext uri="{BB962C8B-B14F-4D97-AF65-F5344CB8AC3E}">
        <p14:creationId xmlns:p14="http://schemas.microsoft.com/office/powerpoint/2010/main" val="119295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56DD2-790E-7503-EFC9-1CCD7C76A530}"/>
              </a:ext>
            </a:extLst>
          </p:cNvPr>
          <p:cNvSpPr>
            <a:spLocks noGrp="1"/>
          </p:cNvSpPr>
          <p:nvPr>
            <p:ph type="title"/>
          </p:nvPr>
        </p:nvSpPr>
        <p:spPr>
          <a:xfrm>
            <a:off x="228600" y="1198418"/>
            <a:ext cx="3938672" cy="4461163"/>
          </a:xfrm>
        </p:spPr>
        <p:txBody>
          <a:bodyPr vert="horz" lIns="91440" tIns="45720" rIns="91440" bIns="45720" rtlCol="0" anchor="ctr">
            <a:normAutofit/>
          </a:bodyPr>
          <a:lstStyle/>
          <a:p>
            <a:r>
              <a:rPr lang="en-US" sz="4400" kern="1200">
                <a:solidFill>
                  <a:srgbClr val="FFFFFF"/>
                </a:solidFill>
                <a:latin typeface="+mj-lt"/>
                <a:ea typeface="+mj-ea"/>
                <a:cs typeface="+mj-cs"/>
              </a:rPr>
              <a:t>Why</a:t>
            </a:r>
            <a:br>
              <a:rPr lang="en-US" sz="4400" kern="1200">
                <a:solidFill>
                  <a:srgbClr val="FFFFFF"/>
                </a:solidFill>
                <a:latin typeface="+mj-lt"/>
                <a:ea typeface="+mj-ea"/>
                <a:cs typeface="+mj-cs"/>
              </a:rPr>
            </a:br>
            <a:r>
              <a:rPr lang="en-US" sz="4400" kern="1200">
                <a:solidFill>
                  <a:srgbClr val="FFFFFF"/>
                </a:solidFill>
                <a:latin typeface="+mj-lt"/>
                <a:ea typeface="+mj-ea"/>
                <a:cs typeface="+mj-cs"/>
              </a:rPr>
              <a:t>EU Vocabularies matters for Data Spaces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96C6FC-C5EE-206E-BA40-F01578546A46}"/>
              </a:ext>
            </a:extLst>
          </p:cNvPr>
          <p:cNvSpPr>
            <a:spLocks noGrp="1"/>
          </p:cNvSpPr>
          <p:nvPr>
            <p:ph sz="quarter" idx="13"/>
          </p:nvPr>
        </p:nvSpPr>
        <p:spPr>
          <a:xfrm>
            <a:off x="4447308" y="446568"/>
            <a:ext cx="6906491" cy="5730396"/>
          </a:xfrm>
        </p:spPr>
        <p:txBody>
          <a:bodyPr vert="horz" lIns="91440" tIns="45720" rIns="91440" bIns="45720" rtlCol="0" anchor="ctr">
            <a:normAutofit/>
          </a:bodyPr>
          <a:lstStyle/>
          <a:p>
            <a:pPr marL="0" indent="-228600"/>
            <a:r>
              <a:rPr lang="en-US"/>
              <a:t>EU Vocabularies provides the essential </a:t>
            </a:r>
            <a:r>
              <a:rPr lang="en-US" b="1"/>
              <a:t>semantic infrastructure </a:t>
            </a:r>
            <a:r>
              <a:rPr lang="en-US"/>
              <a:t>necessary for data interoperability across European data spaces. </a:t>
            </a:r>
          </a:p>
          <a:p>
            <a:pPr marL="0" indent="-228600"/>
            <a:r>
              <a:rPr lang="en-US"/>
              <a:t>The controlled vocabularies </a:t>
            </a:r>
            <a:r>
              <a:rPr lang="en-US" b="1" err="1"/>
              <a:t>standardise</a:t>
            </a:r>
            <a:r>
              <a:rPr lang="en-US" b="1"/>
              <a:t> </a:t>
            </a:r>
            <a:r>
              <a:rPr lang="en-US"/>
              <a:t>terms and meanings, </a:t>
            </a:r>
            <a:r>
              <a:rPr lang="en-US" b="1"/>
              <a:t>facilitating </a:t>
            </a:r>
            <a:r>
              <a:rPr lang="en-US"/>
              <a:t>smooth communication, </a:t>
            </a:r>
            <a:r>
              <a:rPr lang="en-US" b="1"/>
              <a:t>integration</a:t>
            </a:r>
            <a:r>
              <a:rPr lang="en-US"/>
              <a:t>, and </a:t>
            </a:r>
            <a:r>
              <a:rPr lang="en-US" b="1"/>
              <a:t>reuse </a:t>
            </a:r>
            <a:r>
              <a:rPr lang="en-US"/>
              <a:t>of reference data. Here is the specific value of reference data to selected data spaces:</a:t>
            </a:r>
            <a:endParaRPr lang="en-US">
              <a:ea typeface="Calibri"/>
              <a:cs typeface="Calibri"/>
            </a:endParaRPr>
          </a:p>
          <a:p>
            <a:pPr marL="539705" lvl="2" indent="-228600"/>
            <a:r>
              <a:rPr lang="en-US" b="1"/>
              <a:t>Legal</a:t>
            </a:r>
            <a:endParaRPr lang="en-US" b="1">
              <a:ea typeface="Calibri"/>
              <a:cs typeface="Calibri"/>
            </a:endParaRPr>
          </a:p>
          <a:p>
            <a:pPr marL="539705" lvl="2" indent="-228600"/>
            <a:r>
              <a:rPr lang="en-US" b="1"/>
              <a:t>Public Procurement</a:t>
            </a:r>
            <a:endParaRPr lang="en-US" b="1">
              <a:ea typeface="Calibri"/>
              <a:cs typeface="Calibri"/>
            </a:endParaRPr>
          </a:p>
          <a:p>
            <a:pPr marL="539705" lvl="2" indent="-228600"/>
            <a:r>
              <a:rPr lang="en-US" b="1"/>
              <a:t>Cultural Heritage</a:t>
            </a:r>
          </a:p>
          <a:p>
            <a:pPr marL="539705" lvl="2" indent="-228600"/>
            <a:r>
              <a:rPr lang="en-US" b="1">
                <a:ea typeface="Calibri"/>
                <a:cs typeface="Calibri"/>
              </a:rPr>
              <a:t>Mobility</a:t>
            </a:r>
          </a:p>
          <a:p>
            <a:pPr marL="539705" lvl="2" indent="-228600"/>
            <a:r>
              <a:rPr lang="en-US" b="1">
                <a:ea typeface="Calibri"/>
                <a:cs typeface="Calibri"/>
              </a:rPr>
              <a:t>Health</a:t>
            </a:r>
          </a:p>
          <a:p>
            <a:pPr marL="311105" lvl="2" indent="0">
              <a:buNone/>
            </a:pPr>
            <a:endParaRPr lang="en-US" b="1">
              <a:ea typeface="Calibri"/>
              <a:cs typeface="Calibri"/>
            </a:endParaRPr>
          </a:p>
          <a:p>
            <a:pPr marL="0" indent="0">
              <a:buNone/>
            </a:pPr>
            <a:r>
              <a:rPr lang="en-US" sz="2000" b="1">
                <a:ea typeface="Calibri"/>
                <a:cs typeface="Calibri"/>
              </a:rPr>
              <a:t>Live API look-ups</a:t>
            </a:r>
          </a:p>
          <a:p>
            <a:pPr marL="285750" indent="-285750"/>
            <a:r>
              <a:rPr lang="en-US" sz="2000">
                <a:ea typeface="Calibri"/>
                <a:cs typeface="Calibri"/>
              </a:rPr>
              <a:t>Ingestion pipelines and analytics tools resolve every concept in real time, fetching multilingual labels, hierarchies and definitions directly from the platform.</a:t>
            </a:r>
            <a:endParaRPr lang="en-US">
              <a:ea typeface="Calibri"/>
              <a:cs typeface="Calibri"/>
            </a:endParaRPr>
          </a:p>
        </p:txBody>
      </p:sp>
    </p:spTree>
    <p:extLst>
      <p:ext uri="{BB962C8B-B14F-4D97-AF65-F5344CB8AC3E}">
        <p14:creationId xmlns:p14="http://schemas.microsoft.com/office/powerpoint/2010/main" val="321712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66BEE-07C0-A43C-AE7D-9F0E2CD08384}"/>
              </a:ext>
            </a:extLst>
          </p:cNvPr>
          <p:cNvSpPr>
            <a:spLocks noGrp="1"/>
          </p:cNvSpPr>
          <p:nvPr>
            <p:ph type="title"/>
          </p:nvPr>
        </p:nvSpPr>
        <p:spPr>
          <a:xfrm>
            <a:off x="838200" y="365125"/>
            <a:ext cx="5558489" cy="1325563"/>
          </a:xfrm>
        </p:spPr>
        <p:txBody>
          <a:bodyPr vert="horz" lIns="91440" tIns="45720" rIns="91440" bIns="45720" rtlCol="0" anchor="ctr">
            <a:normAutofit/>
          </a:bodyPr>
          <a:lstStyle/>
          <a:p>
            <a:r>
              <a:rPr lang="en-US" sz="4400" kern="1200">
                <a:solidFill>
                  <a:schemeClr val="tx1"/>
                </a:solidFill>
                <a:latin typeface="+mj-lt"/>
                <a:ea typeface="+mj-ea"/>
                <a:cs typeface="+mj-cs"/>
              </a:rPr>
              <a:t>Legal Data Space</a:t>
            </a:r>
          </a:p>
        </p:txBody>
      </p:sp>
      <p:sp>
        <p:nvSpPr>
          <p:cNvPr id="19" name="Freeform: Shape 1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465942D-FE77-9F61-294A-A8E97BBB1727}"/>
              </a:ext>
            </a:extLst>
          </p:cNvPr>
          <p:cNvSpPr>
            <a:spLocks noGrp="1"/>
          </p:cNvSpPr>
          <p:nvPr>
            <p:ph sz="quarter" idx="13"/>
          </p:nvPr>
        </p:nvSpPr>
        <p:spPr>
          <a:xfrm>
            <a:off x="838200" y="1825625"/>
            <a:ext cx="5558489" cy="4351338"/>
          </a:xfrm>
        </p:spPr>
        <p:txBody>
          <a:bodyPr vert="horz" lIns="91440" tIns="45720" rIns="91440" bIns="45720" rtlCol="0" anchor="t">
            <a:normAutofit lnSpcReduction="10000"/>
          </a:bodyPr>
          <a:lstStyle/>
          <a:p>
            <a:pPr marL="0" indent="0">
              <a:buNone/>
            </a:pPr>
            <a:r>
              <a:rPr lang="en-US" b="1"/>
              <a:t>ELI &amp; Euvoc Ontologies</a:t>
            </a:r>
            <a:endParaRPr lang="en-US"/>
          </a:p>
          <a:p>
            <a:pPr marL="342900" indent="-228600"/>
            <a:r>
              <a:rPr lang="en-US"/>
              <a:t>The Legal Data Space relies on multiple ontologies (</a:t>
            </a:r>
            <a:r>
              <a:rPr lang="en-US">
                <a:hlinkClick r:id="rId2"/>
              </a:rPr>
              <a:t>ELI Ontology</a:t>
            </a:r>
            <a:r>
              <a:rPr lang="en-US"/>
              <a:t>, </a:t>
            </a:r>
            <a:r>
              <a:rPr lang="en-US">
                <a:hlinkClick r:id="rId3"/>
              </a:rPr>
              <a:t>ELI Impact Ontology</a:t>
            </a:r>
            <a:r>
              <a:rPr lang="en-US"/>
              <a:t>, </a:t>
            </a:r>
            <a:r>
              <a:rPr lang="en-US">
                <a:hlinkClick r:id="rId4"/>
              </a:rPr>
              <a:t>ELI Draft Legislation Ontology</a:t>
            </a:r>
            <a:r>
              <a:rPr lang="en-US"/>
              <a:t>, </a:t>
            </a:r>
            <a:r>
              <a:rPr lang="en-US">
                <a:hlinkClick r:id="rId5"/>
              </a:rPr>
              <a:t>Euvoc Ontology</a:t>
            </a:r>
            <a:r>
              <a:rPr lang="en-US"/>
              <a:t>) published on the EU Vocabularies platform and on </a:t>
            </a:r>
            <a:r>
              <a:rPr lang="en-US">
                <a:hlinkClick r:id="rId6"/>
              </a:rPr>
              <a:t>data.europa.eu </a:t>
            </a:r>
            <a:r>
              <a:rPr lang="en-US"/>
              <a:t>to model legislation and case-law metadata</a:t>
            </a:r>
          </a:p>
          <a:p>
            <a:pPr marL="0" indent="0">
              <a:buNone/>
            </a:pPr>
            <a:r>
              <a:rPr lang="en-US" b="1"/>
              <a:t>Controlled reference data</a:t>
            </a:r>
            <a:endParaRPr lang="en-US" b="1">
              <a:ea typeface="Calibri" panose="020F0502020204030204"/>
              <a:cs typeface="Calibri" panose="020F0502020204030204"/>
            </a:endParaRPr>
          </a:p>
          <a:p>
            <a:pPr marL="342900" indent="-228600"/>
            <a:r>
              <a:rPr lang="en-US"/>
              <a:t>Publication of </a:t>
            </a:r>
            <a:r>
              <a:rPr lang="en-US">
                <a:hlinkClick r:id="rId7"/>
              </a:rPr>
              <a:t>AKN4EU schema </a:t>
            </a:r>
            <a:r>
              <a:rPr lang="en-US"/>
              <a:t>on EU Vocabularies</a:t>
            </a:r>
          </a:p>
          <a:p>
            <a:pPr marL="342900" indent="-228600"/>
            <a:r>
              <a:rPr lang="en-US"/>
              <a:t>Reuse of authoritative code-lists for places, corporate bodies, resource types, modification types and subdivisions ensure consistent classification across Member States.</a:t>
            </a:r>
          </a:p>
          <a:p>
            <a:pPr marL="179705" indent="-228600"/>
            <a:endParaRPr lang="en-US"/>
          </a:p>
          <a:p>
            <a:pPr marL="179705" indent="-228600"/>
            <a:endParaRPr lang="en-US"/>
          </a:p>
          <a:p>
            <a:pPr marL="179705" indent="-228600"/>
            <a:endParaRPr lang="en-US"/>
          </a:p>
        </p:txBody>
      </p:sp>
      <p:sp>
        <p:nvSpPr>
          <p:cNvPr id="21" name="Oval 2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Arc 3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Shape 3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8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0B599F4-5082-63BF-BDE0-9DC82519D664}"/>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sz="4400">
                <a:latin typeface="+mj-lt"/>
              </a:rPr>
              <a:t>Public Procurement Data Space</a:t>
            </a:r>
          </a:p>
        </p:txBody>
      </p:sp>
      <p:sp>
        <p:nvSpPr>
          <p:cNvPr id="3" name="Content Placeholder 2">
            <a:extLst>
              <a:ext uri="{FF2B5EF4-FFF2-40B4-BE49-F238E27FC236}">
                <a16:creationId xmlns:a16="http://schemas.microsoft.com/office/drawing/2014/main" id="{299A9902-1768-FD3F-4734-0F0523D70894}"/>
              </a:ext>
            </a:extLst>
          </p:cNvPr>
          <p:cNvSpPr>
            <a:spLocks noGrp="1"/>
          </p:cNvSpPr>
          <p:nvPr>
            <p:ph sz="quarter" idx="13"/>
          </p:nvPr>
        </p:nvSpPr>
        <p:spPr>
          <a:xfrm>
            <a:off x="838200" y="2343002"/>
            <a:ext cx="5387502" cy="4149873"/>
          </a:xfrm>
        </p:spPr>
        <p:txBody>
          <a:bodyPr vert="horz" lIns="91440" tIns="45720" rIns="91440" bIns="45720" rtlCol="0" anchor="t">
            <a:normAutofit/>
          </a:bodyPr>
          <a:lstStyle/>
          <a:p>
            <a:pPr marL="0" indent="0">
              <a:buNone/>
            </a:pPr>
            <a:r>
              <a:rPr lang="en-US" sz="1700" b="1">
                <a:ea typeface="Calibri"/>
                <a:cs typeface="Calibri"/>
              </a:rPr>
              <a:t>eProcurement Ontology (</a:t>
            </a:r>
            <a:r>
              <a:rPr lang="en-US" sz="1700" b="1" err="1">
                <a:ea typeface="Calibri"/>
                <a:cs typeface="Calibri"/>
              </a:rPr>
              <a:t>ePO</a:t>
            </a:r>
            <a:r>
              <a:rPr lang="en-US" sz="1700">
                <a:ea typeface="Calibri"/>
                <a:cs typeface="Calibri"/>
              </a:rPr>
              <a:t>)</a:t>
            </a:r>
            <a:endParaRPr lang="en-US">
              <a:ea typeface="Calibri"/>
              <a:cs typeface="Calibri"/>
            </a:endParaRPr>
          </a:p>
          <a:p>
            <a:pPr marL="285750" indent="-285750"/>
            <a:r>
              <a:rPr lang="en-US" sz="1700">
                <a:ea typeface="Calibri"/>
                <a:cs typeface="Calibri"/>
              </a:rPr>
              <a:t>All PPDS data is mapped to the </a:t>
            </a:r>
            <a:r>
              <a:rPr lang="en-US" sz="1700">
                <a:ea typeface="Calibri"/>
                <a:cs typeface="Calibri"/>
                <a:hlinkClick r:id="rId2"/>
              </a:rPr>
              <a:t>eProcurement Ontology </a:t>
            </a:r>
            <a:r>
              <a:rPr lang="en-US" sz="1700">
                <a:ea typeface="Calibri"/>
                <a:cs typeface="Calibri"/>
              </a:rPr>
              <a:t>URIs managed by the Publications Office, providing a shared model for procurement metadata</a:t>
            </a:r>
            <a:endParaRPr lang="en-US">
              <a:ea typeface="Calibri" panose="020F0502020204030204"/>
              <a:cs typeface="Calibri" panose="020F0502020204030204"/>
            </a:endParaRPr>
          </a:p>
          <a:p>
            <a:pPr marL="0" indent="0">
              <a:buNone/>
            </a:pPr>
            <a:r>
              <a:rPr lang="en-US" sz="1700" b="1">
                <a:ea typeface="+mn-lt"/>
                <a:cs typeface="+mn-lt"/>
              </a:rPr>
              <a:t>Rich controlled vocabularies</a:t>
            </a:r>
            <a:endParaRPr lang="en-US">
              <a:ea typeface="+mn-lt"/>
              <a:cs typeface="+mn-lt"/>
            </a:endParaRPr>
          </a:p>
          <a:p>
            <a:pPr marL="285750" indent="-285750"/>
            <a:r>
              <a:rPr lang="en-US" sz="1700">
                <a:ea typeface="+mn-lt"/>
                <a:cs typeface="+mn-lt"/>
                <a:hlinkClick r:id="rId3"/>
              </a:rPr>
              <a:t>Over 60 code-lists </a:t>
            </a:r>
            <a:r>
              <a:rPr lang="en-US" sz="1700">
                <a:ea typeface="+mn-lt"/>
                <a:cs typeface="+mn-lt"/>
              </a:rPr>
              <a:t>(CPV, NUTS, ISO country/currency codes, notice types, etc.) are published on the EU Vocabularies platform and used in TED notices to ensure consistency across Member States.</a:t>
            </a:r>
          </a:p>
          <a:p>
            <a:pPr marL="285750" indent="-285750"/>
            <a:r>
              <a:rPr lang="en-US" sz="1700">
                <a:ea typeface="+mn-lt"/>
                <a:cs typeface="+mn-lt"/>
              </a:rPr>
              <a:t>Business collection page: </a:t>
            </a:r>
            <a:r>
              <a:rPr lang="en-US" sz="1700">
                <a:ea typeface="+mn-lt"/>
                <a:cs typeface="+mn-lt"/>
                <a:hlinkClick r:id="rId4"/>
              </a:rPr>
              <a:t>https://op.europa.eu/en/web/eu-vocabularies/e-procurement</a:t>
            </a:r>
            <a:r>
              <a:rPr lang="en-US" sz="1700">
                <a:ea typeface="+mn-lt"/>
                <a:cs typeface="+mn-lt"/>
              </a:rPr>
              <a:t> </a:t>
            </a:r>
          </a:p>
        </p:txBody>
      </p:sp>
      <p:pic>
        <p:nvPicPr>
          <p:cNvPr id="4" name="Picture 3" descr="Public Procurement Data Space (PPDS) Co-creation sessions: focusing on ...">
            <a:extLst>
              <a:ext uri="{FF2B5EF4-FFF2-40B4-BE49-F238E27FC236}">
                <a16:creationId xmlns:a16="http://schemas.microsoft.com/office/drawing/2014/main" id="{432FA60A-EFCF-4E65-4EF6-50A95D9FFB19}"/>
              </a:ext>
            </a:extLst>
          </p:cNvPr>
          <p:cNvPicPr>
            <a:picLocks noChangeAspect="1"/>
          </p:cNvPicPr>
          <p:nvPr/>
        </p:nvPicPr>
        <p:blipFill>
          <a:blip r:embed="rId5"/>
          <a:srcRect l="16707" r="15945"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584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637C4E9-E816-5269-B28B-42A07256F4A1}"/>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sz="4400" kern="1200">
                <a:solidFill>
                  <a:schemeClr val="tx1"/>
                </a:solidFill>
                <a:latin typeface="+mj-lt"/>
                <a:ea typeface="+mj-ea"/>
                <a:cs typeface="+mj-cs"/>
              </a:rPr>
              <a:t>Cultural Heritage Data Space</a:t>
            </a:r>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A8D5224-3F33-139A-D6CD-860F9263DAE0}"/>
              </a:ext>
            </a:extLst>
          </p:cNvPr>
          <p:cNvSpPr>
            <a:spLocks noGrp="1"/>
          </p:cNvSpPr>
          <p:nvPr>
            <p:ph sz="quarter" idx="13"/>
          </p:nvPr>
        </p:nvSpPr>
        <p:spPr>
          <a:xfrm>
            <a:off x="892141" y="2141537"/>
            <a:ext cx="5393361" cy="4351338"/>
          </a:xfrm>
        </p:spPr>
        <p:txBody>
          <a:bodyPr vert="horz" lIns="91440" tIns="45720" rIns="91440" bIns="45720" rtlCol="0" anchor="t">
            <a:normAutofit/>
          </a:bodyPr>
          <a:lstStyle/>
          <a:p>
            <a:pPr marL="0" indent="0">
              <a:buNone/>
            </a:pPr>
            <a:r>
              <a:rPr lang="en-US" sz="1600" b="1">
                <a:ea typeface="+mn-lt"/>
                <a:cs typeface="+mn-lt"/>
              </a:rPr>
              <a:t>DE-BIAS vocabulary on EU Vocabularies</a:t>
            </a:r>
            <a:endParaRPr lang="en-US">
              <a:ea typeface="+mn-lt"/>
              <a:cs typeface="+mn-lt"/>
            </a:endParaRPr>
          </a:p>
          <a:p>
            <a:pPr marL="179705" indent="-179705"/>
            <a:r>
              <a:rPr lang="en-US" sz="1600">
                <a:ea typeface="+mn-lt"/>
                <a:cs typeface="+mn-lt"/>
              </a:rPr>
              <a:t>The </a:t>
            </a:r>
            <a:r>
              <a:rPr lang="en-US" sz="1600">
                <a:ea typeface="+mn-lt"/>
                <a:cs typeface="+mn-lt"/>
                <a:hlinkClick r:id="rId2"/>
              </a:rPr>
              <a:t>DE-BIAS Vocabulary </a:t>
            </a:r>
            <a:r>
              <a:rPr lang="en-US" sz="1600">
                <a:ea typeface="+mn-lt"/>
                <a:cs typeface="+mn-lt"/>
              </a:rPr>
              <a:t>and its companion </a:t>
            </a:r>
            <a:r>
              <a:rPr lang="en-US" sz="1600">
                <a:ea typeface="+mn-lt"/>
                <a:cs typeface="+mn-lt"/>
                <a:hlinkClick r:id="rId3"/>
              </a:rPr>
              <a:t>Ontology</a:t>
            </a:r>
            <a:r>
              <a:rPr lang="en-US" sz="1600">
                <a:ea typeface="+mn-lt"/>
                <a:cs typeface="+mn-lt"/>
              </a:rPr>
              <a:t> are published as SKOS datasets on the platform, providing ~700 flagged terms (5 languages) with contextual notes and neutral alternatives. </a:t>
            </a:r>
            <a:endParaRPr lang="en-US">
              <a:ea typeface="Calibri"/>
              <a:cs typeface="Calibri"/>
            </a:endParaRPr>
          </a:p>
          <a:p>
            <a:pPr marL="0" indent="0">
              <a:buNone/>
            </a:pPr>
            <a:r>
              <a:rPr lang="en-US" sz="1600" b="1">
                <a:ea typeface="+mn-lt"/>
                <a:cs typeface="+mn-lt"/>
              </a:rPr>
              <a:t>Integrated bias check</a:t>
            </a:r>
            <a:r>
              <a:rPr lang="en-US" sz="1600">
                <a:ea typeface="+mn-lt"/>
                <a:cs typeface="+mn-lt"/>
              </a:rPr>
              <a:t> </a:t>
            </a:r>
            <a:endParaRPr lang="en-US">
              <a:ea typeface="+mn-lt"/>
              <a:cs typeface="+mn-lt"/>
            </a:endParaRPr>
          </a:p>
          <a:p>
            <a:pPr marL="179705" indent="-179705"/>
            <a:r>
              <a:rPr lang="en-US" sz="1600">
                <a:ea typeface="+mn-lt"/>
                <a:cs typeface="+mn-lt"/>
              </a:rPr>
              <a:t>During enrichment, the </a:t>
            </a:r>
            <a:r>
              <a:rPr lang="en-US" sz="1600" b="1">
                <a:ea typeface="+mn-lt"/>
                <a:cs typeface="+mn-lt"/>
              </a:rPr>
              <a:t>DE-BIAS tool </a:t>
            </a:r>
            <a:r>
              <a:rPr lang="en-US" sz="1600">
                <a:ea typeface="+mn-lt"/>
                <a:cs typeface="+mn-lt"/>
              </a:rPr>
              <a:t>calls those SKOS URIs to detect harmful/derogative descriptors, display explanations to curators, and suggest inclusive replacements—so collections become both interoperable </a:t>
            </a:r>
            <a:r>
              <a:rPr lang="en-US" sz="1600" b="1">
                <a:ea typeface="+mn-lt"/>
                <a:cs typeface="+mn-lt"/>
              </a:rPr>
              <a:t>and</a:t>
            </a:r>
            <a:r>
              <a:rPr lang="en-US" sz="1600">
                <a:ea typeface="+mn-lt"/>
                <a:cs typeface="+mn-lt"/>
              </a:rPr>
              <a:t> ethically described before they go live on the </a:t>
            </a:r>
            <a:r>
              <a:rPr lang="en-US" sz="1600">
                <a:ea typeface="+mn-lt"/>
                <a:cs typeface="+mn-lt"/>
                <a:hlinkClick r:id="rId4"/>
              </a:rPr>
              <a:t>Europeana</a:t>
            </a:r>
            <a:r>
              <a:rPr lang="en-US" sz="1600">
                <a:ea typeface="+mn-lt"/>
                <a:cs typeface="+mn-lt"/>
              </a:rPr>
              <a:t> website.</a:t>
            </a:r>
            <a:endParaRPr lang="en-US">
              <a:ea typeface="Calibri"/>
              <a:cs typeface="Calibri"/>
            </a:endParaRPr>
          </a:p>
          <a:p>
            <a:pPr marL="0" indent="0">
              <a:buNone/>
            </a:pPr>
            <a:endParaRPr lang="en-US" sz="1600">
              <a:ea typeface="Calibri" panose="020F0502020204030204"/>
              <a:cs typeface="Calibri" panose="020F0502020204030204"/>
            </a:endParaRPr>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a diversidad cultural europea, a un solo 'click' gracias a Europeana ...">
            <a:extLst>
              <a:ext uri="{FF2B5EF4-FFF2-40B4-BE49-F238E27FC236}">
                <a16:creationId xmlns:a16="http://schemas.microsoft.com/office/drawing/2014/main" id="{66754CDB-5835-D4CC-8341-AFF77FD5941B}"/>
              </a:ext>
            </a:extLst>
          </p:cNvPr>
          <p:cNvPicPr>
            <a:picLocks noChangeAspect="1"/>
          </p:cNvPicPr>
          <p:nvPr/>
        </p:nvPicPr>
        <p:blipFill>
          <a:blip r:embed="rId5"/>
          <a:stretch>
            <a:fillRect/>
          </a:stretch>
        </p:blipFill>
        <p:spPr>
          <a:xfrm>
            <a:off x="8199563" y="1176557"/>
            <a:ext cx="3156292" cy="386090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37580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FAE148-A759-6FE0-A9A6-CBD7D1BA3E94}"/>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sz="4400" kern="1200">
                <a:solidFill>
                  <a:schemeClr val="tx1"/>
                </a:solidFill>
                <a:latin typeface="+mj-lt"/>
                <a:ea typeface="+mj-ea"/>
                <a:cs typeface="+mj-cs"/>
              </a:rPr>
              <a:t>Mobility Data Space</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Mobility Data Space - Press &amp; Media | Mobility Data Space">
            <a:extLst>
              <a:ext uri="{FF2B5EF4-FFF2-40B4-BE49-F238E27FC236}">
                <a16:creationId xmlns:a16="http://schemas.microsoft.com/office/drawing/2014/main" id="{3C174FB8-D951-1002-6397-FB70FD38E5EF}"/>
              </a:ext>
            </a:extLst>
          </p:cNvPr>
          <p:cNvPicPr>
            <a:picLocks noChangeAspect="1"/>
          </p:cNvPicPr>
          <p:nvPr/>
        </p:nvPicPr>
        <p:blipFill>
          <a:blip r:embed="rId2"/>
          <a:stretch>
            <a:fillRect/>
          </a:stretch>
        </p:blipFill>
        <p:spPr>
          <a:xfrm>
            <a:off x="703182" y="1552610"/>
            <a:ext cx="4777381" cy="35830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B968EC8B-D37E-1B96-4846-9B598451D345}"/>
              </a:ext>
            </a:extLst>
          </p:cNvPr>
          <p:cNvSpPr>
            <a:spLocks noGrp="1"/>
          </p:cNvSpPr>
          <p:nvPr>
            <p:ph sz="quarter" idx="13"/>
          </p:nvPr>
        </p:nvSpPr>
        <p:spPr>
          <a:xfrm>
            <a:off x="5894962" y="1984443"/>
            <a:ext cx="5458838" cy="4192520"/>
          </a:xfrm>
        </p:spPr>
        <p:txBody>
          <a:bodyPr vert="horz" lIns="91440" tIns="45720" rIns="91440" bIns="45720" rtlCol="0">
            <a:normAutofit/>
          </a:bodyPr>
          <a:lstStyle/>
          <a:p>
            <a:pPr marL="179705" indent="-228600"/>
            <a:r>
              <a:rPr lang="en-US" sz="1700" b="1"/>
              <a:t>ERA Vocabulary</a:t>
            </a:r>
            <a:r>
              <a:rPr lang="en-US" sz="1700"/>
              <a:t>: The Mobility Data Space leverages the </a:t>
            </a:r>
            <a:r>
              <a:rPr lang="en-US" sz="1700">
                <a:hlinkClick r:id="rId3"/>
              </a:rPr>
              <a:t>ERA ontology </a:t>
            </a:r>
            <a:r>
              <a:rPr lang="en-US" sz="1700"/>
              <a:t>- published on EU Vocabularies - to model transport entities (rail networks, infrastructure, services) </a:t>
            </a:r>
            <a:r>
              <a:rPr lang="en-US" sz="1700">
                <a:hlinkClick r:id="rId4"/>
              </a:rPr>
              <a:t>https://op.europa.eu/en/web/eu-vocabularies/era</a:t>
            </a:r>
            <a:r>
              <a:rPr lang="en-US" sz="1700"/>
              <a:t> </a:t>
            </a:r>
          </a:p>
          <a:p>
            <a:pPr marL="179705" indent="-228600"/>
            <a:r>
              <a:rPr lang="en-US" sz="1700" b="1"/>
              <a:t>Mobility DCAT-AP: </a:t>
            </a:r>
            <a:r>
              <a:rPr lang="en-US" sz="1700"/>
              <a:t>Datasets in the Mobility Data Space conform to a </a:t>
            </a:r>
            <a:r>
              <a:rPr lang="en-US" sz="1700" err="1"/>
              <a:t>specialised</a:t>
            </a:r>
            <a:r>
              <a:rPr lang="en-US" sz="1700"/>
              <a:t> DCAT-AP profile (Mobility DCAT-AP) hosted on data.europa.eu, ensuring consistent metadata structures across modes and jurisdictions</a:t>
            </a:r>
          </a:p>
          <a:p>
            <a:pPr marL="179705" indent="-228600"/>
            <a:r>
              <a:rPr lang="en-US" sz="1700" b="1"/>
              <a:t>The Frequency Authority Table</a:t>
            </a:r>
            <a:r>
              <a:rPr lang="en-US" sz="1700"/>
              <a:t> is used by the mobility DCAT-AP and has been adapted appropriately to meet the needs of the Data Space - so “hourly,” “every 15 min” and similar terms are linked to </a:t>
            </a:r>
            <a:r>
              <a:rPr lang="en-US" sz="1700" err="1"/>
              <a:t>standardised</a:t>
            </a:r>
            <a:r>
              <a:rPr lang="en-US" sz="1700"/>
              <a:t> URIs for unambiguous interpretation. </a:t>
            </a:r>
            <a:r>
              <a:rPr lang="en-US" sz="1700">
                <a:hlinkClick r:id="rId5"/>
              </a:rPr>
              <a:t>Frequency - EU Vocabularies - Publications Office of the EU</a:t>
            </a:r>
            <a:endParaRPr lang="en-US" sz="1700"/>
          </a:p>
          <a:p>
            <a:pPr marL="179705" indent="-228600"/>
            <a:endParaRPr lang="en-US" sz="1700"/>
          </a:p>
        </p:txBody>
      </p:sp>
    </p:spTree>
    <p:extLst>
      <p:ext uri="{BB962C8B-B14F-4D97-AF65-F5344CB8AC3E}">
        <p14:creationId xmlns:p14="http://schemas.microsoft.com/office/powerpoint/2010/main" val="85816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ea typeface="Calibri"/>
                <a:cs typeface="Calibri"/>
              </a:rPr>
              <a:t>Health DCAT-AP</a:t>
            </a:r>
            <a:br>
              <a:rPr lang="en-US">
                <a:ea typeface="Calibri"/>
                <a:cs typeface="Calibri"/>
              </a:rPr>
            </a:br>
            <a:r>
              <a:rPr lang="en-US">
                <a:ea typeface="Calibri"/>
                <a:cs typeface="Calibri"/>
              </a:rPr>
              <a:t> A specialized DCAT-AP profile adds new health-specific properties and controlled vocabularies (e.g., data permit categories, access-body registry, provenance, lineage). Published as SKOS datasets on data.europa.eu (Health DCAT-AP)</a:t>
            </a:r>
            <a:endParaRPr lang="en-US"/>
          </a:p>
        </p:txBody>
      </p:sp>
      <p:sp>
        <p:nvSpPr>
          <p:cNvPr id="2" name="Title 1">
            <a:extLst>
              <a:ext uri="{FF2B5EF4-FFF2-40B4-BE49-F238E27FC236}">
                <a16:creationId xmlns:a16="http://schemas.microsoft.com/office/drawing/2014/main" id="{2174F749-B6B7-366F-62DE-865147B33AF4}"/>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sz="4400" kern="1200">
                <a:solidFill>
                  <a:schemeClr val="tx1"/>
                </a:solidFill>
                <a:latin typeface="+mj-lt"/>
                <a:ea typeface="+mj-ea"/>
                <a:cs typeface="+mj-cs"/>
              </a:rPr>
              <a:t>Health Data Space</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2AD3187-65F2-0CB0-E424-F7C49C0C97E9}"/>
              </a:ext>
            </a:extLst>
          </p:cNvPr>
          <p:cNvSpPr>
            <a:spLocks noGrp="1"/>
          </p:cNvSpPr>
          <p:nvPr>
            <p:ph sz="quarter" idx="13"/>
          </p:nvPr>
        </p:nvSpPr>
        <p:spPr>
          <a:xfrm>
            <a:off x="838200" y="2141537"/>
            <a:ext cx="5393361" cy="4351338"/>
          </a:xfrm>
        </p:spPr>
        <p:txBody>
          <a:bodyPr vert="horz" lIns="91440" tIns="45720" rIns="91440" bIns="45720" rtlCol="0" anchor="t">
            <a:normAutofit/>
          </a:bodyPr>
          <a:lstStyle/>
          <a:p>
            <a:pPr marL="0" indent="0">
              <a:buNone/>
            </a:pPr>
            <a:r>
              <a:rPr lang="en-US" sz="1700" b="1">
                <a:ea typeface="Calibri"/>
                <a:cs typeface="Calibri"/>
              </a:rPr>
              <a:t>Health DCAT-AP</a:t>
            </a:r>
          </a:p>
          <a:p>
            <a:pPr marL="285750" indent="-285750"/>
            <a:r>
              <a:rPr lang="en-US" sz="1700">
                <a:ea typeface="Calibri"/>
                <a:cs typeface="Calibri"/>
              </a:rPr>
              <a:t>A </a:t>
            </a:r>
            <a:r>
              <a:rPr lang="en-US" sz="1700" err="1">
                <a:ea typeface="Calibri"/>
                <a:cs typeface="Calibri"/>
              </a:rPr>
              <a:t>specialised</a:t>
            </a:r>
            <a:r>
              <a:rPr lang="en-US" sz="1700">
                <a:ea typeface="Calibri"/>
                <a:cs typeface="Calibri"/>
              </a:rPr>
              <a:t> DCAT-AP profile adds new health-specific properties and controlled vocabularies (e.g., data permit categories, access-body registry, provenance, lineage). Published as SKOS datasets on data.europa.eu (Health DCAT-AP)</a:t>
            </a:r>
            <a:endParaRPr lang="en-US">
              <a:ea typeface="Calibri"/>
              <a:cs typeface="Calibri"/>
            </a:endParaRPr>
          </a:p>
          <a:p>
            <a:pPr marL="0" indent="0">
              <a:buNone/>
            </a:pPr>
            <a:r>
              <a:rPr lang="en-US" sz="1700" b="1" err="1">
                <a:ea typeface="Calibri" panose="020F0502020204030204"/>
                <a:cs typeface="Calibri" panose="020F0502020204030204"/>
              </a:rPr>
              <a:t>eHDSI</a:t>
            </a:r>
            <a:r>
              <a:rPr lang="en-US" sz="1700" b="1">
                <a:ea typeface="Calibri" panose="020F0502020204030204"/>
                <a:cs typeface="Calibri" panose="020F0502020204030204"/>
              </a:rPr>
              <a:t> Central Terminology System</a:t>
            </a:r>
            <a:endParaRPr lang="en-US" b="1">
              <a:ea typeface="Calibri"/>
              <a:cs typeface="Calibri"/>
            </a:endParaRPr>
          </a:p>
          <a:p>
            <a:pPr marL="179705" indent="-228600"/>
            <a:r>
              <a:rPr lang="en-US" sz="1700"/>
              <a:t>Controlled vocabularies </a:t>
            </a:r>
            <a:r>
              <a:rPr lang="en-US" sz="1700">
                <a:ea typeface="Calibri"/>
                <a:cs typeface="Calibri"/>
              </a:rPr>
              <a:t>underpin</a:t>
            </a:r>
            <a:r>
              <a:rPr lang="en-US" sz="1700"/>
              <a:t> the </a:t>
            </a:r>
            <a:r>
              <a:rPr lang="en-US" sz="1700" b="1"/>
              <a:t>Central Terminology System (</a:t>
            </a:r>
            <a:r>
              <a:rPr lang="en-US" sz="1700" b="1" err="1"/>
              <a:t>eHDSI</a:t>
            </a:r>
            <a:r>
              <a:rPr lang="en-US" sz="1700" b="1"/>
              <a:t>)</a:t>
            </a:r>
            <a:r>
              <a:rPr lang="en-US" sz="1700"/>
              <a:t> and the </a:t>
            </a:r>
            <a:r>
              <a:rPr lang="en-US" sz="1700" b="1" err="1"/>
              <a:t>HealthData@EU</a:t>
            </a:r>
            <a:r>
              <a:rPr lang="en-US" sz="1700"/>
              <a:t> platform, ensuring semantic consistency across medical records, prescriptions, and health datasets.</a:t>
            </a:r>
            <a:endParaRPr lang="en-US" sz="1700">
              <a:ea typeface="Calibri"/>
              <a:cs typeface="Calibri"/>
            </a:endParaRPr>
          </a:p>
          <a:p>
            <a:pPr marL="0" indent="0">
              <a:buNone/>
            </a:pPr>
            <a:endParaRPr lang="en-US" sz="170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uropean Commission puts forward European Health Data Space proposal ...">
            <a:extLst>
              <a:ext uri="{FF2B5EF4-FFF2-40B4-BE49-F238E27FC236}">
                <a16:creationId xmlns:a16="http://schemas.microsoft.com/office/drawing/2014/main" id="{15CE1ED3-3C9D-ADED-7685-8BFFEC251947}"/>
              </a:ext>
            </a:extLst>
          </p:cNvPr>
          <p:cNvPicPr>
            <a:picLocks noChangeAspect="1"/>
          </p:cNvPicPr>
          <p:nvPr/>
        </p:nvPicPr>
        <p:blipFill>
          <a:blip r:embed="rId2"/>
          <a:stretch>
            <a:fillRect/>
          </a:stretch>
        </p:blipFill>
        <p:spPr>
          <a:xfrm>
            <a:off x="7887184" y="1211747"/>
            <a:ext cx="3781051" cy="379052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05606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B9B568-B37F-96B5-AE5E-3C27E0814E73}"/>
              </a:ext>
            </a:extLst>
          </p:cNvPr>
          <p:cNvSpPr>
            <a:spLocks noGrp="1"/>
          </p:cNvSpPr>
          <p:nvPr>
            <p:ph sz="half" idx="1"/>
          </p:nvPr>
        </p:nvSpPr>
        <p:spPr/>
        <p:txBody>
          <a:bodyPr/>
          <a:lstStyle/>
          <a:p>
            <a:pPr marL="76200" indent="0">
              <a:spcBef>
                <a:spcPts val="1200"/>
              </a:spcBef>
              <a:buNone/>
            </a:pPr>
            <a:r>
              <a:rPr lang="en-US" b="1"/>
              <a:t>The Publications Office of the European Union (OP)</a:t>
            </a:r>
          </a:p>
          <a:p>
            <a:pPr marL="76200" indent="0">
              <a:spcBef>
                <a:spcPts val="1200"/>
              </a:spcBef>
              <a:buNone/>
            </a:pPr>
            <a:r>
              <a:rPr lang="en-US" sz="2000"/>
              <a:t>The official publisher for all EU institutions, bodies and agencies</a:t>
            </a:r>
            <a:endParaRPr lang="en-US" sz="2000">
              <a:cs typeface="Calibri"/>
            </a:endParaRPr>
          </a:p>
          <a:p>
            <a:pPr marL="76200" indent="0">
              <a:spcBef>
                <a:spcPts val="1200"/>
              </a:spcBef>
              <a:buNone/>
            </a:pPr>
            <a:r>
              <a:rPr lang="en-US" b="1"/>
              <a:t>Multilingual expertise</a:t>
            </a:r>
            <a:endParaRPr lang="en-US" b="1">
              <a:cs typeface="Calibri"/>
            </a:endParaRPr>
          </a:p>
          <a:p>
            <a:pPr marL="76200" indent="0">
              <a:spcBef>
                <a:spcPts val="1200"/>
              </a:spcBef>
              <a:buNone/>
            </a:pPr>
            <a:r>
              <a:rPr lang="en-US" sz="2000"/>
              <a:t>Based in Luxembourg, working across all 24 official EU languages</a:t>
            </a:r>
            <a:endParaRPr lang="en-US" sz="2000">
              <a:cs typeface="Calibri"/>
            </a:endParaRPr>
          </a:p>
          <a:p>
            <a:endParaRPr lang="en-IE"/>
          </a:p>
        </p:txBody>
      </p:sp>
      <p:pic>
        <p:nvPicPr>
          <p:cNvPr id="8" name="Content Placeholder 7">
            <a:hlinkClick r:id="rId2"/>
            <a:extLst>
              <a:ext uri="{FF2B5EF4-FFF2-40B4-BE49-F238E27FC236}">
                <a16:creationId xmlns:a16="http://schemas.microsoft.com/office/drawing/2014/main" id="{839A4990-6B03-1978-AA29-FE4519B4ED80}"/>
              </a:ext>
            </a:extLst>
          </p:cNvPr>
          <p:cNvPicPr>
            <a:picLocks noGrp="1" noChangeAspect="1"/>
          </p:cNvPicPr>
          <p:nvPr>
            <p:ph sz="quarter" idx="13"/>
          </p:nvPr>
        </p:nvPicPr>
        <p:blipFill>
          <a:blip r:embed="rId3"/>
          <a:stretch>
            <a:fillRect/>
          </a:stretch>
        </p:blipFill>
        <p:spPr>
          <a:xfrm>
            <a:off x="7033292" y="492651"/>
            <a:ext cx="1574620" cy="1520695"/>
          </a:xfrm>
        </p:spPr>
      </p:pic>
      <p:sp>
        <p:nvSpPr>
          <p:cNvPr id="5" name="Title 1">
            <a:extLst>
              <a:ext uri="{FF2B5EF4-FFF2-40B4-BE49-F238E27FC236}">
                <a16:creationId xmlns:a16="http://schemas.microsoft.com/office/drawing/2014/main" id="{C64CFB5A-EFD7-5D00-9461-03318A723A81}"/>
              </a:ext>
            </a:extLst>
          </p:cNvPr>
          <p:cNvSpPr txBox="1">
            <a:spLocks/>
          </p:cNvSpPr>
          <p:nvPr/>
        </p:nvSpPr>
        <p:spPr>
          <a:xfrm>
            <a:off x="841248" y="256032"/>
            <a:ext cx="5887796" cy="1014984"/>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a:t>Who we are</a:t>
            </a:r>
          </a:p>
        </p:txBody>
      </p:sp>
      <p:pic>
        <p:nvPicPr>
          <p:cNvPr id="6" name="Content Placeholder 4">
            <a:extLst>
              <a:ext uri="{FF2B5EF4-FFF2-40B4-BE49-F238E27FC236}">
                <a16:creationId xmlns:a16="http://schemas.microsoft.com/office/drawing/2014/main" id="{B194A7EB-30F0-C5BD-3DAB-0FF218156148}"/>
              </a:ext>
            </a:extLst>
          </p:cNvPr>
          <p:cNvPicPr>
            <a:picLocks noChangeAspect="1"/>
          </p:cNvPicPr>
          <p:nvPr/>
        </p:nvPicPr>
        <p:blipFill>
          <a:blip r:embed="rId4"/>
          <a:stretch>
            <a:fillRect/>
          </a:stretch>
        </p:blipFill>
        <p:spPr>
          <a:xfrm>
            <a:off x="2653321" y="4055972"/>
            <a:ext cx="2260602" cy="1912270"/>
          </a:xfrm>
          <a:prstGeom prst="rect">
            <a:avLst/>
          </a:prstGeom>
        </p:spPr>
      </p:pic>
      <p:pic>
        <p:nvPicPr>
          <p:cNvPr id="10" name="Picture 9">
            <a:hlinkClick r:id="rId5"/>
            <a:extLst>
              <a:ext uri="{FF2B5EF4-FFF2-40B4-BE49-F238E27FC236}">
                <a16:creationId xmlns:a16="http://schemas.microsoft.com/office/drawing/2014/main" id="{75BBED38-5BE3-F833-599F-F2F714CC5199}"/>
              </a:ext>
            </a:extLst>
          </p:cNvPr>
          <p:cNvPicPr>
            <a:picLocks noChangeAspect="1"/>
          </p:cNvPicPr>
          <p:nvPr/>
        </p:nvPicPr>
        <p:blipFill>
          <a:blip r:embed="rId6"/>
          <a:stretch>
            <a:fillRect/>
          </a:stretch>
        </p:blipFill>
        <p:spPr>
          <a:xfrm>
            <a:off x="8760036" y="492651"/>
            <a:ext cx="1573049" cy="1520695"/>
          </a:xfrm>
          <a:prstGeom prst="rect">
            <a:avLst/>
          </a:prstGeom>
        </p:spPr>
      </p:pic>
      <p:pic>
        <p:nvPicPr>
          <p:cNvPr id="12" name="Picture 11">
            <a:hlinkClick r:id="rId7"/>
            <a:extLst>
              <a:ext uri="{FF2B5EF4-FFF2-40B4-BE49-F238E27FC236}">
                <a16:creationId xmlns:a16="http://schemas.microsoft.com/office/drawing/2014/main" id="{787F7D83-9381-081B-3201-0BC2CB25DC83}"/>
              </a:ext>
            </a:extLst>
          </p:cNvPr>
          <p:cNvPicPr>
            <a:picLocks noChangeAspect="1"/>
          </p:cNvPicPr>
          <p:nvPr/>
        </p:nvPicPr>
        <p:blipFill>
          <a:blip r:embed="rId8"/>
          <a:stretch>
            <a:fillRect/>
          </a:stretch>
        </p:blipFill>
        <p:spPr>
          <a:xfrm>
            <a:off x="10485209" y="492652"/>
            <a:ext cx="1574620" cy="1520694"/>
          </a:xfrm>
          <a:prstGeom prst="rect">
            <a:avLst/>
          </a:prstGeom>
        </p:spPr>
      </p:pic>
      <p:pic>
        <p:nvPicPr>
          <p:cNvPr id="14" name="Picture 13">
            <a:hlinkClick r:id="rId9"/>
            <a:extLst>
              <a:ext uri="{FF2B5EF4-FFF2-40B4-BE49-F238E27FC236}">
                <a16:creationId xmlns:a16="http://schemas.microsoft.com/office/drawing/2014/main" id="{1E1F329F-26B0-5667-6D9A-366091549E6E}"/>
              </a:ext>
            </a:extLst>
          </p:cNvPr>
          <p:cNvPicPr>
            <a:picLocks noChangeAspect="1"/>
          </p:cNvPicPr>
          <p:nvPr/>
        </p:nvPicPr>
        <p:blipFill>
          <a:blip r:embed="rId10"/>
          <a:stretch>
            <a:fillRect/>
          </a:stretch>
        </p:blipFill>
        <p:spPr>
          <a:xfrm>
            <a:off x="7033293" y="2169939"/>
            <a:ext cx="1590798" cy="1520695"/>
          </a:xfrm>
          <a:prstGeom prst="rect">
            <a:avLst/>
          </a:prstGeom>
        </p:spPr>
      </p:pic>
      <p:pic>
        <p:nvPicPr>
          <p:cNvPr id="16" name="Picture 15">
            <a:hlinkClick r:id="rId11"/>
            <a:extLst>
              <a:ext uri="{FF2B5EF4-FFF2-40B4-BE49-F238E27FC236}">
                <a16:creationId xmlns:a16="http://schemas.microsoft.com/office/drawing/2014/main" id="{2288E784-3303-B55D-6BB7-F54935DCE22C}"/>
              </a:ext>
            </a:extLst>
          </p:cNvPr>
          <p:cNvPicPr>
            <a:picLocks noChangeAspect="1"/>
          </p:cNvPicPr>
          <p:nvPr/>
        </p:nvPicPr>
        <p:blipFill>
          <a:blip r:embed="rId12"/>
          <a:stretch>
            <a:fillRect/>
          </a:stretch>
        </p:blipFill>
        <p:spPr>
          <a:xfrm>
            <a:off x="8760036" y="2169939"/>
            <a:ext cx="1591047" cy="1520695"/>
          </a:xfrm>
          <a:prstGeom prst="rect">
            <a:avLst/>
          </a:prstGeom>
        </p:spPr>
      </p:pic>
      <p:pic>
        <p:nvPicPr>
          <p:cNvPr id="18" name="Picture 17">
            <a:hlinkClick r:id="rId13"/>
            <a:extLst>
              <a:ext uri="{FF2B5EF4-FFF2-40B4-BE49-F238E27FC236}">
                <a16:creationId xmlns:a16="http://schemas.microsoft.com/office/drawing/2014/main" id="{F13256C0-FE81-98E7-ADC7-FA301958DFAF}"/>
              </a:ext>
            </a:extLst>
          </p:cNvPr>
          <p:cNvPicPr>
            <a:picLocks noChangeAspect="1"/>
          </p:cNvPicPr>
          <p:nvPr/>
        </p:nvPicPr>
        <p:blipFill>
          <a:blip r:embed="rId14"/>
          <a:stretch>
            <a:fillRect/>
          </a:stretch>
        </p:blipFill>
        <p:spPr>
          <a:xfrm>
            <a:off x="10485209" y="2169938"/>
            <a:ext cx="1583022" cy="1520695"/>
          </a:xfrm>
          <a:prstGeom prst="rect">
            <a:avLst/>
          </a:prstGeom>
        </p:spPr>
      </p:pic>
      <p:pic>
        <p:nvPicPr>
          <p:cNvPr id="20" name="Picture 19">
            <a:hlinkClick r:id="rId15"/>
            <a:extLst>
              <a:ext uri="{FF2B5EF4-FFF2-40B4-BE49-F238E27FC236}">
                <a16:creationId xmlns:a16="http://schemas.microsoft.com/office/drawing/2014/main" id="{25B6AAAD-B819-3A02-CF6F-43B078FDF170}"/>
              </a:ext>
            </a:extLst>
          </p:cNvPr>
          <p:cNvPicPr>
            <a:picLocks noChangeAspect="1"/>
          </p:cNvPicPr>
          <p:nvPr/>
        </p:nvPicPr>
        <p:blipFill>
          <a:blip r:embed="rId16"/>
          <a:stretch>
            <a:fillRect/>
          </a:stretch>
        </p:blipFill>
        <p:spPr>
          <a:xfrm>
            <a:off x="7033292" y="3948897"/>
            <a:ext cx="1596932" cy="781715"/>
          </a:xfrm>
          <a:prstGeom prst="rect">
            <a:avLst/>
          </a:prstGeom>
        </p:spPr>
      </p:pic>
      <p:pic>
        <p:nvPicPr>
          <p:cNvPr id="22" name="Picture 21">
            <a:hlinkClick r:id="rId17"/>
            <a:extLst>
              <a:ext uri="{FF2B5EF4-FFF2-40B4-BE49-F238E27FC236}">
                <a16:creationId xmlns:a16="http://schemas.microsoft.com/office/drawing/2014/main" id="{FF241BA6-96FF-28E7-F77F-43B5EC74D8BF}"/>
              </a:ext>
            </a:extLst>
          </p:cNvPr>
          <p:cNvPicPr>
            <a:picLocks noChangeAspect="1"/>
          </p:cNvPicPr>
          <p:nvPr/>
        </p:nvPicPr>
        <p:blipFill>
          <a:blip r:embed="rId18"/>
          <a:stretch>
            <a:fillRect/>
          </a:stretch>
        </p:blipFill>
        <p:spPr>
          <a:xfrm>
            <a:off x="8760036" y="3948897"/>
            <a:ext cx="1568859" cy="781715"/>
          </a:xfrm>
          <a:prstGeom prst="rect">
            <a:avLst/>
          </a:prstGeom>
        </p:spPr>
      </p:pic>
      <p:pic>
        <p:nvPicPr>
          <p:cNvPr id="24" name="Picture 23">
            <a:hlinkClick r:id="rId19"/>
            <a:extLst>
              <a:ext uri="{FF2B5EF4-FFF2-40B4-BE49-F238E27FC236}">
                <a16:creationId xmlns:a16="http://schemas.microsoft.com/office/drawing/2014/main" id="{6829295B-AC2C-D61A-8FE1-B62ED87D9FA3}"/>
              </a:ext>
            </a:extLst>
          </p:cNvPr>
          <p:cNvPicPr>
            <a:picLocks noChangeAspect="1"/>
          </p:cNvPicPr>
          <p:nvPr/>
        </p:nvPicPr>
        <p:blipFill>
          <a:blip r:embed="rId20"/>
          <a:stretch>
            <a:fillRect/>
          </a:stretch>
        </p:blipFill>
        <p:spPr>
          <a:xfrm>
            <a:off x="10485208" y="3948897"/>
            <a:ext cx="1568859" cy="781715"/>
          </a:xfrm>
          <a:prstGeom prst="rect">
            <a:avLst/>
          </a:prstGeom>
        </p:spPr>
      </p:pic>
      <p:pic>
        <p:nvPicPr>
          <p:cNvPr id="26" name="Picture 25">
            <a:hlinkClick r:id="rId21"/>
            <a:extLst>
              <a:ext uri="{FF2B5EF4-FFF2-40B4-BE49-F238E27FC236}">
                <a16:creationId xmlns:a16="http://schemas.microsoft.com/office/drawing/2014/main" id="{0D3F80A5-3EAE-3116-459A-CB3E873A8CB1}"/>
              </a:ext>
            </a:extLst>
          </p:cNvPr>
          <p:cNvPicPr>
            <a:picLocks noChangeAspect="1"/>
          </p:cNvPicPr>
          <p:nvPr/>
        </p:nvPicPr>
        <p:blipFill>
          <a:blip r:embed="rId22"/>
          <a:stretch>
            <a:fillRect/>
          </a:stretch>
        </p:blipFill>
        <p:spPr>
          <a:xfrm>
            <a:off x="7033291" y="5105431"/>
            <a:ext cx="5020775" cy="905385"/>
          </a:xfrm>
          <a:prstGeom prst="rect">
            <a:avLst/>
          </a:prstGeom>
        </p:spPr>
      </p:pic>
    </p:spTree>
    <p:extLst>
      <p:ext uri="{BB962C8B-B14F-4D97-AF65-F5344CB8AC3E}">
        <p14:creationId xmlns:p14="http://schemas.microsoft.com/office/powerpoint/2010/main" val="3976067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EC70-2515-2E02-4AD3-85891D770F2F}"/>
              </a:ext>
            </a:extLst>
          </p:cNvPr>
          <p:cNvSpPr>
            <a:spLocks noGrp="1"/>
          </p:cNvSpPr>
          <p:nvPr>
            <p:ph type="title"/>
          </p:nvPr>
        </p:nvSpPr>
        <p:spPr/>
        <p:txBody>
          <a:bodyPr/>
          <a:lstStyle/>
          <a:p>
            <a:r>
              <a:rPr lang="en-IE"/>
              <a:t>Ongoing collaboration with Data Spaces</a:t>
            </a:r>
          </a:p>
        </p:txBody>
      </p:sp>
      <p:graphicFrame>
        <p:nvGraphicFramePr>
          <p:cNvPr id="4" name="Content Placeholder 3">
            <a:extLst>
              <a:ext uri="{FF2B5EF4-FFF2-40B4-BE49-F238E27FC236}">
                <a16:creationId xmlns:a16="http://schemas.microsoft.com/office/drawing/2014/main" id="{60C0F6A1-BFB4-2EFB-F61A-EF252C37EAE2}"/>
              </a:ext>
            </a:extLst>
          </p:cNvPr>
          <p:cNvGraphicFramePr>
            <a:graphicFrameLocks noGrp="1"/>
          </p:cNvGraphicFramePr>
          <p:nvPr>
            <p:ph sz="quarter" idx="13"/>
            <p:extLst>
              <p:ext uri="{D42A27DB-BD31-4B8C-83A1-F6EECF244321}">
                <p14:modId xmlns:p14="http://schemas.microsoft.com/office/powerpoint/2010/main" val="1674215911"/>
              </p:ext>
            </p:extLst>
          </p:nvPr>
        </p:nvGraphicFramePr>
        <p:xfrm>
          <a:off x="838200" y="1804988"/>
          <a:ext cx="10498138" cy="422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79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BFE2B-DB32-9336-F2A7-D04FB9D62A6E}"/>
              </a:ext>
            </a:extLst>
          </p:cNvPr>
          <p:cNvSpPr>
            <a:spLocks noGrp="1"/>
          </p:cNvSpPr>
          <p:nvPr>
            <p:ph type="title"/>
          </p:nvPr>
        </p:nvSpPr>
        <p:spPr>
          <a:xfrm>
            <a:off x="1202868" y="1209902"/>
            <a:ext cx="3713074" cy="4064628"/>
          </a:xfrm>
        </p:spPr>
        <p:txBody>
          <a:bodyPr vert="horz" lIns="91440" tIns="45720" rIns="91440" bIns="45720" rtlCol="0" anchor="ctr">
            <a:normAutofit/>
          </a:bodyPr>
          <a:lstStyle/>
          <a:p>
            <a:r>
              <a:rPr lang="en-US" sz="4400" kern="1200">
                <a:solidFill>
                  <a:srgbClr val="FFFFFF"/>
                </a:solidFill>
                <a:latin typeface="+mj-lt"/>
                <a:ea typeface="+mj-ea"/>
                <a:cs typeface="+mj-cs"/>
              </a:rPr>
              <a:t>The role of AI</a:t>
            </a:r>
            <a:br>
              <a:rPr lang="en-US" sz="4400" kern="1200">
                <a:solidFill>
                  <a:srgbClr val="FFFFFF"/>
                </a:solidFill>
                <a:latin typeface="+mj-lt"/>
                <a:ea typeface="+mj-ea"/>
                <a:cs typeface="+mj-cs"/>
              </a:rPr>
            </a:br>
            <a:r>
              <a:rPr lang="en-US" sz="4400" kern="1200">
                <a:solidFill>
                  <a:srgbClr val="FFFFFF"/>
                </a:solidFill>
                <a:latin typeface="+mj-lt"/>
                <a:ea typeface="+mj-ea"/>
                <a:cs typeface="+mj-cs"/>
              </a:rPr>
              <a:t>in enhancing  </a:t>
            </a:r>
            <a:r>
              <a:rPr lang="en-US" sz="4400">
                <a:solidFill>
                  <a:srgbClr val="FFFFFF"/>
                </a:solidFill>
                <a:latin typeface="+mj-lt"/>
              </a:rPr>
              <a:t>the content of EU Vocabularies</a:t>
            </a:r>
            <a:endParaRPr lang="en-US" sz="4400" kern="1200">
              <a:solidFill>
                <a:srgbClr val="FFFFFF"/>
              </a:solidFill>
              <a:latin typeface="+mj-lt"/>
              <a:ea typeface="+mj-ea"/>
              <a:cs typeface="+mj-cs"/>
            </a:endParaRPr>
          </a:p>
        </p:txBody>
      </p:sp>
      <p:sp>
        <p:nvSpPr>
          <p:cNvPr id="26" name="Freeform: Shape 25">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F7B1993-CDA8-FCCC-2801-F73708723B0D}"/>
              </a:ext>
            </a:extLst>
          </p:cNvPr>
          <p:cNvSpPr>
            <a:spLocks noGrp="1"/>
          </p:cNvSpPr>
          <p:nvPr>
            <p:ph sz="quarter" idx="13"/>
          </p:nvPr>
        </p:nvSpPr>
        <p:spPr>
          <a:xfrm>
            <a:off x="6096000" y="1910829"/>
            <a:ext cx="5257799" cy="3172440"/>
          </a:xfrm>
        </p:spPr>
        <p:txBody>
          <a:bodyPr vert="horz" lIns="91440" tIns="45720" rIns="91440" bIns="45720" rtlCol="0" anchor="t">
            <a:noAutofit/>
          </a:bodyPr>
          <a:lstStyle/>
          <a:p>
            <a:pPr marL="0" indent="0">
              <a:buNone/>
            </a:pPr>
            <a:r>
              <a:rPr lang="en-US" sz="2400"/>
              <a:t>AI significantly enriches and </a:t>
            </a:r>
            <a:r>
              <a:rPr lang="en-US" sz="2400" err="1"/>
              <a:t>optimises</a:t>
            </a:r>
            <a:r>
              <a:rPr lang="en-US" sz="2400"/>
              <a:t> the use, maintenance, and scalability of reference data, acting as a powerful enabler for semantic interoperability and effective data sharing across European Data Spaces. Key areas include:</a:t>
            </a:r>
            <a:endParaRPr lang="en-US" sz="2400">
              <a:ea typeface="Calibri"/>
              <a:cs typeface="Calibri"/>
            </a:endParaRPr>
          </a:p>
          <a:p>
            <a:pPr marL="179705" indent="-228600"/>
            <a:r>
              <a:rPr lang="en-US" sz="2400"/>
              <a:t>Semantic tagging </a:t>
            </a:r>
            <a:endParaRPr lang="en-US" sz="2400">
              <a:ea typeface="Calibri"/>
              <a:cs typeface="Calibri"/>
            </a:endParaRPr>
          </a:p>
          <a:p>
            <a:pPr marL="0" indent="-228600"/>
            <a:r>
              <a:rPr lang="en-US" sz="2400"/>
              <a:t>Semantic alignment </a:t>
            </a:r>
            <a:endParaRPr lang="en-US" sz="2400">
              <a:ea typeface="Calibri"/>
              <a:cs typeface="Calibri"/>
            </a:endParaRPr>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92052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D034F09-0ED4-7202-6BEE-1DDF3287D3AC}"/>
              </a:ext>
            </a:extLst>
          </p:cNvPr>
          <p:cNvSpPr>
            <a:spLocks noGrp="1"/>
          </p:cNvSpPr>
          <p:nvPr>
            <p:ph type="title"/>
          </p:nvPr>
        </p:nvSpPr>
        <p:spPr>
          <a:xfrm>
            <a:off x="838200" y="712597"/>
            <a:ext cx="5387502" cy="1325563"/>
          </a:xfrm>
        </p:spPr>
        <p:txBody>
          <a:bodyPr vert="horz" lIns="91440" tIns="45720" rIns="91440" bIns="45720" rtlCol="0" anchor="ctr">
            <a:normAutofit/>
          </a:bodyPr>
          <a:lstStyle/>
          <a:p>
            <a:r>
              <a:rPr lang="en-US" sz="4400">
                <a:latin typeface="+mj-lt"/>
              </a:rPr>
              <a:t>Semantic tagging </a:t>
            </a:r>
          </a:p>
          <a:p>
            <a:endParaRPr lang="en-US" sz="4400" b="0">
              <a:latin typeface="+mj-lt"/>
            </a:endParaRPr>
          </a:p>
        </p:txBody>
      </p:sp>
      <p:sp>
        <p:nvSpPr>
          <p:cNvPr id="3" name="Content Placeholder 2">
            <a:extLst>
              <a:ext uri="{FF2B5EF4-FFF2-40B4-BE49-F238E27FC236}">
                <a16:creationId xmlns:a16="http://schemas.microsoft.com/office/drawing/2014/main" id="{4861DDDE-D6C5-7A53-28F4-E825976F3C4F}"/>
              </a:ext>
            </a:extLst>
          </p:cNvPr>
          <p:cNvSpPr>
            <a:spLocks noGrp="1"/>
          </p:cNvSpPr>
          <p:nvPr>
            <p:ph sz="quarter" idx="13"/>
          </p:nvPr>
        </p:nvSpPr>
        <p:spPr>
          <a:xfrm>
            <a:off x="838200" y="1924493"/>
            <a:ext cx="5387502" cy="4599942"/>
          </a:xfrm>
        </p:spPr>
        <p:txBody>
          <a:bodyPr vert="horz" lIns="91440" tIns="45720" rIns="91440" bIns="45720" rtlCol="0" anchor="t">
            <a:normAutofit/>
          </a:bodyPr>
          <a:lstStyle/>
          <a:p>
            <a:pPr marL="0" indent="0">
              <a:buNone/>
            </a:pPr>
            <a:r>
              <a:rPr lang="en-US" sz="1600"/>
              <a:t>Semantic tagging facilitates automatic tagging of EU documents with authority tables (e.g., corporate bodies, places, resource types) from the EU Vocabularies platform</a:t>
            </a:r>
            <a:endParaRPr lang="en-US" sz="1600">
              <a:ea typeface="Calibri" panose="020F0502020204030204"/>
              <a:cs typeface="Calibri" panose="020F0502020204030204"/>
            </a:endParaRPr>
          </a:p>
          <a:p>
            <a:pPr marL="0" indent="0">
              <a:buNone/>
            </a:pPr>
            <a:r>
              <a:rPr lang="en-US" sz="1600"/>
              <a:t>AI-powered approaches for semantic tagging include:</a:t>
            </a:r>
            <a:endParaRPr lang="en-US" sz="1600">
              <a:ea typeface="Calibri" panose="020F0502020204030204"/>
              <a:cs typeface="Calibri" panose="020F0502020204030204"/>
            </a:endParaRPr>
          </a:p>
          <a:p>
            <a:pPr marL="179705" indent="-228600"/>
            <a:r>
              <a:rPr lang="en-US" sz="1600" b="1"/>
              <a:t>Entity recognition</a:t>
            </a:r>
            <a:r>
              <a:rPr lang="en-US" sz="1600"/>
              <a:t>: Automatically detecting key concepts (</a:t>
            </a:r>
            <a:r>
              <a:rPr lang="en-US" sz="1600" err="1"/>
              <a:t>organisations</a:t>
            </a:r>
            <a:r>
              <a:rPr lang="en-US" sz="1600"/>
              <a:t>, places, objects) within text and linking them to vocabularies.</a:t>
            </a:r>
            <a:endParaRPr lang="en-US" sz="1600">
              <a:ea typeface="Calibri"/>
              <a:cs typeface="Calibri"/>
            </a:endParaRPr>
          </a:p>
          <a:p>
            <a:pPr marL="179705" indent="-228600"/>
            <a:r>
              <a:rPr lang="en-US" sz="1600" b="1"/>
              <a:t>Context-aware disambiguation</a:t>
            </a:r>
            <a:r>
              <a:rPr lang="en-US" sz="1600"/>
              <a:t>: Using deep learning models to choose the correct meaning when a word has multiple senses.</a:t>
            </a:r>
            <a:endParaRPr lang="en-US" sz="1600">
              <a:ea typeface="Calibri"/>
              <a:cs typeface="Calibri"/>
            </a:endParaRPr>
          </a:p>
          <a:p>
            <a:pPr marL="179705" indent="-228600"/>
            <a:r>
              <a:rPr lang="en-US" sz="1600" b="1"/>
              <a:t>Multilingual tagging</a:t>
            </a:r>
            <a:r>
              <a:rPr lang="en-US" sz="1600"/>
              <a:t>: AI models can perform tagging across different languages using translations provided on EU vocabularies.</a:t>
            </a:r>
            <a:endParaRPr lang="en-US" sz="1600">
              <a:ea typeface="Calibri"/>
              <a:cs typeface="Calibri"/>
            </a:endParaRPr>
          </a:p>
          <a:p>
            <a:pPr marL="179705" indent="-228600"/>
            <a:r>
              <a:rPr lang="en-US" sz="1600" b="1"/>
              <a:t>Active learning</a:t>
            </a:r>
            <a:r>
              <a:rPr lang="en-US" sz="1600"/>
              <a:t>: Systems improve over time by learning from corrections and human feedback.</a:t>
            </a:r>
            <a:endParaRPr lang="en-US" sz="1600">
              <a:ea typeface="Calibri"/>
              <a:cs typeface="Calibri"/>
            </a:endParaRPr>
          </a:p>
          <a:p>
            <a:pPr marL="179705" indent="-228600"/>
            <a:endParaRPr lang="en-US" sz="1400" b="1"/>
          </a:p>
        </p:txBody>
      </p:sp>
      <p:pic>
        <p:nvPicPr>
          <p:cNvPr id="4" name="Picture 3" descr="Semantics being closely examined along with multiple vital concepts and ...">
            <a:extLst>
              <a:ext uri="{FF2B5EF4-FFF2-40B4-BE49-F238E27FC236}">
                <a16:creationId xmlns:a16="http://schemas.microsoft.com/office/drawing/2014/main" id="{71BD7D4E-DDA9-3C52-4C66-CF1EBE82971F}"/>
              </a:ext>
            </a:extLst>
          </p:cNvPr>
          <p:cNvPicPr>
            <a:picLocks noChangeAspect="1"/>
          </p:cNvPicPr>
          <p:nvPr/>
        </p:nvPicPr>
        <p:blipFill>
          <a:blip r:embed="rId2"/>
          <a:srcRect l="11799" r="24857"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388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9572E94-B808-8597-4B5F-4809FA887679}"/>
              </a:ext>
            </a:extLst>
          </p:cNvPr>
          <p:cNvSpPr>
            <a:spLocks noGrp="1"/>
          </p:cNvSpPr>
          <p:nvPr>
            <p:ph type="title"/>
          </p:nvPr>
        </p:nvSpPr>
        <p:spPr>
          <a:xfrm>
            <a:off x="838200" y="401701"/>
            <a:ext cx="5393361" cy="1325563"/>
          </a:xfrm>
        </p:spPr>
        <p:txBody>
          <a:bodyPr vert="horz" lIns="91440" tIns="45720" rIns="91440" bIns="45720" rtlCol="0" anchor="ctr">
            <a:normAutofit/>
          </a:bodyPr>
          <a:lstStyle/>
          <a:p>
            <a:r>
              <a:rPr lang="en-US" sz="4400">
                <a:latin typeface="+mj-lt"/>
              </a:rPr>
              <a:t>Semantic alignment </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4FCD8D0-22AC-7F40-5906-D7CB7E00146E}"/>
              </a:ext>
            </a:extLst>
          </p:cNvPr>
          <p:cNvSpPr>
            <a:spLocks noGrp="1"/>
          </p:cNvSpPr>
          <p:nvPr>
            <p:ph sz="quarter" idx="13"/>
          </p:nvPr>
        </p:nvSpPr>
        <p:spPr>
          <a:xfrm>
            <a:off x="506572" y="1881752"/>
            <a:ext cx="6072961" cy="4946476"/>
          </a:xfrm>
        </p:spPr>
        <p:txBody>
          <a:bodyPr vert="horz" lIns="91440" tIns="45720" rIns="91440" bIns="45720" rtlCol="0" anchor="t">
            <a:noAutofit/>
          </a:bodyPr>
          <a:lstStyle/>
          <a:p>
            <a:pPr marL="179705" indent="-228600"/>
            <a:r>
              <a:rPr lang="en-US" sz="1800"/>
              <a:t>AI algorithms automate the </a:t>
            </a:r>
            <a:r>
              <a:rPr lang="en-US" sz="1800" b="1"/>
              <a:t>alignment and </a:t>
            </a:r>
            <a:r>
              <a:rPr lang="en-US" sz="1800" b="1" err="1"/>
              <a:t>harmonisation</a:t>
            </a:r>
            <a:r>
              <a:rPr lang="en-US" sz="1800"/>
              <a:t> of multilingual controlled vocabularies.</a:t>
            </a:r>
            <a:endParaRPr lang="en-US" sz="1800">
              <a:ea typeface="Calibri"/>
              <a:cs typeface="Calibri"/>
            </a:endParaRPr>
          </a:p>
          <a:p>
            <a:pPr marL="179705" indent="-228600"/>
            <a:r>
              <a:rPr lang="en-US" sz="1800"/>
              <a:t>They identify</a:t>
            </a:r>
            <a:r>
              <a:rPr lang="en-US" sz="1800" b="1"/>
              <a:t> semantic equivalences </a:t>
            </a:r>
            <a:r>
              <a:rPr lang="en-US" sz="1800"/>
              <a:t>across languages and domains, ensuring consistent terminology and interpretation.</a:t>
            </a:r>
            <a:endParaRPr lang="en-US" sz="1800">
              <a:ea typeface="Calibri"/>
              <a:cs typeface="Calibri"/>
            </a:endParaRPr>
          </a:p>
          <a:p>
            <a:pPr marL="179705" indent="-228600"/>
            <a:r>
              <a:rPr lang="en-US" sz="1800"/>
              <a:t>It enables</a:t>
            </a:r>
            <a:r>
              <a:rPr lang="en-US" sz="1800" b="1"/>
              <a:t> dynamic adjustments and semantic mappings</a:t>
            </a:r>
            <a:r>
              <a:rPr lang="en-US" sz="1800"/>
              <a:t> between different data spaces, promoting cross-sectoral data exchanges</a:t>
            </a:r>
            <a:endParaRPr lang="en-US" sz="1800">
              <a:ea typeface="Calibri"/>
              <a:cs typeface="Calibri"/>
            </a:endParaRPr>
          </a:p>
          <a:p>
            <a:pPr marL="179705" indent="-228600"/>
            <a:r>
              <a:rPr lang="en-US" sz="1800"/>
              <a:t>This is critical in</a:t>
            </a:r>
            <a:r>
              <a:rPr lang="en-US" sz="1800" b="1"/>
              <a:t> multilingual data spaces </a:t>
            </a:r>
            <a:r>
              <a:rPr lang="en-US" sz="1800"/>
              <a:t>where precision in translation and concept alignment is essential.</a:t>
            </a:r>
            <a:endParaRPr lang="en-US" sz="1800">
              <a:ea typeface="Calibri"/>
              <a:cs typeface="Calibri"/>
            </a:endParaRPr>
          </a:p>
          <a:p>
            <a:pPr marL="0" indent="0">
              <a:buNone/>
            </a:pPr>
            <a:r>
              <a:rPr lang="en-US" sz="1800" b="1"/>
              <a:t>Real-world example:</a:t>
            </a:r>
            <a:endParaRPr lang="en-US" sz="1800">
              <a:ea typeface="Calibri" panose="020F0502020204030204"/>
              <a:cs typeface="Calibri" panose="020F0502020204030204"/>
            </a:endParaRPr>
          </a:p>
          <a:p>
            <a:pPr marL="179705" indent="-228600"/>
            <a:r>
              <a:rPr lang="en-US" sz="1800"/>
              <a:t>Middleware platforms like </a:t>
            </a:r>
            <a:r>
              <a:rPr lang="en-US" sz="1800" b="1" err="1"/>
              <a:t>Simpl</a:t>
            </a:r>
            <a:r>
              <a:rPr lang="en-US" sz="1800"/>
              <a:t> will </a:t>
            </a:r>
            <a:r>
              <a:rPr lang="en-US" sz="1800" err="1"/>
              <a:t>utilise</a:t>
            </a:r>
            <a:r>
              <a:rPr lang="en-US" sz="1800" b="1"/>
              <a:t> AI-supported semantic mapping</a:t>
            </a:r>
            <a:r>
              <a:rPr lang="en-US" sz="1800"/>
              <a:t> techniques to seamlessly connect sector-specific data vocabularies, enabling interoperability and consistent data transactions between sectors</a:t>
            </a:r>
            <a:endParaRPr lang="en-US" sz="1800">
              <a:ea typeface="Calibri"/>
              <a:cs typeface="Calibri"/>
            </a:endParaRPr>
          </a:p>
          <a:p>
            <a:pPr marL="179705" indent="-228600"/>
            <a:endParaRPr lang="en-US" sz="130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134 Word Alignment Stock Photos - Free &amp; Royalty-Free Stock Photos from ...">
            <a:extLst>
              <a:ext uri="{FF2B5EF4-FFF2-40B4-BE49-F238E27FC236}">
                <a16:creationId xmlns:a16="http://schemas.microsoft.com/office/drawing/2014/main" id="{D989DB64-82DE-8450-3DED-0CFAF07E1A17}"/>
              </a:ext>
            </a:extLst>
          </p:cNvPr>
          <p:cNvPicPr>
            <a:picLocks noChangeAspect="1"/>
          </p:cNvPicPr>
          <p:nvPr/>
        </p:nvPicPr>
        <p:blipFill>
          <a:blip r:embed="rId2"/>
          <a:stretch>
            <a:fillRect/>
          </a:stretch>
        </p:blipFill>
        <p:spPr>
          <a:xfrm>
            <a:off x="7887184" y="1849812"/>
            <a:ext cx="3781051" cy="251439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46183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00430-4BB2-5907-8F65-42F654DD286A}"/>
              </a:ext>
            </a:extLst>
          </p:cNvPr>
          <p:cNvSpPr>
            <a:spLocks noGrp="1"/>
          </p:cNvSpPr>
          <p:nvPr>
            <p:ph type="title"/>
          </p:nvPr>
        </p:nvSpPr>
        <p:spPr>
          <a:xfrm>
            <a:off x="838200" y="365125"/>
            <a:ext cx="5558489" cy="1325563"/>
          </a:xfrm>
        </p:spPr>
        <p:txBody>
          <a:bodyPr vert="horz" lIns="91440" tIns="45720" rIns="91440" bIns="45720" rtlCol="0" anchor="ctr">
            <a:normAutofit/>
          </a:bodyPr>
          <a:lstStyle/>
          <a:p>
            <a:r>
              <a:rPr lang="en-US" sz="4400" kern="1200">
                <a:solidFill>
                  <a:schemeClr val="tx1"/>
                </a:solidFill>
                <a:latin typeface="+mj-lt"/>
                <a:ea typeface="+mj-ea"/>
                <a:cs typeface="+mj-cs"/>
              </a:rPr>
              <a:t>Building high quality training datasets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80A73CC-851C-7E40-72E9-F0DB27709949}"/>
              </a:ext>
            </a:extLst>
          </p:cNvPr>
          <p:cNvSpPr>
            <a:spLocks noGrp="1"/>
          </p:cNvSpPr>
          <p:nvPr>
            <p:ph sz="quarter" idx="13"/>
          </p:nvPr>
        </p:nvSpPr>
        <p:spPr>
          <a:xfrm>
            <a:off x="838200" y="1825625"/>
            <a:ext cx="5558489" cy="4351338"/>
          </a:xfrm>
        </p:spPr>
        <p:txBody>
          <a:bodyPr vert="horz" lIns="91440" tIns="45720" rIns="91440" bIns="45720" rtlCol="0">
            <a:normAutofit/>
          </a:bodyPr>
          <a:lstStyle/>
          <a:p>
            <a:pPr marL="179705" indent="-228600"/>
            <a:r>
              <a:rPr lang="en-US" sz="1900"/>
              <a:t>For semantic tagging systems to perform reliably across multilingual, domain-specific European data spaces, they must be </a:t>
            </a:r>
            <a:r>
              <a:rPr lang="en-US" sz="1900" b="1"/>
              <a:t>trained, validated, and benchmarked</a:t>
            </a:r>
            <a:r>
              <a:rPr lang="en-US" sz="1900"/>
              <a:t> on </a:t>
            </a:r>
            <a:r>
              <a:rPr lang="en-US" sz="1900" b="1"/>
              <a:t>high-quality, representative datasets</a:t>
            </a:r>
            <a:endParaRPr lang="en-US" sz="1900"/>
          </a:p>
          <a:p>
            <a:pPr marL="179705" indent="-228600"/>
            <a:r>
              <a:rPr lang="en-US" sz="1900"/>
              <a:t>Selection of representative and diverse raw data</a:t>
            </a:r>
          </a:p>
          <a:p>
            <a:pPr marL="539410" lvl="2" indent="-228600">
              <a:buFont typeface="Arial" panose="020B0604020202020204" pitchFamily="34" charset="0"/>
              <a:buChar char="•"/>
            </a:pPr>
            <a:r>
              <a:rPr lang="en-US" sz="1900"/>
              <a:t>Collect datasets covering all relevant domains, languages, formats, and types of information</a:t>
            </a:r>
          </a:p>
          <a:p>
            <a:pPr marL="179705" indent="-228600"/>
            <a:r>
              <a:rPr lang="en-US" sz="1900"/>
              <a:t>Manual expert annotation (Human-in-the-Loop)</a:t>
            </a:r>
          </a:p>
          <a:p>
            <a:pPr marL="539410" lvl="2" indent="-228600">
              <a:buFont typeface="Arial" panose="020B0604020202020204" pitchFamily="34" charset="0"/>
              <a:buChar char="•"/>
            </a:pPr>
            <a:r>
              <a:rPr lang="en-US" sz="1900"/>
              <a:t>Domain experts manually annotate data using</a:t>
            </a:r>
            <a:br>
              <a:rPr lang="en-US" sz="1900"/>
            </a:br>
            <a:r>
              <a:rPr lang="en-US" sz="1900" b="1"/>
              <a:t>EU Vocabularies</a:t>
            </a:r>
            <a:r>
              <a:rPr lang="en-US" sz="1900"/>
              <a:t> </a:t>
            </a:r>
          </a:p>
          <a:p>
            <a:pPr marL="179705" indent="-228600"/>
            <a:r>
              <a:rPr lang="en-US" sz="1900"/>
              <a:t>Benchmarking and evaluation</a:t>
            </a:r>
          </a:p>
          <a:p>
            <a:pPr marL="539410" lvl="2" indent="-228600">
              <a:buFont typeface="Arial" panose="020B0604020202020204" pitchFamily="34" charset="0"/>
              <a:buChar char="•"/>
            </a:pPr>
            <a:r>
              <a:rPr lang="en-US" sz="1900"/>
              <a:t>Auto-tagging tools are tested against the golden dataset</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276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FDB7227-2F89-E74C-8747-E17F046D39E4}"/>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sz="4400">
                <a:latin typeface="+mj-lt"/>
              </a:rPr>
              <a:t>Simpl and EU vocabularies</a:t>
            </a:r>
          </a:p>
        </p:txBody>
      </p:sp>
      <p:sp>
        <p:nvSpPr>
          <p:cNvPr id="3" name="Content Placeholder 2">
            <a:extLst>
              <a:ext uri="{FF2B5EF4-FFF2-40B4-BE49-F238E27FC236}">
                <a16:creationId xmlns:a16="http://schemas.microsoft.com/office/drawing/2014/main" id="{B893722A-80EC-5E85-487A-ADDF2DB97021}"/>
              </a:ext>
            </a:extLst>
          </p:cNvPr>
          <p:cNvSpPr>
            <a:spLocks noGrp="1"/>
          </p:cNvSpPr>
          <p:nvPr>
            <p:ph sz="quarter" idx="13"/>
          </p:nvPr>
        </p:nvSpPr>
        <p:spPr>
          <a:xfrm>
            <a:off x="838200" y="2202344"/>
            <a:ext cx="5387502" cy="4290531"/>
          </a:xfrm>
        </p:spPr>
        <p:txBody>
          <a:bodyPr vert="horz" lIns="91440" tIns="45720" rIns="91440" bIns="45720" rtlCol="0" anchor="t">
            <a:normAutofit/>
          </a:bodyPr>
          <a:lstStyle/>
          <a:p>
            <a:pPr marL="0" indent="0">
              <a:buNone/>
            </a:pPr>
            <a:r>
              <a:rPr lang="en-US" sz="1700" b="1" err="1"/>
              <a:t>Simpl</a:t>
            </a:r>
            <a:r>
              <a:rPr lang="en-US" sz="1700" b="1"/>
              <a:t> </a:t>
            </a:r>
            <a:r>
              <a:rPr lang="en-US" sz="1700"/>
              <a:t>needs to ensure that </a:t>
            </a:r>
            <a:r>
              <a:rPr lang="en-US" sz="1700" b="1"/>
              <a:t>different Data Spaces</a:t>
            </a:r>
            <a:r>
              <a:rPr lang="en-US" sz="1700"/>
              <a:t> exchange data with </a:t>
            </a:r>
            <a:r>
              <a:rPr lang="en-US" sz="1700" b="1"/>
              <a:t>shared meanings</a:t>
            </a:r>
            <a:endParaRPr lang="en-US"/>
          </a:p>
          <a:p>
            <a:pPr marL="359705" lvl="1" indent="-228600"/>
            <a:r>
              <a:rPr lang="en-US" sz="1700"/>
              <a:t>Controlled vocabularies provide </a:t>
            </a:r>
            <a:r>
              <a:rPr lang="en-US" sz="1700" b="1"/>
              <a:t>common semantic definitions</a:t>
            </a:r>
            <a:r>
              <a:rPr lang="en-US" sz="1700"/>
              <a:t> for key concepts (e.g., "</a:t>
            </a:r>
            <a:r>
              <a:rPr lang="en-US" sz="1700" err="1"/>
              <a:t>organisation</a:t>
            </a:r>
            <a:r>
              <a:rPr lang="en-US" sz="1700"/>
              <a:t>," "address," "legal act," "procurement notice," "corporate body")</a:t>
            </a:r>
            <a:endParaRPr lang="en-US" sz="1700">
              <a:ea typeface="Calibri"/>
              <a:cs typeface="Calibri"/>
            </a:endParaRPr>
          </a:p>
          <a:p>
            <a:pPr marL="359705" lvl="1" indent="-228600"/>
            <a:r>
              <a:rPr lang="en-US" sz="1700"/>
              <a:t>DCAT-AP variants (Health DCAT-AP, mobility DCAT-AP etc.) are used to </a:t>
            </a:r>
            <a:r>
              <a:rPr lang="en-US" sz="1700" err="1"/>
              <a:t>standardise</a:t>
            </a:r>
            <a:r>
              <a:rPr lang="en-US" sz="1700"/>
              <a:t> the </a:t>
            </a:r>
            <a:r>
              <a:rPr lang="en-US" sz="1700" b="1"/>
              <a:t>metadata</a:t>
            </a:r>
            <a:r>
              <a:rPr lang="en-US" sz="1700"/>
              <a:t> of datasets flowing through </a:t>
            </a:r>
            <a:r>
              <a:rPr lang="en-US" sz="1700" err="1"/>
              <a:t>Simpl</a:t>
            </a:r>
            <a:endParaRPr lang="en-US" sz="1700">
              <a:ea typeface="Calibri"/>
              <a:cs typeface="Calibri"/>
            </a:endParaRPr>
          </a:p>
          <a:p>
            <a:pPr marL="0" indent="0">
              <a:buNone/>
            </a:pPr>
            <a:endParaRPr lang="en-US" sz="1700" b="1"/>
          </a:p>
          <a:p>
            <a:pPr marL="0" indent="0">
              <a:buNone/>
            </a:pPr>
            <a:r>
              <a:rPr lang="en-US" sz="1700" b="1"/>
              <a:t>Without EU Vocabularies</a:t>
            </a:r>
            <a:endParaRPr lang="en-US" sz="1700">
              <a:ea typeface="Calibri" panose="020F0502020204030204"/>
              <a:cs typeface="Calibri" panose="020F0502020204030204"/>
            </a:endParaRPr>
          </a:p>
          <a:p>
            <a:pPr marL="359705" lvl="1" indent="-228600"/>
            <a:r>
              <a:rPr lang="en-US" sz="1700"/>
              <a:t>Different Data Spaces might interpret the same term differently</a:t>
            </a:r>
            <a:endParaRPr lang="en-US" sz="1700">
              <a:ea typeface="Calibri"/>
              <a:cs typeface="Calibri"/>
            </a:endParaRPr>
          </a:p>
          <a:p>
            <a:pPr marL="359705" lvl="1" indent="-228600"/>
            <a:r>
              <a:rPr lang="en-US" sz="1700"/>
              <a:t>Data exchanges could fail due to semantic mismatches</a:t>
            </a:r>
          </a:p>
        </p:txBody>
      </p:sp>
      <p:pic>
        <p:nvPicPr>
          <p:cNvPr id="4" name="Picture 3">
            <a:extLst>
              <a:ext uri="{FF2B5EF4-FFF2-40B4-BE49-F238E27FC236}">
                <a16:creationId xmlns:a16="http://schemas.microsoft.com/office/drawing/2014/main" id="{40975266-5B44-40B3-68A8-BA17C22F26B1}"/>
              </a:ext>
            </a:extLst>
          </p:cNvPr>
          <p:cNvPicPr>
            <a:picLocks noChangeAspect="1"/>
          </p:cNvPicPr>
          <p:nvPr/>
        </p:nvPicPr>
        <p:blipFill>
          <a:blip r:embed="rId2"/>
          <a:srcRect l="18848" r="16099"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164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4E8AD1B-8FBD-F055-F8B2-166A3FD8251A}"/>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sz="3700">
                <a:latin typeface="+mj-lt"/>
              </a:rPr>
              <a:t>Data Space Support Center and EU Vocabularies</a:t>
            </a:r>
          </a:p>
        </p:txBody>
      </p:sp>
      <p:sp>
        <p:nvSpPr>
          <p:cNvPr id="3" name="Content Placeholder 2">
            <a:extLst>
              <a:ext uri="{FF2B5EF4-FFF2-40B4-BE49-F238E27FC236}">
                <a16:creationId xmlns:a16="http://schemas.microsoft.com/office/drawing/2014/main" id="{96F93A6B-D4FB-D08E-D709-311471BC384B}"/>
              </a:ext>
            </a:extLst>
          </p:cNvPr>
          <p:cNvSpPr>
            <a:spLocks noGrp="1"/>
          </p:cNvSpPr>
          <p:nvPr>
            <p:ph sz="quarter" idx="13"/>
          </p:nvPr>
        </p:nvSpPr>
        <p:spPr>
          <a:xfrm>
            <a:off x="838200" y="2623067"/>
            <a:ext cx="5387502" cy="4351338"/>
          </a:xfrm>
        </p:spPr>
        <p:txBody>
          <a:bodyPr vert="horz" lIns="91440" tIns="45720" rIns="91440" bIns="45720" rtlCol="0" anchor="t">
            <a:normAutofit/>
          </a:bodyPr>
          <a:lstStyle/>
          <a:p>
            <a:pPr marL="0" indent="0">
              <a:buNone/>
            </a:pPr>
            <a:r>
              <a:rPr lang="en-US" b="1"/>
              <a:t>Semantic interoperability:</a:t>
            </a:r>
            <a:r>
              <a:rPr lang="en-US"/>
              <a:t> DSSC encourages data spaces to embed Authority Tables and EU ontologies in data models and metadata.</a:t>
            </a:r>
          </a:p>
          <a:p>
            <a:pPr marL="0" indent="0">
              <a:buNone/>
            </a:pPr>
            <a:r>
              <a:rPr lang="en-US" b="1"/>
              <a:t>Blueprint evolution:</a:t>
            </a:r>
            <a:r>
              <a:rPr lang="en-US"/>
              <a:t> EU Vocabularies aligns with updates to the DSSC’s evolving blueprint versions to remain future-proof.</a:t>
            </a:r>
            <a:endParaRPr lang="en-US">
              <a:ea typeface="Calibri" panose="020F0502020204030204"/>
              <a:cs typeface="Calibri" panose="020F0502020204030204"/>
            </a:endParaRPr>
          </a:p>
          <a:p>
            <a:pPr marL="0" indent="0">
              <a:buNone/>
            </a:pPr>
            <a:r>
              <a:rPr lang="en-US" b="1"/>
              <a:t>Workshops &amp; training:</a:t>
            </a:r>
            <a:r>
              <a:rPr lang="en-US"/>
              <a:t> Joint participation in training events (like ENDORSE and webinars) to promote best practices for semantic assets.</a:t>
            </a:r>
            <a:endParaRPr lang="en-US">
              <a:ea typeface="Calibri" panose="020F0502020204030204"/>
              <a:cs typeface="Calibri" panose="020F0502020204030204"/>
            </a:endParaRPr>
          </a:p>
        </p:txBody>
      </p:sp>
      <p:pic>
        <p:nvPicPr>
          <p:cNvPr id="4" name="Picture 3" descr="The Data Spaces Support Centre is now launched - International Data Spaces">
            <a:extLst>
              <a:ext uri="{FF2B5EF4-FFF2-40B4-BE49-F238E27FC236}">
                <a16:creationId xmlns:a16="http://schemas.microsoft.com/office/drawing/2014/main" id="{2D7E2924-165C-E20C-4764-6468516FE88A}"/>
              </a:ext>
            </a:extLst>
          </p:cNvPr>
          <p:cNvPicPr>
            <a:picLocks noChangeAspect="1"/>
          </p:cNvPicPr>
          <p:nvPr/>
        </p:nvPicPr>
        <p:blipFill>
          <a:blip r:embed="rId2"/>
          <a:srcRect l="13298" r="30371"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409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F0765D0-79A4-CF24-6062-21080374A263}"/>
              </a:ext>
            </a:extLst>
          </p:cNvPr>
          <p:cNvSpPr>
            <a:spLocks noGrp="1"/>
          </p:cNvSpPr>
          <p:nvPr>
            <p:ph type="title"/>
          </p:nvPr>
        </p:nvSpPr>
        <p:spPr>
          <a:xfrm>
            <a:off x="838200" y="365125"/>
            <a:ext cx="5393361" cy="1325563"/>
          </a:xfrm>
        </p:spPr>
        <p:txBody>
          <a:bodyPr vert="horz" lIns="91440" tIns="45720" rIns="91440" bIns="45720" rtlCol="0" anchor="ctr">
            <a:normAutofit fontScale="90000"/>
          </a:bodyPr>
          <a:lstStyle/>
          <a:p>
            <a:r>
              <a:rPr lang="en-US" sz="3700">
                <a:latin typeface="+mj-lt"/>
              </a:rPr>
              <a:t>data.europa.eu &amp;</a:t>
            </a:r>
            <a:endParaRPr lang="en-US" sz="3700" b="0">
              <a:latin typeface="+mj-lt"/>
            </a:endParaRPr>
          </a:p>
          <a:p>
            <a:r>
              <a:rPr lang="en-US" sz="3700" kern="1200">
                <a:latin typeface="+mj-lt"/>
                <a:ea typeface="+mj-ea"/>
                <a:cs typeface="+mj-cs"/>
              </a:rPr>
              <a:t>Registry of Semantic Models </a:t>
            </a:r>
            <a:endParaRPr lang="en-US" sz="3700">
              <a:latin typeface="Calibri Light"/>
              <a:ea typeface="Calibri Light"/>
              <a:cs typeface="Calibri Light"/>
            </a:endParaRP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3F56673-776F-9EC2-460D-1E2E6E14AD2A}"/>
              </a:ext>
            </a:extLst>
          </p:cNvPr>
          <p:cNvSpPr>
            <a:spLocks noGrp="1"/>
          </p:cNvSpPr>
          <p:nvPr>
            <p:ph sz="quarter" idx="13"/>
          </p:nvPr>
        </p:nvSpPr>
        <p:spPr>
          <a:xfrm>
            <a:off x="838200" y="1825625"/>
            <a:ext cx="5393361" cy="4967787"/>
          </a:xfrm>
        </p:spPr>
        <p:txBody>
          <a:bodyPr vert="horz" lIns="91440" tIns="45720" rIns="91440" bIns="45720" rtlCol="0" anchor="t">
            <a:normAutofit/>
          </a:bodyPr>
          <a:lstStyle/>
          <a:p>
            <a:pPr marL="0" indent="0">
              <a:buNone/>
            </a:pPr>
            <a:r>
              <a:rPr lang="en-US" sz="1600" b="1"/>
              <a:t>Central access &amp; governance</a:t>
            </a:r>
            <a:endParaRPr lang="en-US" sz="1600">
              <a:ea typeface="Calibri" panose="020F0502020204030204"/>
              <a:cs typeface="Calibri" panose="020F0502020204030204"/>
            </a:endParaRPr>
          </a:p>
          <a:p>
            <a:pPr marL="179705" indent="-228600"/>
            <a:r>
              <a:rPr lang="en-US" sz="1600" b="1"/>
              <a:t>data.europa.eu </a:t>
            </a:r>
            <a:r>
              <a:rPr lang="en-US" sz="1600"/>
              <a:t>serves as the official EU portal for open data, governed by the Publications Office, and underpins the Common European Data Spaces by providing the necessary infrastructure and governance frameworks to pool and share data within and across sectors in Europe.</a:t>
            </a:r>
            <a:endParaRPr lang="en-US" sz="1600">
              <a:ea typeface="Calibri"/>
              <a:cs typeface="Calibri"/>
            </a:endParaRPr>
          </a:p>
          <a:p>
            <a:pPr marL="0" indent="0">
              <a:buNone/>
            </a:pPr>
            <a:r>
              <a:rPr lang="en-US" sz="1600" b="1"/>
              <a:t>Unified discovery portal</a:t>
            </a:r>
            <a:endParaRPr lang="en-US" sz="1600" b="1">
              <a:ea typeface="Calibri" panose="020F0502020204030204"/>
              <a:cs typeface="Calibri" panose="020F0502020204030204"/>
            </a:endParaRPr>
          </a:p>
          <a:p>
            <a:pPr marL="179705" indent="-228600"/>
            <a:r>
              <a:rPr lang="en-US" sz="1600"/>
              <a:t>It offers a single entry point to discover and harvest datasets from supranational, national, regional and local public administrations—eliminating fragmentation and enabling data spaces to efficiently find and ingest the public data they need.</a:t>
            </a:r>
            <a:endParaRPr lang="en-US" sz="1600">
              <a:ea typeface="Calibri" panose="020F0502020204030204"/>
              <a:cs typeface="Calibri" panose="020F0502020204030204"/>
            </a:endParaRPr>
          </a:p>
          <a:p>
            <a:pPr marL="0" indent="0">
              <a:buNone/>
            </a:pPr>
            <a:r>
              <a:rPr lang="en-US" sz="1600" b="1"/>
              <a:t>Semantic model registry</a:t>
            </a:r>
            <a:r>
              <a:rPr lang="en-US" sz="1600"/>
              <a:t>  </a:t>
            </a:r>
            <a:endParaRPr lang="en-US" sz="1600">
              <a:ea typeface="Calibri" panose="020F0502020204030204"/>
              <a:cs typeface="Calibri" panose="020F0502020204030204"/>
            </a:endParaRPr>
          </a:p>
          <a:p>
            <a:pPr marL="179705" indent="-228600"/>
            <a:r>
              <a:rPr lang="en-US" sz="1600"/>
              <a:t>data.europa.eu will host a central registry of semantic models contributed by all Member States (ontologies, SKOS schemes, DCAT profiles), serving them via persistent URIs to ensure that every data space can access and reuse the same authoritative semantic frameworks. </a:t>
            </a:r>
            <a:endParaRPr lang="en-US" sz="1600">
              <a:ea typeface="Calibri"/>
              <a:cs typeface="Calibri"/>
            </a:endParaRPr>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aptop Secure">
            <a:extLst>
              <a:ext uri="{FF2B5EF4-FFF2-40B4-BE49-F238E27FC236}">
                <a16:creationId xmlns:a16="http://schemas.microsoft.com/office/drawing/2014/main" id="{C91887F4-562B-D1C0-D8A1-61102A015E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3797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c 2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17698E-656D-80B3-FC23-C3E194F62B63}"/>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sz="4400" kern="1200">
                <a:solidFill>
                  <a:schemeClr val="tx1"/>
                </a:solidFill>
                <a:latin typeface="+mj-lt"/>
                <a:ea typeface="+mj-ea"/>
                <a:cs typeface="+mj-cs"/>
              </a:rPr>
              <a:t>Common actions</a:t>
            </a:r>
          </a:p>
        </p:txBody>
      </p:sp>
      <p:sp>
        <p:nvSpPr>
          <p:cNvPr id="23" name="Freeform: Shape 2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1AF1313-F2EA-8774-A4CD-49541674CD38}"/>
              </a:ext>
            </a:extLst>
          </p:cNvPr>
          <p:cNvSpPr>
            <a:spLocks noGrp="1"/>
          </p:cNvSpPr>
          <p:nvPr>
            <p:ph sz="quarter" idx="13"/>
          </p:nvPr>
        </p:nvSpPr>
        <p:spPr>
          <a:xfrm>
            <a:off x="5894962" y="1984443"/>
            <a:ext cx="5458838" cy="4192520"/>
          </a:xfrm>
        </p:spPr>
        <p:txBody>
          <a:bodyPr vert="horz" lIns="91440" tIns="45720" rIns="91440" bIns="45720" rtlCol="0">
            <a:normAutofit/>
          </a:bodyPr>
          <a:lstStyle/>
          <a:p>
            <a:pPr marL="179705" indent="-228600"/>
            <a:r>
              <a:rPr lang="en-US"/>
              <a:t>OP and Interoperable Europe are collaborating in the </a:t>
            </a:r>
            <a:r>
              <a:rPr lang="en-US" err="1"/>
              <a:t>organisation</a:t>
            </a:r>
            <a:r>
              <a:rPr lang="en-US"/>
              <a:t> of the ENDORSE conference and a series of warm-up events</a:t>
            </a:r>
            <a:endParaRPr lang="en-US">
              <a:hlinkClick r:id="rId2"/>
            </a:endParaRPr>
          </a:p>
          <a:p>
            <a:pPr marL="539410" lvl="2" indent="-228600">
              <a:buFont typeface="Arial" panose="020B0604020202020204" pitchFamily="34" charset="0"/>
              <a:buChar char="•"/>
            </a:pPr>
            <a:r>
              <a:rPr lang="en-US" b="1"/>
              <a:t>Conference</a:t>
            </a:r>
            <a:r>
              <a:rPr lang="en-US"/>
              <a:t>: 8-9 October 2025, Brussels</a:t>
            </a:r>
            <a:br>
              <a:rPr lang="en-US"/>
            </a:br>
            <a:r>
              <a:rPr lang="en-US">
                <a:hlinkClick r:id="rId2"/>
              </a:rPr>
              <a:t>https://op.europa.eu/en/web/endorse</a:t>
            </a:r>
            <a:r>
              <a:rPr lang="en-US"/>
              <a:t> </a:t>
            </a:r>
          </a:p>
          <a:p>
            <a:pPr marL="539410" lvl="2" indent="-228600">
              <a:buFont typeface="Arial" panose="020B0604020202020204" pitchFamily="34" charset="0"/>
              <a:buChar char="•"/>
            </a:pPr>
            <a:r>
              <a:rPr lang="en-US" b="1"/>
              <a:t>Warm-up events</a:t>
            </a:r>
            <a:r>
              <a:rPr lang="en-US"/>
              <a:t> (Spring 2025): </a:t>
            </a:r>
            <a:r>
              <a:rPr lang="en-US">
                <a:hlinkClick r:id="rId3"/>
              </a:rPr>
              <a:t>https://op.europa.eu/en/web/endorse/follow-up-events</a:t>
            </a:r>
            <a:r>
              <a:rPr lang="en-US"/>
              <a:t> </a:t>
            </a:r>
          </a:p>
          <a:p>
            <a:pPr marL="179705" indent="-228600"/>
            <a:r>
              <a:rPr lang="en-US"/>
              <a:t>Co-</a:t>
            </a:r>
            <a:r>
              <a:rPr lang="en-US" err="1"/>
              <a:t>organisation</a:t>
            </a:r>
            <a:r>
              <a:rPr lang="en-US"/>
              <a:t> of workshops and webinars in the field of interoperability and reference data</a:t>
            </a:r>
          </a:p>
          <a:p>
            <a:pPr marL="179705" indent="-228600"/>
            <a:r>
              <a:rPr lang="en-US"/>
              <a:t>Support in Data Spaces</a:t>
            </a:r>
          </a:p>
          <a:p>
            <a:pPr marL="179705" indent="-228600"/>
            <a:endParaRPr lang="en-US"/>
          </a:p>
          <a:p>
            <a:pPr marL="179705" indent="-228600"/>
            <a:endParaRPr lang="en-US"/>
          </a:p>
        </p:txBody>
      </p:sp>
      <p:pic>
        <p:nvPicPr>
          <p:cNvPr id="6" name="Picture 5" descr="A white background with orange and white text&#10;&#10;AI-generated content may be incorrect.">
            <a:extLst>
              <a:ext uri="{FF2B5EF4-FFF2-40B4-BE49-F238E27FC236}">
                <a16:creationId xmlns:a16="http://schemas.microsoft.com/office/drawing/2014/main" id="{0ACCC465-FFA2-8F6C-4730-E3A4C5EE64A3}"/>
              </a:ext>
            </a:extLst>
          </p:cNvPr>
          <p:cNvPicPr>
            <a:picLocks noChangeAspect="1"/>
          </p:cNvPicPr>
          <p:nvPr/>
        </p:nvPicPr>
        <p:blipFill>
          <a:blip r:embed="rId4"/>
          <a:stretch>
            <a:fillRect/>
          </a:stretch>
        </p:blipFill>
        <p:spPr>
          <a:xfrm>
            <a:off x="198973" y="1557670"/>
            <a:ext cx="5497016" cy="3094074"/>
          </a:xfrm>
          <a:prstGeom prst="rect">
            <a:avLst/>
          </a:prstGeom>
        </p:spPr>
      </p:pic>
    </p:spTree>
    <p:extLst>
      <p:ext uri="{BB962C8B-B14F-4D97-AF65-F5344CB8AC3E}">
        <p14:creationId xmlns:p14="http://schemas.microsoft.com/office/powerpoint/2010/main" val="214512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B771-91D9-AF5C-6D1E-4038A1FD7EF2}"/>
              </a:ext>
            </a:extLst>
          </p:cNvPr>
          <p:cNvSpPr>
            <a:spLocks noGrp="1"/>
          </p:cNvSpPr>
          <p:nvPr>
            <p:ph type="title"/>
          </p:nvPr>
        </p:nvSpPr>
        <p:spPr/>
        <p:txBody>
          <a:bodyPr/>
          <a:lstStyle/>
          <a:p>
            <a:endParaRPr lang="en-US"/>
          </a:p>
        </p:txBody>
      </p:sp>
      <p:pic>
        <p:nvPicPr>
          <p:cNvPr id="4" name="Content Placeholder 3" descr="A close-up of a cover&#10;&#10;AI-generated content may be incorrect.">
            <a:extLst>
              <a:ext uri="{FF2B5EF4-FFF2-40B4-BE49-F238E27FC236}">
                <a16:creationId xmlns:a16="http://schemas.microsoft.com/office/drawing/2014/main" id="{44A5DC8E-04D5-9004-3E15-4B47148F1EAD}"/>
              </a:ext>
            </a:extLst>
          </p:cNvPr>
          <p:cNvPicPr>
            <a:picLocks noGrp="1" noChangeAspect="1"/>
          </p:cNvPicPr>
          <p:nvPr>
            <p:ph sz="quarter" idx="13"/>
          </p:nvPr>
        </p:nvPicPr>
        <p:blipFill>
          <a:blip r:embed="rId2"/>
          <a:stretch>
            <a:fillRect/>
          </a:stretch>
        </p:blipFill>
        <p:spPr>
          <a:xfrm>
            <a:off x="1219568" y="642024"/>
            <a:ext cx="9758148" cy="5307787"/>
          </a:xfrm>
        </p:spPr>
      </p:pic>
    </p:spTree>
    <p:extLst>
      <p:ext uri="{BB962C8B-B14F-4D97-AF65-F5344CB8AC3E}">
        <p14:creationId xmlns:p14="http://schemas.microsoft.com/office/powerpoint/2010/main" val="248771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E9622A-3BE3-F63E-9DEE-7A599346E837}"/>
              </a:ext>
            </a:extLst>
          </p:cNvPr>
          <p:cNvSpPr txBox="1">
            <a:spLocks/>
          </p:cNvSpPr>
          <p:nvPr/>
        </p:nvSpPr>
        <p:spPr>
          <a:xfrm>
            <a:off x="841248" y="256032"/>
            <a:ext cx="10506456" cy="1014984"/>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a:t>Our team</a:t>
            </a:r>
          </a:p>
        </p:txBody>
      </p:sp>
      <p:graphicFrame>
        <p:nvGraphicFramePr>
          <p:cNvPr id="4" name="Content Placeholder 2">
            <a:extLst>
              <a:ext uri="{FF2B5EF4-FFF2-40B4-BE49-F238E27FC236}">
                <a16:creationId xmlns:a16="http://schemas.microsoft.com/office/drawing/2014/main" id="{266E5468-F994-9C40-9F39-35CEE9429F3C}"/>
              </a:ext>
            </a:extLst>
          </p:cNvPr>
          <p:cNvGraphicFramePr/>
          <p:nvPr>
            <p:extLst>
              <p:ext uri="{D42A27DB-BD31-4B8C-83A1-F6EECF244321}">
                <p14:modId xmlns:p14="http://schemas.microsoft.com/office/powerpoint/2010/main" val="4216327430"/>
              </p:ext>
            </p:extLst>
          </p:nvPr>
        </p:nvGraphicFramePr>
        <p:xfrm>
          <a:off x="283464" y="1527038"/>
          <a:ext cx="5812536" cy="4535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828D054C-E0E8-FEED-8FA2-EF804625D35D}"/>
              </a:ext>
            </a:extLst>
          </p:cNvPr>
          <p:cNvPicPr>
            <a:picLocks noChangeAspect="1"/>
          </p:cNvPicPr>
          <p:nvPr/>
        </p:nvPicPr>
        <p:blipFill>
          <a:blip r:embed="rId7"/>
          <a:stretch>
            <a:fillRect/>
          </a:stretch>
        </p:blipFill>
        <p:spPr>
          <a:xfrm>
            <a:off x="6875388" y="763524"/>
            <a:ext cx="4352925" cy="4933950"/>
          </a:xfrm>
          <a:prstGeom prst="rect">
            <a:avLst/>
          </a:prstGeom>
        </p:spPr>
      </p:pic>
    </p:spTree>
    <p:extLst>
      <p:ext uri="{BB962C8B-B14F-4D97-AF65-F5344CB8AC3E}">
        <p14:creationId xmlns:p14="http://schemas.microsoft.com/office/powerpoint/2010/main" val="111460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1553E3-3B05-CFE2-EB19-BB0B38199764}"/>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latin typeface="+mj-lt"/>
              </a:rPr>
              <a:t>Contact us</a:t>
            </a:r>
          </a:p>
        </p:txBody>
      </p:sp>
      <p:sp>
        <p:nvSpPr>
          <p:cNvPr id="3" name="Content Placeholder 2">
            <a:extLst>
              <a:ext uri="{FF2B5EF4-FFF2-40B4-BE49-F238E27FC236}">
                <a16:creationId xmlns:a16="http://schemas.microsoft.com/office/drawing/2014/main" id="{FFE771C8-98E4-99A1-D245-47895F3E0D78}"/>
              </a:ext>
            </a:extLst>
          </p:cNvPr>
          <p:cNvSpPr>
            <a:spLocks noGrp="1"/>
          </p:cNvSpPr>
          <p:nvPr>
            <p:ph sz="quarter" idx="13"/>
          </p:nvPr>
        </p:nvSpPr>
        <p:spPr>
          <a:xfrm>
            <a:off x="761802" y="2743200"/>
            <a:ext cx="5213696" cy="3613149"/>
          </a:xfrm>
        </p:spPr>
        <p:txBody>
          <a:bodyPr vert="horz" lIns="91440" tIns="45720" rIns="91440" bIns="45720" rtlCol="0" anchor="ctr">
            <a:normAutofit/>
          </a:bodyPr>
          <a:lstStyle/>
          <a:p>
            <a:pPr indent="-228600"/>
            <a:r>
              <a:rPr lang="en-US"/>
              <a:t>Website: </a:t>
            </a:r>
            <a:r>
              <a:rPr lang="en-US">
                <a:hlinkClick r:id="rId2"/>
              </a:rPr>
              <a:t>https://op.europa.eu/en/web/eu-vocabularies/home</a:t>
            </a:r>
            <a:r>
              <a:rPr lang="en-US"/>
              <a:t> </a:t>
            </a:r>
          </a:p>
          <a:p>
            <a:pPr indent="-228600"/>
            <a:r>
              <a:rPr lang="en-US"/>
              <a:t>Functional mailbox: </a:t>
            </a:r>
            <a:r>
              <a:rPr lang="en-US">
                <a:hlinkClick r:id="rId3"/>
              </a:rPr>
              <a:t>OP-EU-VOCABULARIES@publications.europa.eu</a:t>
            </a:r>
            <a:endParaRPr lang="en-US"/>
          </a:p>
          <a:p>
            <a:pPr indent="-228600"/>
            <a:r>
              <a:rPr lang="en-US" err="1">
                <a:hlinkClick r:id="rId4"/>
              </a:rPr>
              <a:t>OP-ENDORSE@publications</a:t>
            </a:r>
            <a:r>
              <a:rPr lang="en-US">
                <a:hlinkClick r:id="rId4"/>
              </a:rPr>
              <a:t>.europa.eu</a:t>
            </a:r>
            <a:r>
              <a:rPr lang="en-US"/>
              <a:t> </a:t>
            </a:r>
          </a:p>
          <a:p>
            <a:pPr marL="0" indent="0">
              <a:buNone/>
            </a:pPr>
            <a:endParaRPr lang="en-US"/>
          </a:p>
          <a:p>
            <a:pPr indent="-228600"/>
            <a:r>
              <a:rPr lang="en-US">
                <a:hlinkClick r:id="rId5"/>
              </a:rPr>
              <a:t>aniko.gerencser@publications.europa.eu</a:t>
            </a:r>
            <a:endParaRPr lang="en-US"/>
          </a:p>
          <a:p>
            <a:pPr indent="-228600"/>
            <a:r>
              <a:rPr lang="en-US">
                <a:hlinkClick r:id="rId6"/>
              </a:rPr>
              <a:t>denis.dechandon@publications.europa.eu</a:t>
            </a:r>
            <a:endParaRPr lang="en-US"/>
          </a:p>
          <a:p>
            <a:pPr indent="-228600"/>
            <a:r>
              <a:rPr lang="en-US">
                <a:hlinkClick r:id="rId7"/>
              </a:rPr>
              <a:t>vassilis.tzouvaras@ext.publications.europa.eu</a:t>
            </a:r>
            <a:r>
              <a:rPr lang="en-US"/>
              <a:t>  </a:t>
            </a:r>
          </a:p>
        </p:txBody>
      </p:sp>
      <p:pic>
        <p:nvPicPr>
          <p:cNvPr id="5" name="Picture 4" descr="Colorful envelopes">
            <a:extLst>
              <a:ext uri="{FF2B5EF4-FFF2-40B4-BE49-F238E27FC236}">
                <a16:creationId xmlns:a16="http://schemas.microsoft.com/office/drawing/2014/main" id="{03E87783-4549-82D0-FE96-4CD8D6A6C4D7}"/>
              </a:ext>
            </a:extLst>
          </p:cNvPr>
          <p:cNvPicPr>
            <a:picLocks noChangeAspect="1"/>
          </p:cNvPicPr>
          <p:nvPr/>
        </p:nvPicPr>
        <p:blipFill>
          <a:blip r:embed="rId8"/>
          <a:srcRect l="21134" r="19465" b="-2"/>
          <a:stretch/>
        </p:blipFill>
        <p:spPr>
          <a:xfrm>
            <a:off x="6096000" y="1"/>
            <a:ext cx="6102825" cy="6858000"/>
          </a:xfrm>
          <a:prstGeom prst="rect">
            <a:avLst/>
          </a:prstGeom>
        </p:spPr>
      </p:pic>
    </p:spTree>
    <p:extLst>
      <p:ext uri="{BB962C8B-B14F-4D97-AF65-F5344CB8AC3E}">
        <p14:creationId xmlns:p14="http://schemas.microsoft.com/office/powerpoint/2010/main" val="74286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F1615F66-2BD5-B257-205E-C3F6072884E2}"/>
              </a:ext>
            </a:extLst>
          </p:cNvPr>
          <p:cNvGraphicFramePr>
            <a:graphicFrameLocks noGrp="1"/>
          </p:cNvGraphicFramePr>
          <p:nvPr>
            <p:ph sz="half" idx="1"/>
            <p:extLst>
              <p:ext uri="{D42A27DB-BD31-4B8C-83A1-F6EECF244321}">
                <p14:modId xmlns:p14="http://schemas.microsoft.com/office/powerpoint/2010/main" val="2698024362"/>
              </p:ext>
            </p:extLst>
          </p:nvPr>
        </p:nvGraphicFramePr>
        <p:xfrm>
          <a:off x="838199" y="852257"/>
          <a:ext cx="10498014" cy="5963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22C12A6C-BA84-8E5E-01D5-2A2722F259AC}"/>
              </a:ext>
            </a:extLst>
          </p:cNvPr>
          <p:cNvSpPr txBox="1">
            <a:spLocks/>
          </p:cNvSpPr>
          <p:nvPr/>
        </p:nvSpPr>
        <p:spPr>
          <a:xfrm>
            <a:off x="841248" y="256032"/>
            <a:ext cx="10506456" cy="1014984"/>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a:t>What we do</a:t>
            </a:r>
          </a:p>
        </p:txBody>
      </p:sp>
    </p:spTree>
    <p:extLst>
      <p:ext uri="{BB962C8B-B14F-4D97-AF65-F5344CB8AC3E}">
        <p14:creationId xmlns:p14="http://schemas.microsoft.com/office/powerpoint/2010/main" val="179827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FBD1-C9CE-AD71-2EA2-38DB4B37318F}"/>
              </a:ext>
            </a:extLst>
          </p:cNvPr>
          <p:cNvSpPr>
            <a:spLocks noGrp="1"/>
          </p:cNvSpPr>
          <p:nvPr>
            <p:ph type="title"/>
          </p:nvPr>
        </p:nvSpPr>
        <p:spPr/>
        <p:txBody>
          <a:bodyPr/>
          <a:lstStyle/>
          <a:p>
            <a:r>
              <a:rPr lang="en-US">
                <a:ea typeface="Calibri"/>
                <a:cs typeface="Calibri"/>
              </a:rPr>
              <a:t>EU Vocabularies is...</a:t>
            </a:r>
            <a:endParaRPr lang="en-US"/>
          </a:p>
        </p:txBody>
      </p:sp>
      <p:graphicFrame>
        <p:nvGraphicFramePr>
          <p:cNvPr id="5" name="Content Placeholder 4">
            <a:extLst>
              <a:ext uri="{FF2B5EF4-FFF2-40B4-BE49-F238E27FC236}">
                <a16:creationId xmlns:a16="http://schemas.microsoft.com/office/drawing/2014/main" id="{6FAC7E20-0B98-841A-A147-FBBA0DE26EE4}"/>
              </a:ext>
            </a:extLst>
          </p:cNvPr>
          <p:cNvGraphicFramePr>
            <a:graphicFrameLocks noGrp="1"/>
          </p:cNvGraphicFramePr>
          <p:nvPr>
            <p:ph idx="1"/>
            <p:extLst>
              <p:ext uri="{D42A27DB-BD31-4B8C-83A1-F6EECF244321}">
                <p14:modId xmlns:p14="http://schemas.microsoft.com/office/powerpoint/2010/main" val="3859845608"/>
              </p:ext>
            </p:extLst>
          </p:nvPr>
        </p:nvGraphicFramePr>
        <p:xfrm>
          <a:off x="3583818" y="1813530"/>
          <a:ext cx="104981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05" name="Picture 2104" descr="A screenshot of a web page&#10;&#10;AI-generated content may be incorrect.">
            <a:extLst>
              <a:ext uri="{FF2B5EF4-FFF2-40B4-BE49-F238E27FC236}">
                <a16:creationId xmlns:a16="http://schemas.microsoft.com/office/drawing/2014/main" id="{87AFEF01-B693-8641-2DD1-4787246654B6}"/>
              </a:ext>
            </a:extLst>
          </p:cNvPr>
          <p:cNvPicPr>
            <a:picLocks noChangeAspect="1"/>
          </p:cNvPicPr>
          <p:nvPr/>
        </p:nvPicPr>
        <p:blipFill>
          <a:blip r:embed="rId7"/>
          <a:stretch>
            <a:fillRect/>
          </a:stretch>
        </p:blipFill>
        <p:spPr>
          <a:xfrm>
            <a:off x="273671" y="1608666"/>
            <a:ext cx="5560752" cy="4559905"/>
          </a:xfrm>
          <a:prstGeom prst="rect">
            <a:avLst/>
          </a:prstGeom>
        </p:spPr>
      </p:pic>
      <p:pic>
        <p:nvPicPr>
          <p:cNvPr id="2146" name="Picture 2145" descr="A close up of a logo&#10;&#10;AI-generated content may be incorrect.">
            <a:extLst>
              <a:ext uri="{FF2B5EF4-FFF2-40B4-BE49-F238E27FC236}">
                <a16:creationId xmlns:a16="http://schemas.microsoft.com/office/drawing/2014/main" id="{A069AA81-E476-E4F9-D618-6D6220A24EF3}"/>
              </a:ext>
            </a:extLst>
          </p:cNvPr>
          <p:cNvPicPr>
            <a:picLocks noChangeAspect="1"/>
          </p:cNvPicPr>
          <p:nvPr/>
        </p:nvPicPr>
        <p:blipFill>
          <a:blip r:embed="rId8"/>
          <a:stretch>
            <a:fillRect/>
          </a:stretch>
        </p:blipFill>
        <p:spPr>
          <a:xfrm>
            <a:off x="5834423" y="3397101"/>
            <a:ext cx="2118014" cy="1056444"/>
          </a:xfrm>
          <a:prstGeom prst="rect">
            <a:avLst/>
          </a:prstGeom>
        </p:spPr>
      </p:pic>
    </p:spTree>
    <p:extLst>
      <p:ext uri="{BB962C8B-B14F-4D97-AF65-F5344CB8AC3E}">
        <p14:creationId xmlns:p14="http://schemas.microsoft.com/office/powerpoint/2010/main" val="312547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83282-BD47-E190-1FE3-52E8B40D1EB9}"/>
              </a:ext>
            </a:extLst>
          </p:cNvPr>
          <p:cNvSpPr>
            <a:spLocks noGrp="1"/>
          </p:cNvSpPr>
          <p:nvPr>
            <p:ph type="title"/>
          </p:nvPr>
        </p:nvSpPr>
        <p:spPr/>
        <p:txBody>
          <a:bodyPr/>
          <a:lstStyle/>
          <a:p>
            <a:r>
              <a:rPr lang="en-IE"/>
              <a:t>Services offered to EU institutions</a:t>
            </a:r>
          </a:p>
        </p:txBody>
      </p:sp>
      <p:graphicFrame>
        <p:nvGraphicFramePr>
          <p:cNvPr id="7" name="Content Placeholder 6">
            <a:extLst>
              <a:ext uri="{FF2B5EF4-FFF2-40B4-BE49-F238E27FC236}">
                <a16:creationId xmlns:a16="http://schemas.microsoft.com/office/drawing/2014/main" id="{B8617CB1-B391-7496-9747-6D6AE89DFA68}"/>
              </a:ext>
            </a:extLst>
          </p:cNvPr>
          <p:cNvGraphicFramePr>
            <a:graphicFrameLocks noGrp="1"/>
          </p:cNvGraphicFramePr>
          <p:nvPr>
            <p:ph sz="quarter" idx="13"/>
            <p:extLst>
              <p:ext uri="{D42A27DB-BD31-4B8C-83A1-F6EECF244321}">
                <p14:modId xmlns:p14="http://schemas.microsoft.com/office/powerpoint/2010/main" val="31318444"/>
              </p:ext>
            </p:extLst>
          </p:nvPr>
        </p:nvGraphicFramePr>
        <p:xfrm>
          <a:off x="838200" y="1804988"/>
          <a:ext cx="10498138" cy="3414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92893771-8F7C-590A-D5B0-8E43E57B09BC}"/>
              </a:ext>
            </a:extLst>
          </p:cNvPr>
          <p:cNvGrpSpPr/>
          <p:nvPr/>
        </p:nvGrpSpPr>
        <p:grpSpPr>
          <a:xfrm>
            <a:off x="2858563" y="5132968"/>
            <a:ext cx="6742002" cy="876292"/>
            <a:chOff x="1878067" y="2820668"/>
            <a:chExt cx="6742002" cy="876292"/>
          </a:xfrm>
        </p:grpSpPr>
        <p:sp>
          <p:nvSpPr>
            <p:cNvPr id="9" name="Rectangle 8">
              <a:extLst>
                <a:ext uri="{FF2B5EF4-FFF2-40B4-BE49-F238E27FC236}">
                  <a16:creationId xmlns:a16="http://schemas.microsoft.com/office/drawing/2014/main" id="{0875007D-8094-3E4C-C831-0611EA3C813E}"/>
                </a:ext>
              </a:extLst>
            </p:cNvPr>
            <p:cNvSpPr/>
            <p:nvPr/>
          </p:nvSpPr>
          <p:spPr>
            <a:xfrm>
              <a:off x="1878067" y="2820668"/>
              <a:ext cx="6742002" cy="876292"/>
            </a:xfrm>
            <a:prstGeom prst="rect">
              <a:avLst/>
            </a:prstGeom>
          </p:spPr>
          <p:style>
            <a:lnRef idx="2">
              <a:schemeClr val="lt1">
                <a:hueOff val="0"/>
                <a:satOff val="0"/>
                <a:lumOff val="0"/>
                <a:alphaOff val="0"/>
              </a:schemeClr>
            </a:lnRef>
            <a:fillRef idx="1">
              <a:schemeClr val="accent5">
                <a:hueOff val="-14338760"/>
                <a:satOff val="18653"/>
                <a:lumOff val="-32157"/>
                <a:alphaOff val="0"/>
              </a:schemeClr>
            </a:fillRef>
            <a:effectRef idx="0">
              <a:schemeClr val="accent5">
                <a:hueOff val="-14338760"/>
                <a:satOff val="18653"/>
                <a:lumOff val="-32157"/>
                <a:alphaOff val="0"/>
              </a:schemeClr>
            </a:effectRef>
            <a:fontRef idx="minor">
              <a:schemeClr val="lt1"/>
            </a:fontRef>
          </p:style>
          <p:txBody>
            <a:bodyPr/>
            <a:lstStyle/>
            <a:p>
              <a:endParaRPr lang="en-IE"/>
            </a:p>
          </p:txBody>
        </p:sp>
        <p:sp>
          <p:nvSpPr>
            <p:cNvPr id="10" name="TextBox 9">
              <a:extLst>
                <a:ext uri="{FF2B5EF4-FFF2-40B4-BE49-F238E27FC236}">
                  <a16:creationId xmlns:a16="http://schemas.microsoft.com/office/drawing/2014/main" id="{ADAA43F5-62BF-BA2F-C388-422E8C28008A}"/>
                </a:ext>
              </a:extLst>
            </p:cNvPr>
            <p:cNvSpPr txBox="1"/>
            <p:nvPr/>
          </p:nvSpPr>
          <p:spPr>
            <a:xfrm>
              <a:off x="1878067" y="2820668"/>
              <a:ext cx="6742002" cy="87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E" sz="2100" kern="1200"/>
                <a:t>Customer service</a:t>
              </a:r>
            </a:p>
            <a:p>
              <a:pPr marL="0" lvl="0" indent="0" algn="ctr" defTabSz="933450">
                <a:lnSpc>
                  <a:spcPct val="90000"/>
                </a:lnSpc>
                <a:spcBef>
                  <a:spcPct val="0"/>
                </a:spcBef>
                <a:spcAft>
                  <a:spcPct val="35000"/>
                </a:spcAft>
                <a:buNone/>
              </a:pPr>
              <a:r>
                <a:rPr lang="en-IE" sz="2100" kern="1200"/>
                <a:t>for reference data-related questions </a:t>
              </a:r>
            </a:p>
          </p:txBody>
        </p:sp>
      </p:grpSp>
    </p:spTree>
    <p:extLst>
      <p:ext uri="{BB962C8B-B14F-4D97-AF65-F5344CB8AC3E}">
        <p14:creationId xmlns:p14="http://schemas.microsoft.com/office/powerpoint/2010/main" val="82144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company&#10;&#10;Description automatically generated">
            <a:extLst>
              <a:ext uri="{FF2B5EF4-FFF2-40B4-BE49-F238E27FC236}">
                <a16:creationId xmlns:a16="http://schemas.microsoft.com/office/drawing/2014/main" id="{9B801ED7-59D4-0D48-7595-B34926F7365C}"/>
              </a:ext>
            </a:extLst>
          </p:cNvPr>
          <p:cNvPicPr>
            <a:picLocks noChangeAspect="1"/>
          </p:cNvPicPr>
          <p:nvPr/>
        </p:nvPicPr>
        <p:blipFill>
          <a:blip r:embed="rId2"/>
          <a:stretch>
            <a:fillRect/>
          </a:stretch>
        </p:blipFill>
        <p:spPr>
          <a:xfrm>
            <a:off x="2570650" y="829681"/>
            <a:ext cx="9906000" cy="3195456"/>
          </a:xfrm>
          <a:prstGeom prst="rect">
            <a:avLst/>
          </a:prstGeom>
        </p:spPr>
      </p:pic>
      <p:pic>
        <p:nvPicPr>
          <p:cNvPr id="5" name="Picture 4" descr="A close-up of a sign&#10;&#10;Description automatically generated">
            <a:extLst>
              <a:ext uri="{FF2B5EF4-FFF2-40B4-BE49-F238E27FC236}">
                <a16:creationId xmlns:a16="http://schemas.microsoft.com/office/drawing/2014/main" id="{F1F286FE-1043-F825-B85E-0F70019CAEAC}"/>
              </a:ext>
            </a:extLst>
          </p:cNvPr>
          <p:cNvPicPr>
            <a:picLocks noChangeAspect="1"/>
          </p:cNvPicPr>
          <p:nvPr/>
        </p:nvPicPr>
        <p:blipFill>
          <a:blip r:embed="rId3"/>
          <a:stretch>
            <a:fillRect/>
          </a:stretch>
        </p:blipFill>
        <p:spPr>
          <a:xfrm>
            <a:off x="839364" y="4299994"/>
            <a:ext cx="7921211" cy="1623116"/>
          </a:xfrm>
          <a:prstGeom prst="rect">
            <a:avLst/>
          </a:prstGeom>
        </p:spPr>
      </p:pic>
      <p:sp>
        <p:nvSpPr>
          <p:cNvPr id="8" name="Title 1">
            <a:extLst>
              <a:ext uri="{FF2B5EF4-FFF2-40B4-BE49-F238E27FC236}">
                <a16:creationId xmlns:a16="http://schemas.microsoft.com/office/drawing/2014/main" id="{AB21A3AA-5C4E-1E2E-4D15-84BC23B32D93}"/>
              </a:ext>
            </a:extLst>
          </p:cNvPr>
          <p:cNvSpPr txBox="1">
            <a:spLocks/>
          </p:cNvSpPr>
          <p:nvPr/>
        </p:nvSpPr>
        <p:spPr>
          <a:xfrm>
            <a:off x="841248" y="256032"/>
            <a:ext cx="10506456" cy="1014984"/>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r>
              <a:rPr lang="en-US"/>
              <a:t>What are controlled vocabularies?</a:t>
            </a:r>
          </a:p>
        </p:txBody>
      </p:sp>
    </p:spTree>
    <p:extLst>
      <p:ext uri="{BB962C8B-B14F-4D97-AF65-F5344CB8AC3E}">
        <p14:creationId xmlns:p14="http://schemas.microsoft.com/office/powerpoint/2010/main" val="2952079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14622E-3489-C7C9-6982-16D1A36105F3}"/>
              </a:ext>
            </a:extLst>
          </p:cNvPr>
          <p:cNvGraphicFramePr>
            <a:graphicFrameLocks noGrp="1"/>
          </p:cNvGraphicFramePr>
          <p:nvPr>
            <p:ph sz="quarter" idx="13"/>
            <p:extLst>
              <p:ext uri="{D42A27DB-BD31-4B8C-83A1-F6EECF244321}">
                <p14:modId xmlns:p14="http://schemas.microsoft.com/office/powerpoint/2010/main" val="2605686571"/>
              </p:ext>
            </p:extLst>
          </p:nvPr>
        </p:nvGraphicFramePr>
        <p:xfrm>
          <a:off x="838200" y="1032627"/>
          <a:ext cx="10498138" cy="422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156CE73-08B3-BAF0-2633-BB9E2FEE7B05}"/>
              </a:ext>
            </a:extLst>
          </p:cNvPr>
          <p:cNvSpPr txBox="1"/>
          <p:nvPr/>
        </p:nvSpPr>
        <p:spPr>
          <a:xfrm>
            <a:off x="1997428" y="4994376"/>
            <a:ext cx="8179681" cy="830997"/>
          </a:xfrm>
          <a:prstGeom prst="rect">
            <a:avLst/>
          </a:prstGeom>
          <a:noFill/>
        </p:spPr>
        <p:txBody>
          <a:bodyPr wrap="square" rtlCol="0">
            <a:spAutoFit/>
          </a:bodyPr>
          <a:lstStyle/>
          <a:p>
            <a:pPr algn="ctr"/>
            <a:r>
              <a:rPr lang="en-IE" sz="2400"/>
              <a:t>Over 200 available authority tables available at: </a:t>
            </a:r>
            <a:r>
              <a:rPr lang="en-IE" sz="2400">
                <a:hlinkClick r:id="rId7"/>
              </a:rPr>
              <a:t>https://op.europa.eu/en/web/eu-vocabularies/authority-tables</a:t>
            </a:r>
            <a:r>
              <a:rPr lang="en-IE" sz="2400"/>
              <a:t> </a:t>
            </a:r>
          </a:p>
        </p:txBody>
      </p:sp>
      <p:sp>
        <p:nvSpPr>
          <p:cNvPr id="3" name="Title 1">
            <a:extLst>
              <a:ext uri="{FF2B5EF4-FFF2-40B4-BE49-F238E27FC236}">
                <a16:creationId xmlns:a16="http://schemas.microsoft.com/office/drawing/2014/main" id="{8CCB5851-BFF3-6725-22CF-EDF0F4613FBB}"/>
              </a:ext>
            </a:extLst>
          </p:cNvPr>
          <p:cNvSpPr txBox="1">
            <a:spLocks/>
          </p:cNvSpPr>
          <p:nvPr/>
        </p:nvSpPr>
        <p:spPr>
          <a:xfrm>
            <a:off x="841248" y="256032"/>
            <a:ext cx="10506456" cy="1014984"/>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a:lstStyle>
          <a:p>
            <a:r>
              <a:rPr lang="en-US" sz="2400"/>
              <a:t>Authority tables – domains</a:t>
            </a:r>
            <a:endParaRPr lang="en-US"/>
          </a:p>
        </p:txBody>
      </p:sp>
    </p:spTree>
    <p:extLst>
      <p:ext uri="{BB962C8B-B14F-4D97-AF65-F5344CB8AC3E}">
        <p14:creationId xmlns:p14="http://schemas.microsoft.com/office/powerpoint/2010/main" val="177716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43880E8B-E2A8-827C-0522-45D41BF0336B}"/>
              </a:ext>
            </a:extLst>
          </p:cNvPr>
          <p:cNvGraphicFramePr>
            <a:graphicFrameLocks noGrp="1"/>
          </p:cNvGraphicFramePr>
          <p:nvPr>
            <p:ph sz="quarter" idx="13"/>
            <p:extLst>
              <p:ext uri="{D42A27DB-BD31-4B8C-83A1-F6EECF244321}">
                <p14:modId xmlns:p14="http://schemas.microsoft.com/office/powerpoint/2010/main" val="3186658432"/>
              </p:ext>
            </p:extLst>
          </p:nvPr>
        </p:nvGraphicFramePr>
        <p:xfrm>
          <a:off x="336884" y="1540042"/>
          <a:ext cx="11627318" cy="4726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394C6D3A-B060-2A15-D534-F454DA1CB94C}"/>
              </a:ext>
            </a:extLst>
          </p:cNvPr>
          <p:cNvSpPr>
            <a:spLocks noGrp="1"/>
          </p:cNvSpPr>
          <p:nvPr>
            <p:ph type="title"/>
          </p:nvPr>
        </p:nvSpPr>
        <p:spPr/>
        <p:txBody>
          <a:bodyPr/>
          <a:lstStyle/>
          <a:p>
            <a:r>
              <a:rPr lang="en-IE"/>
              <a:t>Other semantic assets</a:t>
            </a:r>
          </a:p>
        </p:txBody>
      </p:sp>
    </p:spTree>
    <p:extLst>
      <p:ext uri="{BB962C8B-B14F-4D97-AF65-F5344CB8AC3E}">
        <p14:creationId xmlns:p14="http://schemas.microsoft.com/office/powerpoint/2010/main" val="988298352"/>
      </p:ext>
    </p:extLst>
  </p:cSld>
  <p:clrMapOvr>
    <a:masterClrMapping/>
  </p:clrMapOvr>
</p:sld>
</file>

<file path=ppt/theme/theme1.xml><?xml version="1.0" encoding="utf-8"?>
<a:theme xmlns:a="http://schemas.openxmlformats.org/drawingml/2006/main" name="Office Theme">
  <a:themeElements>
    <a:clrScheme name="OP 1">
      <a:dk1>
        <a:srgbClr val="000000"/>
      </a:dk1>
      <a:lt1>
        <a:srgbClr val="FFFFFF"/>
      </a:lt1>
      <a:dk2>
        <a:srgbClr val="44546A"/>
      </a:dk2>
      <a:lt2>
        <a:srgbClr val="DFE9F2"/>
      </a:lt2>
      <a:accent1>
        <a:srgbClr val="BDDEFD"/>
      </a:accent1>
      <a:accent2>
        <a:srgbClr val="6699CC"/>
      </a:accent2>
      <a:accent3>
        <a:srgbClr val="0099CC"/>
      </a:accent3>
      <a:accent4>
        <a:srgbClr val="FF9933"/>
      </a:accent4>
      <a:accent5>
        <a:srgbClr val="ED5087"/>
      </a:accent5>
      <a:accent6>
        <a:srgbClr val="339900"/>
      </a:accent6>
      <a:hlink>
        <a:srgbClr val="6699CC"/>
      </a:hlink>
      <a:folHlink>
        <a:srgbClr val="9922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 white background 2.potx" id="{70D0319E-B179-4C25-BF84-72B0911705D4}" vid="{DB03FC20-BA93-47FA-8620-878174BDFC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62882A23142B42BEA7BDEECAE38CBC" ma:contentTypeVersion="11" ma:contentTypeDescription="Create a new document." ma:contentTypeScope="" ma:versionID="5a05c3ab56e972c651625b57ec476267">
  <xsd:schema xmlns:xsd="http://www.w3.org/2001/XMLSchema" xmlns:xs="http://www.w3.org/2001/XMLSchema" xmlns:p="http://schemas.microsoft.com/office/2006/metadata/properties" xmlns:ns2="b9dc0b9a-c69c-4cd3-a0e2-5f92821c28cc" xmlns:ns3="8b8bc127-4aaa-49ec-9822-40a440d69fa2" targetNamespace="http://schemas.microsoft.com/office/2006/metadata/properties" ma:root="true" ma:fieldsID="f28df1828a297941e6aadf7f3565793b" ns2:_="" ns3:_="">
    <xsd:import namespace="b9dc0b9a-c69c-4cd3-a0e2-5f92821c28cc"/>
    <xsd:import namespace="8b8bc127-4aaa-49ec-9822-40a440d69f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dc0b9a-c69c-4cd3-a0e2-5f92821c2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8bc127-4aaa-49ec-9822-40a440d69fa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dc0b9a-c69c-4cd3-a0e2-5f92821c28cc">
      <Terms xmlns="http://schemas.microsoft.com/office/infopath/2007/PartnerControls"/>
    </lcf76f155ced4ddcb4097134ff3c332f>
    <SharedWithUsers xmlns="8b8bc127-4aaa-49ec-9822-40a440d69fa2">
      <UserInfo>
        <DisplayName>MOLNAR Bence (OP-EXT)</DisplayName>
        <AccountId>27</AccountId>
        <AccountType/>
      </UserInfo>
      <UserInfo>
        <DisplayName>WALHAIN Lucy (OP)</DisplayName>
        <AccountId>12</AccountId>
        <AccountType/>
      </UserInfo>
      <UserInfo>
        <DisplayName>DECHANDON Denis (OP)</DisplayName>
        <AccountId>6</AccountId>
        <AccountType/>
      </UserInfo>
    </SharedWithUsers>
  </documentManagement>
</p:properties>
</file>

<file path=customXml/itemProps1.xml><?xml version="1.0" encoding="utf-8"?>
<ds:datastoreItem xmlns:ds="http://schemas.openxmlformats.org/officeDocument/2006/customXml" ds:itemID="{CD005854-96A7-4150-8252-90F780B1C703}">
  <ds:schemaRefs>
    <ds:schemaRef ds:uri="8b8bc127-4aaa-49ec-9822-40a440d69fa2"/>
    <ds:schemaRef ds:uri="b9dc0b9a-c69c-4cd3-a0e2-5f92821c28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4B9FC4-86ED-4E55-BCB0-97543C3515E0}">
  <ds:schemaRefs>
    <ds:schemaRef ds:uri="http://schemas.microsoft.com/sharepoint/v3/contenttype/forms"/>
  </ds:schemaRefs>
</ds:datastoreItem>
</file>

<file path=customXml/itemProps3.xml><?xml version="1.0" encoding="utf-8"?>
<ds:datastoreItem xmlns:ds="http://schemas.openxmlformats.org/officeDocument/2006/customXml" ds:itemID="{15365862-B5DF-4681-8948-855656D70EA0}">
  <ds:schemaRefs>
    <ds:schemaRef ds:uri="8b8bc127-4aaa-49ec-9822-40a440d69fa2"/>
    <ds:schemaRef ds:uri="b9dc0b9a-c69c-4cd3-a0e2-5f92821c28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30</Slides>
  <Notes>1</Notes>
  <HiddenSlides>1</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Reference data services for data spaces</vt:lpstr>
      <vt:lpstr>PowerPoint Presentation</vt:lpstr>
      <vt:lpstr>PowerPoint Presentation</vt:lpstr>
      <vt:lpstr>PowerPoint Presentation</vt:lpstr>
      <vt:lpstr>EU Vocabularies is...</vt:lpstr>
      <vt:lpstr>Services offered to EU institutions</vt:lpstr>
      <vt:lpstr>PowerPoint Presentation</vt:lpstr>
      <vt:lpstr>PowerPoint Presentation</vt:lpstr>
      <vt:lpstr>Other semantic assets</vt:lpstr>
      <vt:lpstr>PowerPoint Presentation</vt:lpstr>
      <vt:lpstr>A variety of tools for:</vt:lpstr>
      <vt:lpstr>PowerPoint Presentation</vt:lpstr>
      <vt:lpstr>Publication platforms: Cellar and EU Vocabularies</vt:lpstr>
      <vt:lpstr>Why EU Vocabularies matters for Data Spaces</vt:lpstr>
      <vt:lpstr>Legal Data Space</vt:lpstr>
      <vt:lpstr>Public Procurement Data Space</vt:lpstr>
      <vt:lpstr>Cultural Heritage Data Space</vt:lpstr>
      <vt:lpstr>Mobility Data Space</vt:lpstr>
      <vt:lpstr>Health Data Space</vt:lpstr>
      <vt:lpstr>Ongoing collaboration with Data Spaces</vt:lpstr>
      <vt:lpstr>The role of AI in enhancing  the content of EU Vocabularies</vt:lpstr>
      <vt:lpstr>Semantic tagging  </vt:lpstr>
      <vt:lpstr>Semantic alignment </vt:lpstr>
      <vt:lpstr>Building high quality training datasets</vt:lpstr>
      <vt:lpstr>Simpl and EU vocabularies</vt:lpstr>
      <vt:lpstr>Data Space Support Center and EU Vocabularies</vt:lpstr>
      <vt:lpstr>data.europa.eu &amp; Registry of Semantic Models </vt:lpstr>
      <vt:lpstr>Common actions</vt:lpstr>
      <vt:lpstr>PowerPoint Presentation</vt:lpstr>
      <vt:lpstr>Contact us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Web@OP Template</dc:title>
  <dc:creator>RADU Razvan Petru (OP)</dc:creator>
  <cp:revision>2</cp:revision>
  <dcterms:created xsi:type="dcterms:W3CDTF">2021-11-16T19:42:42Z</dcterms:created>
  <dcterms:modified xsi:type="dcterms:W3CDTF">2025-05-13T14:02:52Z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0x010100A062882A23142B42BEA7BDEECAE38CBC</vt:lpwstr>
  </property>
  <property fmtid="{D5CDD505-2E9C-101B-9397-08002B2CF9AE}" pid="3" name="Unit">
    <vt:lpwstr>3;#OP.B.2 - Multimedia and Publications|b60b1445-b671-47b6-b729-f0134ff23533</vt:lpwstr>
  </property>
  <property fmtid="{D5CDD505-2E9C-101B-9397-08002B2CF9AE}" pid="4" name="MSIP_Label_6bd9ddd1-4d20-43f6-abfa-fc3c07406f94_Enabled">
    <vt:lpwstr>true</vt:lpwstr>
  </property>
  <property fmtid="{D5CDD505-2E9C-101B-9397-08002B2CF9AE}" pid="5" name="MSIP_Label_6bd9ddd1-4d20-43f6-abfa-fc3c07406f94_SetDate">
    <vt:lpwstr>2022-09-15T11:29:37Z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83059b5f-20e8-4918-905b-8ca031c8a41c</vt:lpwstr>
  </property>
  <property fmtid="{D5CDD505-2E9C-101B-9397-08002B2CF9AE}" pid="10" name="MSIP_Label_6bd9ddd1-4d20-43f6-abfa-fc3c07406f94_ContentBits">
    <vt:lpwstr>0</vt:lpwstr>
  </property>
  <property fmtid="{D5CDD505-2E9C-101B-9397-08002B2CF9AE}" pid="11" name="MediaServiceImageTags">
    <vt:lpwstr/>
  </property>
</Properties>
</file>