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  <p:sldMasterId id="2147483684" r:id="rId2"/>
  </p:sldMasterIdLst>
  <p:notesMasterIdLst>
    <p:notesMasterId r:id="rId33"/>
  </p:notesMasterIdLst>
  <p:sldIdLst>
    <p:sldId id="256" r:id="rId3"/>
    <p:sldId id="348" r:id="rId4"/>
    <p:sldId id="416" r:id="rId5"/>
    <p:sldId id="386" r:id="rId6"/>
    <p:sldId id="411" r:id="rId7"/>
    <p:sldId id="412" r:id="rId8"/>
    <p:sldId id="387" r:id="rId9"/>
    <p:sldId id="413" r:id="rId10"/>
    <p:sldId id="395" r:id="rId11"/>
    <p:sldId id="396" r:id="rId12"/>
    <p:sldId id="397" r:id="rId13"/>
    <p:sldId id="398" r:id="rId14"/>
    <p:sldId id="399" r:id="rId15"/>
    <p:sldId id="394" r:id="rId16"/>
    <p:sldId id="390" r:id="rId17"/>
    <p:sldId id="388" r:id="rId18"/>
    <p:sldId id="389" r:id="rId19"/>
    <p:sldId id="391" r:id="rId20"/>
    <p:sldId id="393" r:id="rId21"/>
    <p:sldId id="400" r:id="rId22"/>
    <p:sldId id="414" r:id="rId23"/>
    <p:sldId id="401" r:id="rId24"/>
    <p:sldId id="415" r:id="rId25"/>
    <p:sldId id="407" r:id="rId26"/>
    <p:sldId id="408" r:id="rId27"/>
    <p:sldId id="404" r:id="rId28"/>
    <p:sldId id="405" r:id="rId29"/>
    <p:sldId id="410" r:id="rId30"/>
    <p:sldId id="409" r:id="rId31"/>
    <p:sldId id="30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7FD76AA9-FB3F-43BE-AAA1-8D2386092F4D}">
          <p14:sldIdLst>
            <p14:sldId id="256"/>
          </p14:sldIdLst>
        </p14:section>
        <p14:section name="Updates" id="{F9097E4B-8826-4891-9E7F-5F969FA7C033}">
          <p14:sldIdLst>
            <p14:sldId id="348"/>
            <p14:sldId id="416"/>
            <p14:sldId id="386"/>
            <p14:sldId id="411"/>
            <p14:sldId id="412"/>
            <p14:sldId id="387"/>
            <p14:sldId id="413"/>
            <p14:sldId id="395"/>
            <p14:sldId id="396"/>
            <p14:sldId id="397"/>
            <p14:sldId id="398"/>
            <p14:sldId id="399"/>
            <p14:sldId id="394"/>
            <p14:sldId id="390"/>
            <p14:sldId id="388"/>
            <p14:sldId id="389"/>
            <p14:sldId id="391"/>
            <p14:sldId id="393"/>
            <p14:sldId id="400"/>
            <p14:sldId id="414"/>
            <p14:sldId id="401"/>
            <p14:sldId id="415"/>
            <p14:sldId id="407"/>
            <p14:sldId id="408"/>
            <p14:sldId id="404"/>
            <p14:sldId id="405"/>
            <p14:sldId id="410"/>
            <p14:sldId id="409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069F14-99A1-4F37-A776-E39A48DC0E19}" v="1" dt="2023-12-13T09:37:33.481"/>
    <p1510:client id="{6591D35F-A3B8-4B79-AA69-1571DF293AC8}" v="241" dt="2023-12-13T08:11:11.143"/>
    <p1510:client id="{79C6F828-CFAA-4760-95F7-1193845C12B6}" v="3" dt="2023-12-13T09:53:56.0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80" autoAdjust="0"/>
  </p:normalViewPr>
  <p:slideViewPr>
    <p:cSldViewPr snapToGrid="0">
      <p:cViewPr varScale="1">
        <p:scale>
          <a:sx n="107" d="100"/>
          <a:sy n="107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3737B9-BC5F-4BD5-9999-CAB951AF5399}" type="doc">
      <dgm:prSet loTypeId="urn:microsoft.com/office/officeart/2005/8/layout/lProcess2" loCatId="list" qsTypeId="urn:microsoft.com/office/officeart/2005/8/quickstyle/simple1" qsCatId="simple" csTypeId="urn:microsoft.com/office/officeart/2005/8/colors/accent6_1" csCatId="accent6" phldr="1"/>
      <dgm:spPr/>
    </dgm:pt>
    <dgm:pt modelId="{5FBE816B-AE34-4F2D-8FFF-19905714F872}">
      <dgm:prSet phldrT="[Text]"/>
      <dgm:spPr/>
      <dgm:t>
        <a:bodyPr/>
        <a:lstStyle/>
        <a:p>
          <a:r>
            <a:rPr lang="en-IE" b="1" dirty="0"/>
            <a:t>Major</a:t>
          </a:r>
          <a:r>
            <a:rPr lang="en-IE" dirty="0"/>
            <a:t> changes</a:t>
          </a:r>
        </a:p>
      </dgm:t>
    </dgm:pt>
    <dgm:pt modelId="{E64973CA-D07C-4896-9477-574CF6B35F99}" type="parTrans" cxnId="{C418CD12-01D8-494E-83EC-D4ABD4615863}">
      <dgm:prSet/>
      <dgm:spPr/>
      <dgm:t>
        <a:bodyPr/>
        <a:lstStyle/>
        <a:p>
          <a:endParaRPr lang="en-IE"/>
        </a:p>
      </dgm:t>
    </dgm:pt>
    <dgm:pt modelId="{82E30731-D043-47D2-B931-7A4030E3CDEE}" type="sibTrans" cxnId="{C418CD12-01D8-494E-83EC-D4ABD4615863}">
      <dgm:prSet/>
      <dgm:spPr/>
      <dgm:t>
        <a:bodyPr/>
        <a:lstStyle/>
        <a:p>
          <a:endParaRPr lang="en-IE"/>
        </a:p>
      </dgm:t>
    </dgm:pt>
    <dgm:pt modelId="{156319E2-4935-4D5A-B8EC-A815EE258C0A}">
      <dgm:prSet phldrT="[Text]"/>
      <dgm:spPr/>
      <dgm:t>
        <a:bodyPr/>
        <a:lstStyle/>
        <a:p>
          <a:r>
            <a:rPr lang="en-IE" b="1" dirty="0"/>
            <a:t>Minor</a:t>
          </a:r>
          <a:r>
            <a:rPr lang="en-IE" dirty="0"/>
            <a:t> updates</a:t>
          </a:r>
        </a:p>
      </dgm:t>
    </dgm:pt>
    <dgm:pt modelId="{D5208953-DF6F-4C18-914F-FFF3CCF2C07A}" type="parTrans" cxnId="{F377E6B7-F4FD-4EFC-B1EA-635848D16FE7}">
      <dgm:prSet/>
      <dgm:spPr/>
      <dgm:t>
        <a:bodyPr/>
        <a:lstStyle/>
        <a:p>
          <a:endParaRPr lang="en-IE"/>
        </a:p>
      </dgm:t>
    </dgm:pt>
    <dgm:pt modelId="{8BF8F472-98AF-4D37-955D-4C062EA7F95C}" type="sibTrans" cxnId="{F377E6B7-F4FD-4EFC-B1EA-635848D16FE7}">
      <dgm:prSet/>
      <dgm:spPr/>
      <dgm:t>
        <a:bodyPr/>
        <a:lstStyle/>
        <a:p>
          <a:endParaRPr lang="en-IE"/>
        </a:p>
      </dgm:t>
    </dgm:pt>
    <dgm:pt modelId="{648542BA-7924-41B8-B1B5-B6FBE58A3E8F}">
      <dgm:prSet phldrT="[Text]" custT="1"/>
      <dgm:spPr/>
      <dgm:t>
        <a:bodyPr/>
        <a:lstStyle/>
        <a:p>
          <a:r>
            <a:rPr lang="en-IE" sz="2800" dirty="0"/>
            <a:t>For example:</a:t>
          </a:r>
        </a:p>
      </dgm:t>
    </dgm:pt>
    <dgm:pt modelId="{45A3D042-2E27-4ECB-BD16-90FAB4624C87}" type="parTrans" cxnId="{CBFDA93A-F9DD-47D1-BB03-18C98FCEDA47}">
      <dgm:prSet/>
      <dgm:spPr/>
      <dgm:t>
        <a:bodyPr/>
        <a:lstStyle/>
        <a:p>
          <a:endParaRPr lang="en-IE"/>
        </a:p>
      </dgm:t>
    </dgm:pt>
    <dgm:pt modelId="{87CE56D3-0AAF-43EB-9616-95E8AC9280B6}" type="sibTrans" cxnId="{CBFDA93A-F9DD-47D1-BB03-18C98FCEDA47}">
      <dgm:prSet/>
      <dgm:spPr/>
      <dgm:t>
        <a:bodyPr/>
        <a:lstStyle/>
        <a:p>
          <a:endParaRPr lang="en-IE"/>
        </a:p>
      </dgm:t>
    </dgm:pt>
    <dgm:pt modelId="{7BE56D5C-71AA-4087-8BF3-5554915A38B2}">
      <dgm:prSet phldrT="[Text]" custT="1"/>
      <dgm:spPr/>
      <dgm:t>
        <a:bodyPr/>
        <a:lstStyle/>
        <a:p>
          <a:r>
            <a:rPr lang="en-IE" sz="2000" dirty="0"/>
            <a:t>Added a missing label</a:t>
          </a:r>
        </a:p>
      </dgm:t>
    </dgm:pt>
    <dgm:pt modelId="{98E08F54-4C1B-49BC-9DA3-9CA2416C1EE7}" type="parTrans" cxnId="{E1108AF1-F207-40ED-A541-6FD3B457629D}">
      <dgm:prSet/>
      <dgm:spPr/>
      <dgm:t>
        <a:bodyPr/>
        <a:lstStyle/>
        <a:p>
          <a:endParaRPr lang="en-IE"/>
        </a:p>
      </dgm:t>
    </dgm:pt>
    <dgm:pt modelId="{B1D14D39-DC7B-4AE1-8E01-BA3D6C8799C4}" type="sibTrans" cxnId="{E1108AF1-F207-40ED-A541-6FD3B457629D}">
      <dgm:prSet/>
      <dgm:spPr/>
      <dgm:t>
        <a:bodyPr/>
        <a:lstStyle/>
        <a:p>
          <a:endParaRPr lang="en-IE"/>
        </a:p>
      </dgm:t>
    </dgm:pt>
    <dgm:pt modelId="{9BF4CC78-AA62-4BBF-AA50-A04A3CE4BBA4}">
      <dgm:prSet phldrT="[Text]" custT="1"/>
      <dgm:spPr/>
      <dgm:t>
        <a:bodyPr/>
        <a:lstStyle/>
        <a:p>
          <a:r>
            <a:rPr lang="en-IE" sz="2000" dirty="0"/>
            <a:t>Fixed a typo</a:t>
          </a:r>
        </a:p>
      </dgm:t>
    </dgm:pt>
    <dgm:pt modelId="{491C4F70-4EE4-4464-8D48-1BC102E4D68E}" type="parTrans" cxnId="{26FB3124-10B1-45D6-9438-E9AACCB532C8}">
      <dgm:prSet/>
      <dgm:spPr/>
      <dgm:t>
        <a:bodyPr/>
        <a:lstStyle/>
        <a:p>
          <a:endParaRPr lang="en-IE"/>
        </a:p>
      </dgm:t>
    </dgm:pt>
    <dgm:pt modelId="{D36723A3-0A2F-4CCD-B417-E88F86E6BFC4}" type="sibTrans" cxnId="{26FB3124-10B1-45D6-9438-E9AACCB532C8}">
      <dgm:prSet/>
      <dgm:spPr/>
      <dgm:t>
        <a:bodyPr/>
        <a:lstStyle/>
        <a:p>
          <a:endParaRPr lang="en-IE"/>
        </a:p>
      </dgm:t>
    </dgm:pt>
    <dgm:pt modelId="{5670DFA6-2E84-4F35-A1A3-3C533B874FC0}">
      <dgm:prSet phldrT="[Text]" custT="1"/>
      <dgm:spPr/>
      <dgm:t>
        <a:bodyPr/>
        <a:lstStyle/>
        <a:p>
          <a:r>
            <a:rPr lang="en-IE" sz="2400" u="sng" dirty="0"/>
            <a:t>Hypothetical</a:t>
          </a:r>
          <a:r>
            <a:rPr lang="en-IE" sz="2400" dirty="0"/>
            <a:t> examples:</a:t>
          </a:r>
        </a:p>
      </dgm:t>
    </dgm:pt>
    <dgm:pt modelId="{BE7777FA-E92E-49E4-B2B1-494695640501}" type="parTrans" cxnId="{54C158A6-434F-498D-9266-751A22CB004E}">
      <dgm:prSet/>
      <dgm:spPr/>
      <dgm:t>
        <a:bodyPr/>
        <a:lstStyle/>
        <a:p>
          <a:endParaRPr lang="en-IE"/>
        </a:p>
      </dgm:t>
    </dgm:pt>
    <dgm:pt modelId="{7D647ACA-8A23-4A8C-A101-DE8EA53FE07E}" type="sibTrans" cxnId="{54C158A6-434F-498D-9266-751A22CB004E}">
      <dgm:prSet/>
      <dgm:spPr/>
      <dgm:t>
        <a:bodyPr/>
        <a:lstStyle/>
        <a:p>
          <a:endParaRPr lang="en-IE"/>
        </a:p>
      </dgm:t>
    </dgm:pt>
    <dgm:pt modelId="{432B6C8C-ECCC-4867-8092-200BD783B035}">
      <dgm:prSet phldrT="[Text]" custT="1"/>
      <dgm:spPr/>
      <dgm:t>
        <a:bodyPr/>
        <a:lstStyle/>
        <a:p>
          <a:r>
            <a:rPr lang="en-IE" sz="1800" dirty="0"/>
            <a:t>Change the EFX grammar</a:t>
          </a:r>
        </a:p>
      </dgm:t>
    </dgm:pt>
    <dgm:pt modelId="{F780C152-646D-4713-90E0-3B1739EA5D31}" type="parTrans" cxnId="{63D558F7-4C41-4367-A8D4-84507F0F27CE}">
      <dgm:prSet/>
      <dgm:spPr/>
      <dgm:t>
        <a:bodyPr/>
        <a:lstStyle/>
        <a:p>
          <a:endParaRPr lang="en-IE"/>
        </a:p>
      </dgm:t>
    </dgm:pt>
    <dgm:pt modelId="{330DFE58-14F0-4A87-864F-AD206D6D54D8}" type="sibTrans" cxnId="{63D558F7-4C41-4367-A8D4-84507F0F27CE}">
      <dgm:prSet/>
      <dgm:spPr/>
      <dgm:t>
        <a:bodyPr/>
        <a:lstStyle/>
        <a:p>
          <a:endParaRPr lang="en-IE"/>
        </a:p>
      </dgm:t>
    </dgm:pt>
    <dgm:pt modelId="{9584DF8C-CCEA-474B-B8A3-DA5D4EA1F732}">
      <dgm:prSet phldrT="[Text]" custT="1"/>
      <dgm:spPr/>
      <dgm:t>
        <a:bodyPr/>
        <a:lstStyle/>
        <a:p>
          <a:r>
            <a:rPr lang="en-IE" sz="1800" dirty="0"/>
            <a:t>Change label format from XML to JSON</a:t>
          </a:r>
        </a:p>
      </dgm:t>
    </dgm:pt>
    <dgm:pt modelId="{1980A42F-AD57-4078-AC39-5523758B35A2}" type="parTrans" cxnId="{74B2C4B9-255A-49F8-A455-39D4DA68B456}">
      <dgm:prSet/>
      <dgm:spPr/>
      <dgm:t>
        <a:bodyPr/>
        <a:lstStyle/>
        <a:p>
          <a:endParaRPr lang="en-IE"/>
        </a:p>
      </dgm:t>
    </dgm:pt>
    <dgm:pt modelId="{81237B9E-0C45-48BB-801B-8924B01BBA17}" type="sibTrans" cxnId="{74B2C4B9-255A-49F8-A455-39D4DA68B456}">
      <dgm:prSet/>
      <dgm:spPr/>
      <dgm:t>
        <a:bodyPr/>
        <a:lstStyle/>
        <a:p>
          <a:endParaRPr lang="en-IE"/>
        </a:p>
      </dgm:t>
    </dgm:pt>
    <dgm:pt modelId="{6809EEA0-8CC6-4D4A-8475-23611292C269}">
      <dgm:prSet phldrT="[Text]" custT="1"/>
      <dgm:spPr/>
      <dgm:t>
        <a:bodyPr/>
        <a:lstStyle/>
        <a:p>
          <a:r>
            <a:rPr lang="en-IE" sz="1800" dirty="0"/>
            <a:t>Split fields.json into separate files</a:t>
          </a:r>
        </a:p>
      </dgm:t>
    </dgm:pt>
    <dgm:pt modelId="{05C072FB-C06C-4BD5-932D-B3B410DF3C85}" type="parTrans" cxnId="{BBBD0913-701C-4A13-B059-70A924F7BFE6}">
      <dgm:prSet/>
      <dgm:spPr/>
      <dgm:t>
        <a:bodyPr/>
        <a:lstStyle/>
        <a:p>
          <a:endParaRPr lang="en-IE"/>
        </a:p>
      </dgm:t>
    </dgm:pt>
    <dgm:pt modelId="{5A1A6248-C8C1-4125-8C3A-D64F4191F891}" type="sibTrans" cxnId="{BBBD0913-701C-4A13-B059-70A924F7BFE6}">
      <dgm:prSet/>
      <dgm:spPr/>
      <dgm:t>
        <a:bodyPr/>
        <a:lstStyle/>
        <a:p>
          <a:endParaRPr lang="en-IE"/>
        </a:p>
      </dgm:t>
    </dgm:pt>
    <dgm:pt modelId="{17338AC9-8D4D-4613-96A0-0BE181229B4F}">
      <dgm:prSet phldrT="[Text]"/>
      <dgm:spPr/>
      <dgm:t>
        <a:bodyPr/>
        <a:lstStyle/>
        <a:p>
          <a:r>
            <a:rPr lang="en-IE" dirty="0"/>
            <a:t>For example:</a:t>
          </a:r>
        </a:p>
      </dgm:t>
    </dgm:pt>
    <dgm:pt modelId="{52FCB2E5-E6FE-4CD5-9538-268F95102BBA}" type="parTrans" cxnId="{50242DE5-1E53-4360-AA56-CB7C6A206BD3}">
      <dgm:prSet/>
      <dgm:spPr/>
      <dgm:t>
        <a:bodyPr/>
        <a:lstStyle/>
        <a:p>
          <a:endParaRPr lang="en-IE"/>
        </a:p>
      </dgm:t>
    </dgm:pt>
    <dgm:pt modelId="{9746ED14-114A-42DD-AC6C-C9D1BE56E51A}" type="sibTrans" cxnId="{50242DE5-1E53-4360-AA56-CB7C6A206BD3}">
      <dgm:prSet/>
      <dgm:spPr/>
      <dgm:t>
        <a:bodyPr/>
        <a:lstStyle/>
        <a:p>
          <a:endParaRPr lang="en-IE"/>
        </a:p>
      </dgm:t>
    </dgm:pt>
    <dgm:pt modelId="{A8863AEA-DDEC-4730-A436-B1118761DE62}">
      <dgm:prSet phldrT="[Text]" custT="1"/>
      <dgm:spPr/>
      <dgm:t>
        <a:bodyPr/>
        <a:lstStyle/>
        <a:p>
          <a:r>
            <a:rPr lang="en-IE" sz="3900" b="1" dirty="0"/>
            <a:t>Corrections</a:t>
          </a:r>
          <a:br>
            <a:rPr lang="en-IE" sz="2500" b="1" dirty="0"/>
          </a:br>
          <a:r>
            <a:rPr lang="en-IE" sz="2000" b="0" dirty="0"/>
            <a:t>(a.k.a. revisions, patches)</a:t>
          </a:r>
          <a:endParaRPr lang="en-IE" sz="2500" b="0" dirty="0"/>
        </a:p>
      </dgm:t>
    </dgm:pt>
    <dgm:pt modelId="{F52E9B00-3A6A-46F0-BFA2-39C99E01D930}" type="parTrans" cxnId="{EB1E5DB4-4F78-425D-B114-EB5340BB6526}">
      <dgm:prSet/>
      <dgm:spPr/>
      <dgm:t>
        <a:bodyPr/>
        <a:lstStyle/>
        <a:p>
          <a:endParaRPr lang="en-IE"/>
        </a:p>
      </dgm:t>
    </dgm:pt>
    <dgm:pt modelId="{6CE149EF-846D-4814-A2E1-7BE2CF9A54DD}" type="sibTrans" cxnId="{EB1E5DB4-4F78-425D-B114-EB5340BB6526}">
      <dgm:prSet/>
      <dgm:spPr/>
      <dgm:t>
        <a:bodyPr/>
        <a:lstStyle/>
        <a:p>
          <a:endParaRPr lang="en-IE"/>
        </a:p>
      </dgm:t>
    </dgm:pt>
    <dgm:pt modelId="{DCFF0652-6BE6-45FB-95BC-3E140FF443C9}">
      <dgm:prSet phldrT="[Text]"/>
      <dgm:spPr/>
      <dgm:t>
        <a:bodyPr/>
        <a:lstStyle/>
        <a:p>
          <a:r>
            <a:rPr lang="en-IE" dirty="0"/>
            <a:t>Added a new validation rule</a:t>
          </a:r>
        </a:p>
      </dgm:t>
    </dgm:pt>
    <dgm:pt modelId="{F25A5E4C-4DA7-4369-AD46-1E7FD883ACB5}" type="parTrans" cxnId="{274679FE-96A4-40F7-ABB0-A78E9DF8C459}">
      <dgm:prSet/>
      <dgm:spPr/>
      <dgm:t>
        <a:bodyPr/>
        <a:lstStyle/>
        <a:p>
          <a:endParaRPr lang="en-IE"/>
        </a:p>
      </dgm:t>
    </dgm:pt>
    <dgm:pt modelId="{65029BE5-3982-47CA-AD3C-8F1C389ECE23}" type="sibTrans" cxnId="{274679FE-96A4-40F7-ABB0-A78E9DF8C459}">
      <dgm:prSet/>
      <dgm:spPr/>
      <dgm:t>
        <a:bodyPr/>
        <a:lstStyle/>
        <a:p>
          <a:endParaRPr lang="en-IE"/>
        </a:p>
      </dgm:t>
    </dgm:pt>
    <dgm:pt modelId="{8BFAB3F6-7D20-4854-A1A1-EAE93D755CCC}">
      <dgm:prSet phldrT="[Text]"/>
      <dgm:spPr/>
      <dgm:t>
        <a:bodyPr/>
        <a:lstStyle/>
        <a:p>
          <a:r>
            <a:rPr lang="en-IE" dirty="0"/>
            <a:t>Added a new field</a:t>
          </a:r>
        </a:p>
      </dgm:t>
    </dgm:pt>
    <dgm:pt modelId="{D27DDFF9-94EE-4DA8-BF4C-531A1B0FD7A0}" type="parTrans" cxnId="{2FC645B5-98FC-4AFB-8886-0A4AF55FE413}">
      <dgm:prSet/>
      <dgm:spPr/>
      <dgm:t>
        <a:bodyPr/>
        <a:lstStyle/>
        <a:p>
          <a:endParaRPr lang="en-IE"/>
        </a:p>
      </dgm:t>
    </dgm:pt>
    <dgm:pt modelId="{6B3EEA1B-68F6-46AB-8033-C02D21E06187}" type="sibTrans" cxnId="{2FC645B5-98FC-4AFB-8886-0A4AF55FE413}">
      <dgm:prSet/>
      <dgm:spPr/>
      <dgm:t>
        <a:bodyPr/>
        <a:lstStyle/>
        <a:p>
          <a:endParaRPr lang="en-IE"/>
        </a:p>
      </dgm:t>
    </dgm:pt>
    <dgm:pt modelId="{98A1B755-72E7-41D1-BA94-0E69A61EEF00}">
      <dgm:prSet phldrT="[Text]"/>
      <dgm:spPr/>
      <dgm:t>
        <a:bodyPr/>
        <a:lstStyle/>
        <a:p>
          <a:r>
            <a:rPr lang="en-IE" dirty="0"/>
            <a:t>Improved a notice type definition file</a:t>
          </a:r>
        </a:p>
      </dgm:t>
    </dgm:pt>
    <dgm:pt modelId="{D5F9776F-A378-41A2-8CA9-A000A40CF595}" type="parTrans" cxnId="{814BC333-9794-41EA-BC39-35B49969086C}">
      <dgm:prSet/>
      <dgm:spPr/>
      <dgm:t>
        <a:bodyPr/>
        <a:lstStyle/>
        <a:p>
          <a:endParaRPr lang="en-IE"/>
        </a:p>
      </dgm:t>
    </dgm:pt>
    <dgm:pt modelId="{A6919BE7-6839-42DC-813A-07CE36140D13}" type="sibTrans" cxnId="{814BC333-9794-41EA-BC39-35B49969086C}">
      <dgm:prSet/>
      <dgm:spPr/>
      <dgm:t>
        <a:bodyPr/>
        <a:lstStyle/>
        <a:p>
          <a:endParaRPr lang="en-IE"/>
        </a:p>
      </dgm:t>
    </dgm:pt>
    <dgm:pt modelId="{8616A372-C68D-4471-A600-3757825680DC}" type="pres">
      <dgm:prSet presAssocID="{B23737B9-BC5F-4BD5-9999-CAB951AF5399}" presName="theList" presStyleCnt="0">
        <dgm:presLayoutVars>
          <dgm:dir/>
          <dgm:animLvl val="lvl"/>
          <dgm:resizeHandles val="exact"/>
        </dgm:presLayoutVars>
      </dgm:prSet>
      <dgm:spPr/>
    </dgm:pt>
    <dgm:pt modelId="{C4C4FE9B-84A5-4F4E-BF11-9E26475D192C}" type="pres">
      <dgm:prSet presAssocID="{5FBE816B-AE34-4F2D-8FFF-19905714F872}" presName="compNode" presStyleCnt="0"/>
      <dgm:spPr/>
    </dgm:pt>
    <dgm:pt modelId="{FD695FBF-49AA-4B6D-B764-3D87D5464320}" type="pres">
      <dgm:prSet presAssocID="{5FBE816B-AE34-4F2D-8FFF-19905714F872}" presName="aNode" presStyleLbl="bgShp" presStyleIdx="0" presStyleCnt="3"/>
      <dgm:spPr/>
    </dgm:pt>
    <dgm:pt modelId="{EF9F1A04-D1C7-425E-896E-EDA280BC5EFA}" type="pres">
      <dgm:prSet presAssocID="{5FBE816B-AE34-4F2D-8FFF-19905714F872}" presName="textNode" presStyleLbl="bgShp" presStyleIdx="0" presStyleCnt="3"/>
      <dgm:spPr/>
    </dgm:pt>
    <dgm:pt modelId="{B2647D5B-F7AD-4F39-9DC1-8A5D56F8030D}" type="pres">
      <dgm:prSet presAssocID="{5FBE816B-AE34-4F2D-8FFF-19905714F872}" presName="compChildNode" presStyleCnt="0"/>
      <dgm:spPr/>
    </dgm:pt>
    <dgm:pt modelId="{0471B127-3782-46CE-AC28-83716AA747B5}" type="pres">
      <dgm:prSet presAssocID="{5FBE816B-AE34-4F2D-8FFF-19905714F872}" presName="theInnerList" presStyleCnt="0"/>
      <dgm:spPr/>
    </dgm:pt>
    <dgm:pt modelId="{D7995A1A-1DB7-4D08-8B21-526CBF5AD374}" type="pres">
      <dgm:prSet presAssocID="{5670DFA6-2E84-4F35-A1A3-3C533B874FC0}" presName="childNode" presStyleLbl="node1" presStyleIdx="0" presStyleCnt="3">
        <dgm:presLayoutVars>
          <dgm:bulletEnabled val="1"/>
        </dgm:presLayoutVars>
      </dgm:prSet>
      <dgm:spPr/>
    </dgm:pt>
    <dgm:pt modelId="{714C193D-D75F-4362-91F5-9E1B5CB23336}" type="pres">
      <dgm:prSet presAssocID="{5FBE816B-AE34-4F2D-8FFF-19905714F872}" presName="aSpace" presStyleCnt="0"/>
      <dgm:spPr/>
    </dgm:pt>
    <dgm:pt modelId="{6BB3BE4D-FA99-47D3-8987-BAFF2963E0EB}" type="pres">
      <dgm:prSet presAssocID="{156319E2-4935-4D5A-B8EC-A815EE258C0A}" presName="compNode" presStyleCnt="0"/>
      <dgm:spPr/>
    </dgm:pt>
    <dgm:pt modelId="{D6F8F2C4-A61F-446E-85CC-BEBD3DD8F68E}" type="pres">
      <dgm:prSet presAssocID="{156319E2-4935-4D5A-B8EC-A815EE258C0A}" presName="aNode" presStyleLbl="bgShp" presStyleIdx="1" presStyleCnt="3"/>
      <dgm:spPr/>
    </dgm:pt>
    <dgm:pt modelId="{06125C48-9F73-414B-9A25-8B3D67ACB1D6}" type="pres">
      <dgm:prSet presAssocID="{156319E2-4935-4D5A-B8EC-A815EE258C0A}" presName="textNode" presStyleLbl="bgShp" presStyleIdx="1" presStyleCnt="3"/>
      <dgm:spPr/>
    </dgm:pt>
    <dgm:pt modelId="{5007928D-4B87-4A90-879B-5E6C48DCF2C1}" type="pres">
      <dgm:prSet presAssocID="{156319E2-4935-4D5A-B8EC-A815EE258C0A}" presName="compChildNode" presStyleCnt="0"/>
      <dgm:spPr/>
    </dgm:pt>
    <dgm:pt modelId="{1D5A6267-56D3-40DB-BAA5-BFEB752B82CC}" type="pres">
      <dgm:prSet presAssocID="{156319E2-4935-4D5A-B8EC-A815EE258C0A}" presName="theInnerList" presStyleCnt="0"/>
      <dgm:spPr/>
    </dgm:pt>
    <dgm:pt modelId="{D09E31EA-2CB3-4187-9B79-09F9BFC273FB}" type="pres">
      <dgm:prSet presAssocID="{17338AC9-8D4D-4613-96A0-0BE181229B4F}" presName="childNode" presStyleLbl="node1" presStyleIdx="1" presStyleCnt="3">
        <dgm:presLayoutVars>
          <dgm:bulletEnabled val="1"/>
        </dgm:presLayoutVars>
      </dgm:prSet>
      <dgm:spPr/>
    </dgm:pt>
    <dgm:pt modelId="{3678A114-36D1-4CE8-B9F3-AA4D8BB377FF}" type="pres">
      <dgm:prSet presAssocID="{156319E2-4935-4D5A-B8EC-A815EE258C0A}" presName="aSpace" presStyleCnt="0"/>
      <dgm:spPr/>
    </dgm:pt>
    <dgm:pt modelId="{B3BE790E-1183-48D9-AC63-DC98877BBDC7}" type="pres">
      <dgm:prSet presAssocID="{A8863AEA-DDEC-4730-A436-B1118761DE62}" presName="compNode" presStyleCnt="0"/>
      <dgm:spPr/>
    </dgm:pt>
    <dgm:pt modelId="{EB330FAD-B9BF-40E8-878B-B8AB88028664}" type="pres">
      <dgm:prSet presAssocID="{A8863AEA-DDEC-4730-A436-B1118761DE62}" presName="aNode" presStyleLbl="bgShp" presStyleIdx="2" presStyleCnt="3"/>
      <dgm:spPr/>
    </dgm:pt>
    <dgm:pt modelId="{3044D605-0674-49D3-ACD9-2DD5378BEBE9}" type="pres">
      <dgm:prSet presAssocID="{A8863AEA-DDEC-4730-A436-B1118761DE62}" presName="textNode" presStyleLbl="bgShp" presStyleIdx="2" presStyleCnt="3"/>
      <dgm:spPr/>
    </dgm:pt>
    <dgm:pt modelId="{304B391E-10D9-4FDF-9C53-6A4CB97102B1}" type="pres">
      <dgm:prSet presAssocID="{A8863AEA-DDEC-4730-A436-B1118761DE62}" presName="compChildNode" presStyleCnt="0"/>
      <dgm:spPr/>
    </dgm:pt>
    <dgm:pt modelId="{682789D6-FF2E-4A23-889B-0D00D195A2C7}" type="pres">
      <dgm:prSet presAssocID="{A8863AEA-DDEC-4730-A436-B1118761DE62}" presName="theInnerList" presStyleCnt="0"/>
      <dgm:spPr/>
    </dgm:pt>
    <dgm:pt modelId="{4BC9B17F-CF4B-48DB-84D9-128F288BDBC4}" type="pres">
      <dgm:prSet presAssocID="{648542BA-7924-41B8-B1B5-B6FBE58A3E8F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129E4804-058F-409C-B20A-49276B5DB198}" type="presOf" srcId="{A8863AEA-DDEC-4730-A436-B1118761DE62}" destId="{3044D605-0674-49D3-ACD9-2DD5378BEBE9}" srcOrd="1" destOrd="0" presId="urn:microsoft.com/office/officeart/2005/8/layout/lProcess2"/>
    <dgm:cxn modelId="{AB2FD505-2AB3-4D9F-BB21-F0E2E6551A3B}" type="presOf" srcId="{98A1B755-72E7-41D1-BA94-0E69A61EEF00}" destId="{D09E31EA-2CB3-4187-9B79-09F9BFC273FB}" srcOrd="0" destOrd="3" presId="urn:microsoft.com/office/officeart/2005/8/layout/lProcess2"/>
    <dgm:cxn modelId="{0F55D00F-DBFA-4803-A5C9-58EC41D55EB7}" type="presOf" srcId="{B23737B9-BC5F-4BD5-9999-CAB951AF5399}" destId="{8616A372-C68D-4471-A600-3757825680DC}" srcOrd="0" destOrd="0" presId="urn:microsoft.com/office/officeart/2005/8/layout/lProcess2"/>
    <dgm:cxn modelId="{C418CD12-01D8-494E-83EC-D4ABD4615863}" srcId="{B23737B9-BC5F-4BD5-9999-CAB951AF5399}" destId="{5FBE816B-AE34-4F2D-8FFF-19905714F872}" srcOrd="0" destOrd="0" parTransId="{E64973CA-D07C-4896-9477-574CF6B35F99}" sibTransId="{82E30731-D043-47D2-B931-7A4030E3CDEE}"/>
    <dgm:cxn modelId="{BBBD0913-701C-4A13-B059-70A924F7BFE6}" srcId="{5670DFA6-2E84-4F35-A1A3-3C533B874FC0}" destId="{6809EEA0-8CC6-4D4A-8475-23611292C269}" srcOrd="1" destOrd="0" parTransId="{05C072FB-C06C-4BD5-932D-B3B410DF3C85}" sibTransId="{5A1A6248-C8C1-4125-8C3A-D64F4191F891}"/>
    <dgm:cxn modelId="{91E9961C-5404-4C87-A52C-B05D4E0E3433}" type="presOf" srcId="{7BE56D5C-71AA-4087-8BF3-5554915A38B2}" destId="{4BC9B17F-CF4B-48DB-84D9-128F288BDBC4}" srcOrd="0" destOrd="1" presId="urn:microsoft.com/office/officeart/2005/8/layout/lProcess2"/>
    <dgm:cxn modelId="{3D153021-D6AC-4FBA-B0DE-39481FB43A15}" type="presOf" srcId="{9BF4CC78-AA62-4BBF-AA50-A04A3CE4BBA4}" destId="{4BC9B17F-CF4B-48DB-84D9-128F288BDBC4}" srcOrd="0" destOrd="2" presId="urn:microsoft.com/office/officeart/2005/8/layout/lProcess2"/>
    <dgm:cxn modelId="{26FB3124-10B1-45D6-9438-E9AACCB532C8}" srcId="{648542BA-7924-41B8-B1B5-B6FBE58A3E8F}" destId="{9BF4CC78-AA62-4BBF-AA50-A04A3CE4BBA4}" srcOrd="1" destOrd="0" parTransId="{491C4F70-4EE4-4464-8D48-1BC102E4D68E}" sibTransId="{D36723A3-0A2F-4CCD-B417-E88F86E6BFC4}"/>
    <dgm:cxn modelId="{1AFBF12F-C385-465A-93A6-70E27DFC841D}" type="presOf" srcId="{A8863AEA-DDEC-4730-A436-B1118761DE62}" destId="{EB330FAD-B9BF-40E8-878B-B8AB88028664}" srcOrd="0" destOrd="0" presId="urn:microsoft.com/office/officeart/2005/8/layout/lProcess2"/>
    <dgm:cxn modelId="{814BC333-9794-41EA-BC39-35B49969086C}" srcId="{17338AC9-8D4D-4613-96A0-0BE181229B4F}" destId="{98A1B755-72E7-41D1-BA94-0E69A61EEF00}" srcOrd="2" destOrd="0" parTransId="{D5F9776F-A378-41A2-8CA9-A000A40CF595}" sibTransId="{A6919BE7-6839-42DC-813A-07CE36140D13}"/>
    <dgm:cxn modelId="{CBFDA93A-F9DD-47D1-BB03-18C98FCEDA47}" srcId="{A8863AEA-DDEC-4730-A436-B1118761DE62}" destId="{648542BA-7924-41B8-B1B5-B6FBE58A3E8F}" srcOrd="0" destOrd="0" parTransId="{45A3D042-2E27-4ECB-BD16-90FAB4624C87}" sibTransId="{87CE56D3-0AAF-43EB-9616-95E8AC9280B6}"/>
    <dgm:cxn modelId="{1A132E67-6C7A-402B-9AFF-35D1AA6DB68A}" type="presOf" srcId="{5670DFA6-2E84-4F35-A1A3-3C533B874FC0}" destId="{D7995A1A-1DB7-4D08-8B21-526CBF5AD374}" srcOrd="0" destOrd="0" presId="urn:microsoft.com/office/officeart/2005/8/layout/lProcess2"/>
    <dgm:cxn modelId="{79ECDE58-D10D-431C-9891-152A784282F8}" type="presOf" srcId="{8BFAB3F6-7D20-4854-A1A1-EAE93D755CCC}" destId="{D09E31EA-2CB3-4187-9B79-09F9BFC273FB}" srcOrd="0" destOrd="2" presId="urn:microsoft.com/office/officeart/2005/8/layout/lProcess2"/>
    <dgm:cxn modelId="{FBD57D83-A684-402A-9366-583E8242906C}" type="presOf" srcId="{6809EEA0-8CC6-4D4A-8475-23611292C269}" destId="{D7995A1A-1DB7-4D08-8B21-526CBF5AD374}" srcOrd="0" destOrd="2" presId="urn:microsoft.com/office/officeart/2005/8/layout/lProcess2"/>
    <dgm:cxn modelId="{405B9E95-F959-4590-9DA1-9A02F31DB047}" type="presOf" srcId="{648542BA-7924-41B8-B1B5-B6FBE58A3E8F}" destId="{4BC9B17F-CF4B-48DB-84D9-128F288BDBC4}" srcOrd="0" destOrd="0" presId="urn:microsoft.com/office/officeart/2005/8/layout/lProcess2"/>
    <dgm:cxn modelId="{54C158A6-434F-498D-9266-751A22CB004E}" srcId="{5FBE816B-AE34-4F2D-8FFF-19905714F872}" destId="{5670DFA6-2E84-4F35-A1A3-3C533B874FC0}" srcOrd="0" destOrd="0" parTransId="{BE7777FA-E92E-49E4-B2B1-494695640501}" sibTransId="{7D647ACA-8A23-4A8C-A101-DE8EA53FE07E}"/>
    <dgm:cxn modelId="{157F5EAE-B178-4016-B795-9F590E13CDE6}" type="presOf" srcId="{5FBE816B-AE34-4F2D-8FFF-19905714F872}" destId="{EF9F1A04-D1C7-425E-896E-EDA280BC5EFA}" srcOrd="1" destOrd="0" presId="urn:microsoft.com/office/officeart/2005/8/layout/lProcess2"/>
    <dgm:cxn modelId="{EB1E5DB4-4F78-425D-B114-EB5340BB6526}" srcId="{B23737B9-BC5F-4BD5-9999-CAB951AF5399}" destId="{A8863AEA-DDEC-4730-A436-B1118761DE62}" srcOrd="2" destOrd="0" parTransId="{F52E9B00-3A6A-46F0-BFA2-39C99E01D930}" sibTransId="{6CE149EF-846D-4814-A2E1-7BE2CF9A54DD}"/>
    <dgm:cxn modelId="{2FC645B5-98FC-4AFB-8886-0A4AF55FE413}" srcId="{17338AC9-8D4D-4613-96A0-0BE181229B4F}" destId="{8BFAB3F6-7D20-4854-A1A1-EAE93D755CCC}" srcOrd="1" destOrd="0" parTransId="{D27DDFF9-94EE-4DA8-BF4C-531A1B0FD7A0}" sibTransId="{6B3EEA1B-68F6-46AB-8033-C02D21E06187}"/>
    <dgm:cxn modelId="{F377E6B7-F4FD-4EFC-B1EA-635848D16FE7}" srcId="{B23737B9-BC5F-4BD5-9999-CAB951AF5399}" destId="{156319E2-4935-4D5A-B8EC-A815EE258C0A}" srcOrd="1" destOrd="0" parTransId="{D5208953-DF6F-4C18-914F-FFF3CCF2C07A}" sibTransId="{8BF8F472-98AF-4D37-955D-4C062EA7F95C}"/>
    <dgm:cxn modelId="{74B2C4B9-255A-49F8-A455-39D4DA68B456}" srcId="{5670DFA6-2E84-4F35-A1A3-3C533B874FC0}" destId="{9584DF8C-CCEA-474B-B8A3-DA5D4EA1F732}" srcOrd="2" destOrd="0" parTransId="{1980A42F-AD57-4078-AC39-5523758B35A2}" sibTransId="{81237B9E-0C45-48BB-801B-8924B01BBA17}"/>
    <dgm:cxn modelId="{715E0BC6-7706-4ADF-8471-826841B29502}" type="presOf" srcId="{5FBE816B-AE34-4F2D-8FFF-19905714F872}" destId="{FD695FBF-49AA-4B6D-B764-3D87D5464320}" srcOrd="0" destOrd="0" presId="urn:microsoft.com/office/officeart/2005/8/layout/lProcess2"/>
    <dgm:cxn modelId="{AB155DC6-4CE9-4AE1-B43E-E00381D082BA}" type="presOf" srcId="{432B6C8C-ECCC-4867-8092-200BD783B035}" destId="{D7995A1A-1DB7-4D08-8B21-526CBF5AD374}" srcOrd="0" destOrd="1" presId="urn:microsoft.com/office/officeart/2005/8/layout/lProcess2"/>
    <dgm:cxn modelId="{57B3E7D6-C042-42BC-BED3-A6E4B599E604}" type="presOf" srcId="{156319E2-4935-4D5A-B8EC-A815EE258C0A}" destId="{D6F8F2C4-A61F-446E-85CC-BEBD3DD8F68E}" srcOrd="0" destOrd="0" presId="urn:microsoft.com/office/officeart/2005/8/layout/lProcess2"/>
    <dgm:cxn modelId="{5AB6CEDC-076C-4195-8CBF-6849DA9F2620}" type="presOf" srcId="{DCFF0652-6BE6-45FB-95BC-3E140FF443C9}" destId="{D09E31EA-2CB3-4187-9B79-09F9BFC273FB}" srcOrd="0" destOrd="1" presId="urn:microsoft.com/office/officeart/2005/8/layout/lProcess2"/>
    <dgm:cxn modelId="{50242DE5-1E53-4360-AA56-CB7C6A206BD3}" srcId="{156319E2-4935-4D5A-B8EC-A815EE258C0A}" destId="{17338AC9-8D4D-4613-96A0-0BE181229B4F}" srcOrd="0" destOrd="0" parTransId="{52FCB2E5-E6FE-4CD5-9538-268F95102BBA}" sibTransId="{9746ED14-114A-42DD-AC6C-C9D1BE56E51A}"/>
    <dgm:cxn modelId="{E77826ED-F507-4F76-8425-C105DAAB7F60}" type="presOf" srcId="{9584DF8C-CCEA-474B-B8A3-DA5D4EA1F732}" destId="{D7995A1A-1DB7-4D08-8B21-526CBF5AD374}" srcOrd="0" destOrd="3" presId="urn:microsoft.com/office/officeart/2005/8/layout/lProcess2"/>
    <dgm:cxn modelId="{E1108AF1-F207-40ED-A541-6FD3B457629D}" srcId="{648542BA-7924-41B8-B1B5-B6FBE58A3E8F}" destId="{7BE56D5C-71AA-4087-8BF3-5554915A38B2}" srcOrd="0" destOrd="0" parTransId="{98E08F54-4C1B-49BC-9DA3-9CA2416C1EE7}" sibTransId="{B1D14D39-DC7B-4AE1-8E01-BA3D6C8799C4}"/>
    <dgm:cxn modelId="{63D558F7-4C41-4367-A8D4-84507F0F27CE}" srcId="{5670DFA6-2E84-4F35-A1A3-3C533B874FC0}" destId="{432B6C8C-ECCC-4867-8092-200BD783B035}" srcOrd="0" destOrd="0" parTransId="{F780C152-646D-4713-90E0-3B1739EA5D31}" sibTransId="{330DFE58-14F0-4A87-864F-AD206D6D54D8}"/>
    <dgm:cxn modelId="{8F29D0F7-FC69-4571-AF34-3A1986EC8A5E}" type="presOf" srcId="{17338AC9-8D4D-4613-96A0-0BE181229B4F}" destId="{D09E31EA-2CB3-4187-9B79-09F9BFC273FB}" srcOrd="0" destOrd="0" presId="urn:microsoft.com/office/officeart/2005/8/layout/lProcess2"/>
    <dgm:cxn modelId="{8BE302FC-7E2E-48E8-B7F6-F5402C1515C9}" type="presOf" srcId="{156319E2-4935-4D5A-B8EC-A815EE258C0A}" destId="{06125C48-9F73-414B-9A25-8B3D67ACB1D6}" srcOrd="1" destOrd="0" presId="urn:microsoft.com/office/officeart/2005/8/layout/lProcess2"/>
    <dgm:cxn modelId="{274679FE-96A4-40F7-ABB0-A78E9DF8C459}" srcId="{17338AC9-8D4D-4613-96A0-0BE181229B4F}" destId="{DCFF0652-6BE6-45FB-95BC-3E140FF443C9}" srcOrd="0" destOrd="0" parTransId="{F25A5E4C-4DA7-4369-AD46-1E7FD883ACB5}" sibTransId="{65029BE5-3982-47CA-AD3C-8F1C389ECE23}"/>
    <dgm:cxn modelId="{DCA124F0-54C6-48F4-A4A7-A77E266D57CB}" type="presParOf" srcId="{8616A372-C68D-4471-A600-3757825680DC}" destId="{C4C4FE9B-84A5-4F4E-BF11-9E26475D192C}" srcOrd="0" destOrd="0" presId="urn:microsoft.com/office/officeart/2005/8/layout/lProcess2"/>
    <dgm:cxn modelId="{30745082-1E1F-4050-BC9A-BBBC5889E5E4}" type="presParOf" srcId="{C4C4FE9B-84A5-4F4E-BF11-9E26475D192C}" destId="{FD695FBF-49AA-4B6D-B764-3D87D5464320}" srcOrd="0" destOrd="0" presId="urn:microsoft.com/office/officeart/2005/8/layout/lProcess2"/>
    <dgm:cxn modelId="{F257838D-72F1-43B0-ACCC-ACA2306DB4F4}" type="presParOf" srcId="{C4C4FE9B-84A5-4F4E-BF11-9E26475D192C}" destId="{EF9F1A04-D1C7-425E-896E-EDA280BC5EFA}" srcOrd="1" destOrd="0" presId="urn:microsoft.com/office/officeart/2005/8/layout/lProcess2"/>
    <dgm:cxn modelId="{63F79BAF-FBFD-4D49-8393-3AF66E982B1E}" type="presParOf" srcId="{C4C4FE9B-84A5-4F4E-BF11-9E26475D192C}" destId="{B2647D5B-F7AD-4F39-9DC1-8A5D56F8030D}" srcOrd="2" destOrd="0" presId="urn:microsoft.com/office/officeart/2005/8/layout/lProcess2"/>
    <dgm:cxn modelId="{2B84F0F1-B980-4366-B6E9-DD377EC13B52}" type="presParOf" srcId="{B2647D5B-F7AD-4F39-9DC1-8A5D56F8030D}" destId="{0471B127-3782-46CE-AC28-83716AA747B5}" srcOrd="0" destOrd="0" presId="urn:microsoft.com/office/officeart/2005/8/layout/lProcess2"/>
    <dgm:cxn modelId="{3A058758-2084-4BDA-8FAB-E72A9411D665}" type="presParOf" srcId="{0471B127-3782-46CE-AC28-83716AA747B5}" destId="{D7995A1A-1DB7-4D08-8B21-526CBF5AD374}" srcOrd="0" destOrd="0" presId="urn:microsoft.com/office/officeart/2005/8/layout/lProcess2"/>
    <dgm:cxn modelId="{E5DAF8BA-0B26-43A2-8216-F3AD560CD2EA}" type="presParOf" srcId="{8616A372-C68D-4471-A600-3757825680DC}" destId="{714C193D-D75F-4362-91F5-9E1B5CB23336}" srcOrd="1" destOrd="0" presId="urn:microsoft.com/office/officeart/2005/8/layout/lProcess2"/>
    <dgm:cxn modelId="{6F397B2A-CCDA-4216-A4E1-0FA4E779F9B2}" type="presParOf" srcId="{8616A372-C68D-4471-A600-3757825680DC}" destId="{6BB3BE4D-FA99-47D3-8987-BAFF2963E0EB}" srcOrd="2" destOrd="0" presId="urn:microsoft.com/office/officeart/2005/8/layout/lProcess2"/>
    <dgm:cxn modelId="{5700B820-1969-4DF2-82FF-DF233D5C4936}" type="presParOf" srcId="{6BB3BE4D-FA99-47D3-8987-BAFF2963E0EB}" destId="{D6F8F2C4-A61F-446E-85CC-BEBD3DD8F68E}" srcOrd="0" destOrd="0" presId="urn:microsoft.com/office/officeart/2005/8/layout/lProcess2"/>
    <dgm:cxn modelId="{1E9C2645-F24A-4D70-AB83-ECFAFF1C76C9}" type="presParOf" srcId="{6BB3BE4D-FA99-47D3-8987-BAFF2963E0EB}" destId="{06125C48-9F73-414B-9A25-8B3D67ACB1D6}" srcOrd="1" destOrd="0" presId="urn:microsoft.com/office/officeart/2005/8/layout/lProcess2"/>
    <dgm:cxn modelId="{BAAC5FF3-41A6-4F47-BEEA-E6909EF21DDC}" type="presParOf" srcId="{6BB3BE4D-FA99-47D3-8987-BAFF2963E0EB}" destId="{5007928D-4B87-4A90-879B-5E6C48DCF2C1}" srcOrd="2" destOrd="0" presId="urn:microsoft.com/office/officeart/2005/8/layout/lProcess2"/>
    <dgm:cxn modelId="{63376EDD-390A-4E3C-9C9F-5D3D2A989C0B}" type="presParOf" srcId="{5007928D-4B87-4A90-879B-5E6C48DCF2C1}" destId="{1D5A6267-56D3-40DB-BAA5-BFEB752B82CC}" srcOrd="0" destOrd="0" presId="urn:microsoft.com/office/officeart/2005/8/layout/lProcess2"/>
    <dgm:cxn modelId="{1A3F766F-3461-48F4-9902-D38A5DD72D2E}" type="presParOf" srcId="{1D5A6267-56D3-40DB-BAA5-BFEB752B82CC}" destId="{D09E31EA-2CB3-4187-9B79-09F9BFC273FB}" srcOrd="0" destOrd="0" presId="urn:microsoft.com/office/officeart/2005/8/layout/lProcess2"/>
    <dgm:cxn modelId="{4F147183-BBFB-487E-8688-FEE86CD049D0}" type="presParOf" srcId="{8616A372-C68D-4471-A600-3757825680DC}" destId="{3678A114-36D1-4CE8-B9F3-AA4D8BB377FF}" srcOrd="3" destOrd="0" presId="urn:microsoft.com/office/officeart/2005/8/layout/lProcess2"/>
    <dgm:cxn modelId="{E44A97FB-AAD4-4E20-928E-D7401D0936C4}" type="presParOf" srcId="{8616A372-C68D-4471-A600-3757825680DC}" destId="{B3BE790E-1183-48D9-AC63-DC98877BBDC7}" srcOrd="4" destOrd="0" presId="urn:microsoft.com/office/officeart/2005/8/layout/lProcess2"/>
    <dgm:cxn modelId="{11A44E7D-61E8-42AA-A503-D51E1076CD53}" type="presParOf" srcId="{B3BE790E-1183-48D9-AC63-DC98877BBDC7}" destId="{EB330FAD-B9BF-40E8-878B-B8AB88028664}" srcOrd="0" destOrd="0" presId="urn:microsoft.com/office/officeart/2005/8/layout/lProcess2"/>
    <dgm:cxn modelId="{331BE0C3-B02E-4D31-B09D-97A7A8868C24}" type="presParOf" srcId="{B3BE790E-1183-48D9-AC63-DC98877BBDC7}" destId="{3044D605-0674-49D3-ACD9-2DD5378BEBE9}" srcOrd="1" destOrd="0" presId="urn:microsoft.com/office/officeart/2005/8/layout/lProcess2"/>
    <dgm:cxn modelId="{46CA8BF1-B5FD-4367-B4E3-D5D235C8F70D}" type="presParOf" srcId="{B3BE790E-1183-48D9-AC63-DC98877BBDC7}" destId="{304B391E-10D9-4FDF-9C53-6A4CB97102B1}" srcOrd="2" destOrd="0" presId="urn:microsoft.com/office/officeart/2005/8/layout/lProcess2"/>
    <dgm:cxn modelId="{F366A588-26ED-4DB0-B44C-3881AC3B210B}" type="presParOf" srcId="{304B391E-10D9-4FDF-9C53-6A4CB97102B1}" destId="{682789D6-FF2E-4A23-889B-0D00D195A2C7}" srcOrd="0" destOrd="0" presId="urn:microsoft.com/office/officeart/2005/8/layout/lProcess2"/>
    <dgm:cxn modelId="{CAA132AA-4AB9-48A4-BD53-DB2FE3E907E0}" type="presParOf" srcId="{682789D6-FF2E-4A23-889B-0D00D195A2C7}" destId="{4BC9B17F-CF4B-48DB-84D9-128F288BDBC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23737B9-BC5F-4BD5-9999-CAB951AF5399}" type="doc">
      <dgm:prSet loTypeId="urn:microsoft.com/office/officeart/2005/8/layout/lProcess2" loCatId="list" qsTypeId="urn:microsoft.com/office/officeart/2005/8/quickstyle/simple1" qsCatId="simple" csTypeId="urn:microsoft.com/office/officeart/2005/8/colors/accent6_1" csCatId="accent6" phldr="1"/>
      <dgm:spPr/>
    </dgm:pt>
    <dgm:pt modelId="{5FBE816B-AE34-4F2D-8FFF-19905714F872}">
      <dgm:prSet phldrT="[Text]"/>
      <dgm:spPr/>
      <dgm:t>
        <a:bodyPr/>
        <a:lstStyle/>
        <a:p>
          <a:r>
            <a:rPr lang="en-IE" b="1" dirty="0"/>
            <a:t>Major</a:t>
          </a:r>
          <a:r>
            <a:rPr lang="en-IE" dirty="0"/>
            <a:t> </a:t>
          </a:r>
          <a:br>
            <a:rPr lang="en-IE" dirty="0"/>
          </a:br>
          <a:r>
            <a:rPr lang="en-IE" dirty="0"/>
            <a:t>version number</a:t>
          </a:r>
        </a:p>
      </dgm:t>
    </dgm:pt>
    <dgm:pt modelId="{E64973CA-D07C-4896-9477-574CF6B35F99}" type="parTrans" cxnId="{C418CD12-01D8-494E-83EC-D4ABD4615863}">
      <dgm:prSet/>
      <dgm:spPr/>
      <dgm:t>
        <a:bodyPr/>
        <a:lstStyle/>
        <a:p>
          <a:endParaRPr lang="en-IE"/>
        </a:p>
      </dgm:t>
    </dgm:pt>
    <dgm:pt modelId="{82E30731-D043-47D2-B931-7A4030E3CDEE}" type="sibTrans" cxnId="{C418CD12-01D8-494E-83EC-D4ABD4615863}">
      <dgm:prSet/>
      <dgm:spPr/>
      <dgm:t>
        <a:bodyPr/>
        <a:lstStyle/>
        <a:p>
          <a:endParaRPr lang="en-IE"/>
        </a:p>
      </dgm:t>
    </dgm:pt>
    <dgm:pt modelId="{156319E2-4935-4D5A-B8EC-A815EE258C0A}">
      <dgm:prSet phldrT="[Text]"/>
      <dgm:spPr/>
      <dgm:t>
        <a:bodyPr/>
        <a:lstStyle/>
        <a:p>
          <a:r>
            <a:rPr lang="en-IE" b="1" dirty="0"/>
            <a:t>Minor</a:t>
          </a:r>
          <a:r>
            <a:rPr lang="en-IE" dirty="0"/>
            <a:t> </a:t>
          </a:r>
          <a:br>
            <a:rPr lang="en-IE" dirty="0"/>
          </a:br>
          <a:r>
            <a:rPr lang="en-IE" dirty="0"/>
            <a:t>version number</a:t>
          </a:r>
        </a:p>
      </dgm:t>
    </dgm:pt>
    <dgm:pt modelId="{D5208953-DF6F-4C18-914F-FFF3CCF2C07A}" type="parTrans" cxnId="{F377E6B7-F4FD-4EFC-B1EA-635848D16FE7}">
      <dgm:prSet/>
      <dgm:spPr/>
      <dgm:t>
        <a:bodyPr/>
        <a:lstStyle/>
        <a:p>
          <a:endParaRPr lang="en-IE"/>
        </a:p>
      </dgm:t>
    </dgm:pt>
    <dgm:pt modelId="{8BF8F472-98AF-4D37-955D-4C062EA7F95C}" type="sibTrans" cxnId="{F377E6B7-F4FD-4EFC-B1EA-635848D16FE7}">
      <dgm:prSet/>
      <dgm:spPr/>
      <dgm:t>
        <a:bodyPr/>
        <a:lstStyle/>
        <a:p>
          <a:endParaRPr lang="en-IE"/>
        </a:p>
      </dgm:t>
    </dgm:pt>
    <dgm:pt modelId="{648542BA-7924-41B8-B1B5-B6FBE58A3E8F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7200" kern="1200" dirty="0">
            <a:latin typeface="Calibri" panose="020F0502020204030204"/>
            <a:ea typeface="+mn-ea"/>
            <a:cs typeface="+mn-cs"/>
          </a:endParaRPr>
        </a:p>
      </dgm:t>
    </dgm:pt>
    <dgm:pt modelId="{45A3D042-2E27-4ECB-BD16-90FAB4624C87}" type="parTrans" cxnId="{CBFDA93A-F9DD-47D1-BB03-18C98FCEDA47}">
      <dgm:prSet/>
      <dgm:spPr/>
      <dgm:t>
        <a:bodyPr/>
        <a:lstStyle/>
        <a:p>
          <a:endParaRPr lang="en-IE"/>
        </a:p>
      </dgm:t>
    </dgm:pt>
    <dgm:pt modelId="{87CE56D3-0AAF-43EB-9616-95E8AC9280B6}" type="sibTrans" cxnId="{CBFDA93A-F9DD-47D1-BB03-18C98FCEDA47}">
      <dgm:prSet/>
      <dgm:spPr/>
      <dgm:t>
        <a:bodyPr/>
        <a:lstStyle/>
        <a:p>
          <a:endParaRPr lang="en-IE"/>
        </a:p>
      </dgm:t>
    </dgm:pt>
    <dgm:pt modelId="{5670DFA6-2E84-4F35-A1A3-3C533B874FC0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900" kern="1200" dirty="0">
              <a:latin typeface="Calibri" panose="020F0502020204030204"/>
              <a:ea typeface="+mn-ea"/>
              <a:cs typeface="+mn-cs"/>
            </a:rPr>
            <a:t>1</a:t>
          </a:r>
        </a:p>
      </dgm:t>
    </dgm:pt>
    <dgm:pt modelId="{BE7777FA-E92E-49E4-B2B1-494695640501}" type="parTrans" cxnId="{54C158A6-434F-498D-9266-751A22CB004E}">
      <dgm:prSet/>
      <dgm:spPr/>
      <dgm:t>
        <a:bodyPr/>
        <a:lstStyle/>
        <a:p>
          <a:endParaRPr lang="en-IE"/>
        </a:p>
      </dgm:t>
    </dgm:pt>
    <dgm:pt modelId="{7D647ACA-8A23-4A8C-A101-DE8EA53FE07E}" type="sibTrans" cxnId="{54C158A6-434F-498D-9266-751A22CB004E}">
      <dgm:prSet/>
      <dgm:spPr/>
      <dgm:t>
        <a:bodyPr/>
        <a:lstStyle/>
        <a:p>
          <a:endParaRPr lang="en-IE"/>
        </a:p>
      </dgm:t>
    </dgm:pt>
    <dgm:pt modelId="{17338AC9-8D4D-4613-96A0-0BE181229B4F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500" kern="1200" dirty="0">
              <a:latin typeface="Calibri" panose="020F0502020204030204"/>
              <a:ea typeface="+mn-ea"/>
              <a:cs typeface="+mn-cs"/>
            </a:rPr>
            <a:t>…</a:t>
          </a:r>
        </a:p>
      </dgm:t>
    </dgm:pt>
    <dgm:pt modelId="{52FCB2E5-E6FE-4CD5-9538-268F95102BBA}" type="parTrans" cxnId="{50242DE5-1E53-4360-AA56-CB7C6A206BD3}">
      <dgm:prSet/>
      <dgm:spPr/>
      <dgm:t>
        <a:bodyPr/>
        <a:lstStyle/>
        <a:p>
          <a:endParaRPr lang="en-IE"/>
        </a:p>
      </dgm:t>
    </dgm:pt>
    <dgm:pt modelId="{9746ED14-114A-42DD-AC6C-C9D1BE56E51A}" type="sibTrans" cxnId="{50242DE5-1E53-4360-AA56-CB7C6A206BD3}">
      <dgm:prSet/>
      <dgm:spPr/>
      <dgm:t>
        <a:bodyPr/>
        <a:lstStyle/>
        <a:p>
          <a:endParaRPr lang="en-IE"/>
        </a:p>
      </dgm:t>
    </dgm:pt>
    <dgm:pt modelId="{A8863AEA-DDEC-4730-A436-B1118761DE62}">
      <dgm:prSet phldrT="[Text]"/>
      <dgm:spPr/>
      <dgm:t>
        <a:bodyPr/>
        <a:lstStyle/>
        <a:p>
          <a:r>
            <a:rPr lang="en-IE" b="1" dirty="0"/>
            <a:t>Patch </a:t>
          </a:r>
          <a:br>
            <a:rPr lang="en-IE" b="1" dirty="0"/>
          </a:br>
          <a:r>
            <a:rPr lang="en-IE" dirty="0"/>
            <a:t>(revision number)</a:t>
          </a:r>
        </a:p>
      </dgm:t>
    </dgm:pt>
    <dgm:pt modelId="{F52E9B00-3A6A-46F0-BFA2-39C99E01D930}" type="parTrans" cxnId="{EB1E5DB4-4F78-425D-B114-EB5340BB6526}">
      <dgm:prSet/>
      <dgm:spPr/>
      <dgm:t>
        <a:bodyPr/>
        <a:lstStyle/>
        <a:p>
          <a:endParaRPr lang="en-IE"/>
        </a:p>
      </dgm:t>
    </dgm:pt>
    <dgm:pt modelId="{6CE149EF-846D-4814-A2E1-7BE2CF9A54DD}" type="sibTrans" cxnId="{EB1E5DB4-4F78-425D-B114-EB5340BB6526}">
      <dgm:prSet/>
      <dgm:spPr/>
      <dgm:t>
        <a:bodyPr/>
        <a:lstStyle/>
        <a:p>
          <a:endParaRPr lang="en-IE"/>
        </a:p>
      </dgm:t>
    </dgm:pt>
    <dgm:pt modelId="{8616A372-C68D-4471-A600-3757825680DC}" type="pres">
      <dgm:prSet presAssocID="{B23737B9-BC5F-4BD5-9999-CAB951AF5399}" presName="theList" presStyleCnt="0">
        <dgm:presLayoutVars>
          <dgm:dir/>
          <dgm:animLvl val="lvl"/>
          <dgm:resizeHandles val="exact"/>
        </dgm:presLayoutVars>
      </dgm:prSet>
      <dgm:spPr/>
    </dgm:pt>
    <dgm:pt modelId="{C4C4FE9B-84A5-4F4E-BF11-9E26475D192C}" type="pres">
      <dgm:prSet presAssocID="{5FBE816B-AE34-4F2D-8FFF-19905714F872}" presName="compNode" presStyleCnt="0"/>
      <dgm:spPr/>
    </dgm:pt>
    <dgm:pt modelId="{FD695FBF-49AA-4B6D-B764-3D87D5464320}" type="pres">
      <dgm:prSet presAssocID="{5FBE816B-AE34-4F2D-8FFF-19905714F872}" presName="aNode" presStyleLbl="bgShp" presStyleIdx="0" presStyleCnt="3"/>
      <dgm:spPr/>
    </dgm:pt>
    <dgm:pt modelId="{EF9F1A04-D1C7-425E-896E-EDA280BC5EFA}" type="pres">
      <dgm:prSet presAssocID="{5FBE816B-AE34-4F2D-8FFF-19905714F872}" presName="textNode" presStyleLbl="bgShp" presStyleIdx="0" presStyleCnt="3"/>
      <dgm:spPr/>
    </dgm:pt>
    <dgm:pt modelId="{B2647D5B-F7AD-4F39-9DC1-8A5D56F8030D}" type="pres">
      <dgm:prSet presAssocID="{5FBE816B-AE34-4F2D-8FFF-19905714F872}" presName="compChildNode" presStyleCnt="0"/>
      <dgm:spPr/>
    </dgm:pt>
    <dgm:pt modelId="{0471B127-3782-46CE-AC28-83716AA747B5}" type="pres">
      <dgm:prSet presAssocID="{5FBE816B-AE34-4F2D-8FFF-19905714F872}" presName="theInnerList" presStyleCnt="0"/>
      <dgm:spPr/>
    </dgm:pt>
    <dgm:pt modelId="{D7995A1A-1DB7-4D08-8B21-526CBF5AD374}" type="pres">
      <dgm:prSet presAssocID="{5670DFA6-2E84-4F35-A1A3-3C533B874FC0}" presName="childNode" presStyleLbl="node1" presStyleIdx="0" presStyleCnt="3">
        <dgm:presLayoutVars>
          <dgm:bulletEnabled val="1"/>
        </dgm:presLayoutVars>
      </dgm:prSet>
      <dgm:spPr>
        <a:xfrm>
          <a:off x="334474" y="1266348"/>
          <a:ext cx="2665542" cy="2743755"/>
        </a:xfrm>
        <a:prstGeom prst="roundRect">
          <a:avLst>
            <a:gd name="adj" fmla="val 10000"/>
          </a:avLst>
        </a:prstGeom>
      </dgm:spPr>
    </dgm:pt>
    <dgm:pt modelId="{714C193D-D75F-4362-91F5-9E1B5CB23336}" type="pres">
      <dgm:prSet presAssocID="{5FBE816B-AE34-4F2D-8FFF-19905714F872}" presName="aSpace" presStyleCnt="0"/>
      <dgm:spPr/>
    </dgm:pt>
    <dgm:pt modelId="{6BB3BE4D-FA99-47D3-8987-BAFF2963E0EB}" type="pres">
      <dgm:prSet presAssocID="{156319E2-4935-4D5A-B8EC-A815EE258C0A}" presName="compNode" presStyleCnt="0"/>
      <dgm:spPr/>
    </dgm:pt>
    <dgm:pt modelId="{D6F8F2C4-A61F-446E-85CC-BEBD3DD8F68E}" type="pres">
      <dgm:prSet presAssocID="{156319E2-4935-4D5A-B8EC-A815EE258C0A}" presName="aNode" presStyleLbl="bgShp" presStyleIdx="1" presStyleCnt="3"/>
      <dgm:spPr/>
    </dgm:pt>
    <dgm:pt modelId="{06125C48-9F73-414B-9A25-8B3D67ACB1D6}" type="pres">
      <dgm:prSet presAssocID="{156319E2-4935-4D5A-B8EC-A815EE258C0A}" presName="textNode" presStyleLbl="bgShp" presStyleIdx="1" presStyleCnt="3"/>
      <dgm:spPr/>
    </dgm:pt>
    <dgm:pt modelId="{5007928D-4B87-4A90-879B-5E6C48DCF2C1}" type="pres">
      <dgm:prSet presAssocID="{156319E2-4935-4D5A-B8EC-A815EE258C0A}" presName="compChildNode" presStyleCnt="0"/>
      <dgm:spPr/>
    </dgm:pt>
    <dgm:pt modelId="{1D5A6267-56D3-40DB-BAA5-BFEB752B82CC}" type="pres">
      <dgm:prSet presAssocID="{156319E2-4935-4D5A-B8EC-A815EE258C0A}" presName="theInnerList" presStyleCnt="0"/>
      <dgm:spPr/>
    </dgm:pt>
    <dgm:pt modelId="{D09E31EA-2CB3-4187-9B79-09F9BFC273FB}" type="pres">
      <dgm:prSet presAssocID="{17338AC9-8D4D-4613-96A0-0BE181229B4F}" presName="childNode" presStyleLbl="node1" presStyleIdx="1" presStyleCnt="3">
        <dgm:presLayoutVars>
          <dgm:bulletEnabled val="1"/>
        </dgm:presLayoutVars>
      </dgm:prSet>
      <dgm:spPr>
        <a:xfrm>
          <a:off x="3916297" y="1266348"/>
          <a:ext cx="2665542" cy="2743755"/>
        </a:xfrm>
        <a:prstGeom prst="roundRect">
          <a:avLst>
            <a:gd name="adj" fmla="val 10000"/>
          </a:avLst>
        </a:prstGeom>
      </dgm:spPr>
    </dgm:pt>
    <dgm:pt modelId="{3678A114-36D1-4CE8-B9F3-AA4D8BB377FF}" type="pres">
      <dgm:prSet presAssocID="{156319E2-4935-4D5A-B8EC-A815EE258C0A}" presName="aSpace" presStyleCnt="0"/>
      <dgm:spPr/>
    </dgm:pt>
    <dgm:pt modelId="{B3BE790E-1183-48D9-AC63-DC98877BBDC7}" type="pres">
      <dgm:prSet presAssocID="{A8863AEA-DDEC-4730-A436-B1118761DE62}" presName="compNode" presStyleCnt="0"/>
      <dgm:spPr/>
    </dgm:pt>
    <dgm:pt modelId="{EB330FAD-B9BF-40E8-878B-B8AB88028664}" type="pres">
      <dgm:prSet presAssocID="{A8863AEA-DDEC-4730-A436-B1118761DE62}" presName="aNode" presStyleLbl="bgShp" presStyleIdx="2" presStyleCnt="3"/>
      <dgm:spPr/>
    </dgm:pt>
    <dgm:pt modelId="{3044D605-0674-49D3-ACD9-2DD5378BEBE9}" type="pres">
      <dgm:prSet presAssocID="{A8863AEA-DDEC-4730-A436-B1118761DE62}" presName="textNode" presStyleLbl="bgShp" presStyleIdx="2" presStyleCnt="3"/>
      <dgm:spPr/>
    </dgm:pt>
    <dgm:pt modelId="{304B391E-10D9-4FDF-9C53-6A4CB97102B1}" type="pres">
      <dgm:prSet presAssocID="{A8863AEA-DDEC-4730-A436-B1118761DE62}" presName="compChildNode" presStyleCnt="0"/>
      <dgm:spPr/>
    </dgm:pt>
    <dgm:pt modelId="{682789D6-FF2E-4A23-889B-0D00D195A2C7}" type="pres">
      <dgm:prSet presAssocID="{A8863AEA-DDEC-4730-A436-B1118761DE62}" presName="theInnerList" presStyleCnt="0"/>
      <dgm:spPr/>
    </dgm:pt>
    <dgm:pt modelId="{4BC9B17F-CF4B-48DB-84D9-128F288BDBC4}" type="pres">
      <dgm:prSet presAssocID="{648542BA-7924-41B8-B1B5-B6FBE58A3E8F}" presName="childNode" presStyleLbl="node1" presStyleIdx="2" presStyleCnt="3">
        <dgm:presLayoutVars>
          <dgm:bulletEnabled val="1"/>
        </dgm:presLayoutVars>
      </dgm:prSet>
      <dgm:spPr>
        <a:xfrm>
          <a:off x="7498120" y="1266348"/>
          <a:ext cx="2665542" cy="2743755"/>
        </a:xfrm>
        <a:prstGeom prst="roundRect">
          <a:avLst>
            <a:gd name="adj" fmla="val 10000"/>
          </a:avLst>
        </a:prstGeom>
      </dgm:spPr>
    </dgm:pt>
  </dgm:ptLst>
  <dgm:cxnLst>
    <dgm:cxn modelId="{129E4804-058F-409C-B20A-49276B5DB198}" type="presOf" srcId="{A8863AEA-DDEC-4730-A436-B1118761DE62}" destId="{3044D605-0674-49D3-ACD9-2DD5378BEBE9}" srcOrd="1" destOrd="0" presId="urn:microsoft.com/office/officeart/2005/8/layout/lProcess2"/>
    <dgm:cxn modelId="{0F55D00F-DBFA-4803-A5C9-58EC41D55EB7}" type="presOf" srcId="{B23737B9-BC5F-4BD5-9999-CAB951AF5399}" destId="{8616A372-C68D-4471-A600-3757825680DC}" srcOrd="0" destOrd="0" presId="urn:microsoft.com/office/officeart/2005/8/layout/lProcess2"/>
    <dgm:cxn modelId="{C418CD12-01D8-494E-83EC-D4ABD4615863}" srcId="{B23737B9-BC5F-4BD5-9999-CAB951AF5399}" destId="{5FBE816B-AE34-4F2D-8FFF-19905714F872}" srcOrd="0" destOrd="0" parTransId="{E64973CA-D07C-4896-9477-574CF6B35F99}" sibTransId="{82E30731-D043-47D2-B931-7A4030E3CDEE}"/>
    <dgm:cxn modelId="{1AFBF12F-C385-465A-93A6-70E27DFC841D}" type="presOf" srcId="{A8863AEA-DDEC-4730-A436-B1118761DE62}" destId="{EB330FAD-B9BF-40E8-878B-B8AB88028664}" srcOrd="0" destOrd="0" presId="urn:microsoft.com/office/officeart/2005/8/layout/lProcess2"/>
    <dgm:cxn modelId="{CBFDA93A-F9DD-47D1-BB03-18C98FCEDA47}" srcId="{A8863AEA-DDEC-4730-A436-B1118761DE62}" destId="{648542BA-7924-41B8-B1B5-B6FBE58A3E8F}" srcOrd="0" destOrd="0" parTransId="{45A3D042-2E27-4ECB-BD16-90FAB4624C87}" sibTransId="{87CE56D3-0AAF-43EB-9616-95E8AC9280B6}"/>
    <dgm:cxn modelId="{1A132E67-6C7A-402B-9AFF-35D1AA6DB68A}" type="presOf" srcId="{5670DFA6-2E84-4F35-A1A3-3C533B874FC0}" destId="{D7995A1A-1DB7-4D08-8B21-526CBF5AD374}" srcOrd="0" destOrd="0" presId="urn:microsoft.com/office/officeart/2005/8/layout/lProcess2"/>
    <dgm:cxn modelId="{405B9E95-F959-4590-9DA1-9A02F31DB047}" type="presOf" srcId="{648542BA-7924-41B8-B1B5-B6FBE58A3E8F}" destId="{4BC9B17F-CF4B-48DB-84D9-128F288BDBC4}" srcOrd="0" destOrd="0" presId="urn:microsoft.com/office/officeart/2005/8/layout/lProcess2"/>
    <dgm:cxn modelId="{54C158A6-434F-498D-9266-751A22CB004E}" srcId="{5FBE816B-AE34-4F2D-8FFF-19905714F872}" destId="{5670DFA6-2E84-4F35-A1A3-3C533B874FC0}" srcOrd="0" destOrd="0" parTransId="{BE7777FA-E92E-49E4-B2B1-494695640501}" sibTransId="{7D647ACA-8A23-4A8C-A101-DE8EA53FE07E}"/>
    <dgm:cxn modelId="{157F5EAE-B178-4016-B795-9F590E13CDE6}" type="presOf" srcId="{5FBE816B-AE34-4F2D-8FFF-19905714F872}" destId="{EF9F1A04-D1C7-425E-896E-EDA280BC5EFA}" srcOrd="1" destOrd="0" presId="urn:microsoft.com/office/officeart/2005/8/layout/lProcess2"/>
    <dgm:cxn modelId="{EB1E5DB4-4F78-425D-B114-EB5340BB6526}" srcId="{B23737B9-BC5F-4BD5-9999-CAB951AF5399}" destId="{A8863AEA-DDEC-4730-A436-B1118761DE62}" srcOrd="2" destOrd="0" parTransId="{F52E9B00-3A6A-46F0-BFA2-39C99E01D930}" sibTransId="{6CE149EF-846D-4814-A2E1-7BE2CF9A54DD}"/>
    <dgm:cxn modelId="{F377E6B7-F4FD-4EFC-B1EA-635848D16FE7}" srcId="{B23737B9-BC5F-4BD5-9999-CAB951AF5399}" destId="{156319E2-4935-4D5A-B8EC-A815EE258C0A}" srcOrd="1" destOrd="0" parTransId="{D5208953-DF6F-4C18-914F-FFF3CCF2C07A}" sibTransId="{8BF8F472-98AF-4D37-955D-4C062EA7F95C}"/>
    <dgm:cxn modelId="{715E0BC6-7706-4ADF-8471-826841B29502}" type="presOf" srcId="{5FBE816B-AE34-4F2D-8FFF-19905714F872}" destId="{FD695FBF-49AA-4B6D-B764-3D87D5464320}" srcOrd="0" destOrd="0" presId="urn:microsoft.com/office/officeart/2005/8/layout/lProcess2"/>
    <dgm:cxn modelId="{57B3E7D6-C042-42BC-BED3-A6E4B599E604}" type="presOf" srcId="{156319E2-4935-4D5A-B8EC-A815EE258C0A}" destId="{D6F8F2C4-A61F-446E-85CC-BEBD3DD8F68E}" srcOrd="0" destOrd="0" presId="urn:microsoft.com/office/officeart/2005/8/layout/lProcess2"/>
    <dgm:cxn modelId="{50242DE5-1E53-4360-AA56-CB7C6A206BD3}" srcId="{156319E2-4935-4D5A-B8EC-A815EE258C0A}" destId="{17338AC9-8D4D-4613-96A0-0BE181229B4F}" srcOrd="0" destOrd="0" parTransId="{52FCB2E5-E6FE-4CD5-9538-268F95102BBA}" sibTransId="{9746ED14-114A-42DD-AC6C-C9D1BE56E51A}"/>
    <dgm:cxn modelId="{8F29D0F7-FC69-4571-AF34-3A1986EC8A5E}" type="presOf" srcId="{17338AC9-8D4D-4613-96A0-0BE181229B4F}" destId="{D09E31EA-2CB3-4187-9B79-09F9BFC273FB}" srcOrd="0" destOrd="0" presId="urn:microsoft.com/office/officeart/2005/8/layout/lProcess2"/>
    <dgm:cxn modelId="{8BE302FC-7E2E-48E8-B7F6-F5402C1515C9}" type="presOf" srcId="{156319E2-4935-4D5A-B8EC-A815EE258C0A}" destId="{06125C48-9F73-414B-9A25-8B3D67ACB1D6}" srcOrd="1" destOrd="0" presId="urn:microsoft.com/office/officeart/2005/8/layout/lProcess2"/>
    <dgm:cxn modelId="{DCA124F0-54C6-48F4-A4A7-A77E266D57CB}" type="presParOf" srcId="{8616A372-C68D-4471-A600-3757825680DC}" destId="{C4C4FE9B-84A5-4F4E-BF11-9E26475D192C}" srcOrd="0" destOrd="0" presId="urn:microsoft.com/office/officeart/2005/8/layout/lProcess2"/>
    <dgm:cxn modelId="{30745082-1E1F-4050-BC9A-BBBC5889E5E4}" type="presParOf" srcId="{C4C4FE9B-84A5-4F4E-BF11-9E26475D192C}" destId="{FD695FBF-49AA-4B6D-B764-3D87D5464320}" srcOrd="0" destOrd="0" presId="urn:microsoft.com/office/officeart/2005/8/layout/lProcess2"/>
    <dgm:cxn modelId="{F257838D-72F1-43B0-ACCC-ACA2306DB4F4}" type="presParOf" srcId="{C4C4FE9B-84A5-4F4E-BF11-9E26475D192C}" destId="{EF9F1A04-D1C7-425E-896E-EDA280BC5EFA}" srcOrd="1" destOrd="0" presId="urn:microsoft.com/office/officeart/2005/8/layout/lProcess2"/>
    <dgm:cxn modelId="{63F79BAF-FBFD-4D49-8393-3AF66E982B1E}" type="presParOf" srcId="{C4C4FE9B-84A5-4F4E-BF11-9E26475D192C}" destId="{B2647D5B-F7AD-4F39-9DC1-8A5D56F8030D}" srcOrd="2" destOrd="0" presId="urn:microsoft.com/office/officeart/2005/8/layout/lProcess2"/>
    <dgm:cxn modelId="{2B84F0F1-B980-4366-B6E9-DD377EC13B52}" type="presParOf" srcId="{B2647D5B-F7AD-4F39-9DC1-8A5D56F8030D}" destId="{0471B127-3782-46CE-AC28-83716AA747B5}" srcOrd="0" destOrd="0" presId="urn:microsoft.com/office/officeart/2005/8/layout/lProcess2"/>
    <dgm:cxn modelId="{3A058758-2084-4BDA-8FAB-E72A9411D665}" type="presParOf" srcId="{0471B127-3782-46CE-AC28-83716AA747B5}" destId="{D7995A1A-1DB7-4D08-8B21-526CBF5AD374}" srcOrd="0" destOrd="0" presId="urn:microsoft.com/office/officeart/2005/8/layout/lProcess2"/>
    <dgm:cxn modelId="{E5DAF8BA-0B26-43A2-8216-F3AD560CD2EA}" type="presParOf" srcId="{8616A372-C68D-4471-A600-3757825680DC}" destId="{714C193D-D75F-4362-91F5-9E1B5CB23336}" srcOrd="1" destOrd="0" presId="urn:microsoft.com/office/officeart/2005/8/layout/lProcess2"/>
    <dgm:cxn modelId="{6F397B2A-CCDA-4216-A4E1-0FA4E779F9B2}" type="presParOf" srcId="{8616A372-C68D-4471-A600-3757825680DC}" destId="{6BB3BE4D-FA99-47D3-8987-BAFF2963E0EB}" srcOrd="2" destOrd="0" presId="urn:microsoft.com/office/officeart/2005/8/layout/lProcess2"/>
    <dgm:cxn modelId="{5700B820-1969-4DF2-82FF-DF233D5C4936}" type="presParOf" srcId="{6BB3BE4D-FA99-47D3-8987-BAFF2963E0EB}" destId="{D6F8F2C4-A61F-446E-85CC-BEBD3DD8F68E}" srcOrd="0" destOrd="0" presId="urn:microsoft.com/office/officeart/2005/8/layout/lProcess2"/>
    <dgm:cxn modelId="{1E9C2645-F24A-4D70-AB83-ECFAFF1C76C9}" type="presParOf" srcId="{6BB3BE4D-FA99-47D3-8987-BAFF2963E0EB}" destId="{06125C48-9F73-414B-9A25-8B3D67ACB1D6}" srcOrd="1" destOrd="0" presId="urn:microsoft.com/office/officeart/2005/8/layout/lProcess2"/>
    <dgm:cxn modelId="{BAAC5FF3-41A6-4F47-BEEA-E6909EF21DDC}" type="presParOf" srcId="{6BB3BE4D-FA99-47D3-8987-BAFF2963E0EB}" destId="{5007928D-4B87-4A90-879B-5E6C48DCF2C1}" srcOrd="2" destOrd="0" presId="urn:microsoft.com/office/officeart/2005/8/layout/lProcess2"/>
    <dgm:cxn modelId="{63376EDD-390A-4E3C-9C9F-5D3D2A989C0B}" type="presParOf" srcId="{5007928D-4B87-4A90-879B-5E6C48DCF2C1}" destId="{1D5A6267-56D3-40DB-BAA5-BFEB752B82CC}" srcOrd="0" destOrd="0" presId="urn:microsoft.com/office/officeart/2005/8/layout/lProcess2"/>
    <dgm:cxn modelId="{1A3F766F-3461-48F4-9902-D38A5DD72D2E}" type="presParOf" srcId="{1D5A6267-56D3-40DB-BAA5-BFEB752B82CC}" destId="{D09E31EA-2CB3-4187-9B79-09F9BFC273FB}" srcOrd="0" destOrd="0" presId="urn:microsoft.com/office/officeart/2005/8/layout/lProcess2"/>
    <dgm:cxn modelId="{4F147183-BBFB-487E-8688-FEE86CD049D0}" type="presParOf" srcId="{8616A372-C68D-4471-A600-3757825680DC}" destId="{3678A114-36D1-4CE8-B9F3-AA4D8BB377FF}" srcOrd="3" destOrd="0" presId="urn:microsoft.com/office/officeart/2005/8/layout/lProcess2"/>
    <dgm:cxn modelId="{E44A97FB-AAD4-4E20-928E-D7401D0936C4}" type="presParOf" srcId="{8616A372-C68D-4471-A600-3757825680DC}" destId="{B3BE790E-1183-48D9-AC63-DC98877BBDC7}" srcOrd="4" destOrd="0" presId="urn:microsoft.com/office/officeart/2005/8/layout/lProcess2"/>
    <dgm:cxn modelId="{11A44E7D-61E8-42AA-A503-D51E1076CD53}" type="presParOf" srcId="{B3BE790E-1183-48D9-AC63-DC98877BBDC7}" destId="{EB330FAD-B9BF-40E8-878B-B8AB88028664}" srcOrd="0" destOrd="0" presId="urn:microsoft.com/office/officeart/2005/8/layout/lProcess2"/>
    <dgm:cxn modelId="{331BE0C3-B02E-4D31-B09D-97A7A8868C24}" type="presParOf" srcId="{B3BE790E-1183-48D9-AC63-DC98877BBDC7}" destId="{3044D605-0674-49D3-ACD9-2DD5378BEBE9}" srcOrd="1" destOrd="0" presId="urn:microsoft.com/office/officeart/2005/8/layout/lProcess2"/>
    <dgm:cxn modelId="{46CA8BF1-B5FD-4367-B4E3-D5D235C8F70D}" type="presParOf" srcId="{B3BE790E-1183-48D9-AC63-DC98877BBDC7}" destId="{304B391E-10D9-4FDF-9C53-6A4CB97102B1}" srcOrd="2" destOrd="0" presId="urn:microsoft.com/office/officeart/2005/8/layout/lProcess2"/>
    <dgm:cxn modelId="{F366A588-26ED-4DB0-B44C-3881AC3B210B}" type="presParOf" srcId="{304B391E-10D9-4FDF-9C53-6A4CB97102B1}" destId="{682789D6-FF2E-4A23-889B-0D00D195A2C7}" srcOrd="0" destOrd="0" presId="urn:microsoft.com/office/officeart/2005/8/layout/lProcess2"/>
    <dgm:cxn modelId="{CAA132AA-4AB9-48A4-BD53-DB2FE3E907E0}" type="presParOf" srcId="{682789D6-FF2E-4A23-889B-0D00D195A2C7}" destId="{4BC9B17F-CF4B-48DB-84D9-128F288BDBC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23737B9-BC5F-4BD5-9999-CAB951AF5399}" type="doc">
      <dgm:prSet loTypeId="urn:microsoft.com/office/officeart/2005/8/layout/lProcess2" loCatId="list" qsTypeId="urn:microsoft.com/office/officeart/2005/8/quickstyle/simple1" qsCatId="simple" csTypeId="urn:microsoft.com/office/officeart/2005/8/colors/accent6_1" csCatId="accent6" phldr="1"/>
      <dgm:spPr/>
    </dgm:pt>
    <dgm:pt modelId="{5FBE816B-AE34-4F2D-8FFF-19905714F872}">
      <dgm:prSet phldrT="[Text]"/>
      <dgm:spPr/>
      <dgm:t>
        <a:bodyPr/>
        <a:lstStyle/>
        <a:p>
          <a:r>
            <a:rPr lang="en-IE" b="1" dirty="0"/>
            <a:t>Major</a:t>
          </a:r>
          <a:r>
            <a:rPr lang="en-IE" dirty="0"/>
            <a:t> </a:t>
          </a:r>
          <a:br>
            <a:rPr lang="en-IE" dirty="0"/>
          </a:br>
          <a:r>
            <a:rPr lang="en-IE" dirty="0"/>
            <a:t>version number</a:t>
          </a:r>
        </a:p>
      </dgm:t>
    </dgm:pt>
    <dgm:pt modelId="{E64973CA-D07C-4896-9477-574CF6B35F99}" type="parTrans" cxnId="{C418CD12-01D8-494E-83EC-D4ABD4615863}">
      <dgm:prSet/>
      <dgm:spPr/>
      <dgm:t>
        <a:bodyPr/>
        <a:lstStyle/>
        <a:p>
          <a:endParaRPr lang="en-IE"/>
        </a:p>
      </dgm:t>
    </dgm:pt>
    <dgm:pt modelId="{82E30731-D043-47D2-B931-7A4030E3CDEE}" type="sibTrans" cxnId="{C418CD12-01D8-494E-83EC-D4ABD4615863}">
      <dgm:prSet/>
      <dgm:spPr/>
      <dgm:t>
        <a:bodyPr/>
        <a:lstStyle/>
        <a:p>
          <a:endParaRPr lang="en-IE"/>
        </a:p>
      </dgm:t>
    </dgm:pt>
    <dgm:pt modelId="{156319E2-4935-4D5A-B8EC-A815EE258C0A}">
      <dgm:prSet phldrT="[Text]"/>
      <dgm:spPr/>
      <dgm:t>
        <a:bodyPr/>
        <a:lstStyle/>
        <a:p>
          <a:r>
            <a:rPr lang="en-IE" b="1" dirty="0"/>
            <a:t>Minor</a:t>
          </a:r>
          <a:r>
            <a:rPr lang="en-IE" dirty="0"/>
            <a:t> </a:t>
          </a:r>
          <a:br>
            <a:rPr lang="en-IE" dirty="0"/>
          </a:br>
          <a:r>
            <a:rPr lang="en-IE" dirty="0"/>
            <a:t>version number</a:t>
          </a:r>
        </a:p>
      </dgm:t>
    </dgm:pt>
    <dgm:pt modelId="{D5208953-DF6F-4C18-914F-FFF3CCF2C07A}" type="parTrans" cxnId="{F377E6B7-F4FD-4EFC-B1EA-635848D16FE7}">
      <dgm:prSet/>
      <dgm:spPr/>
      <dgm:t>
        <a:bodyPr/>
        <a:lstStyle/>
        <a:p>
          <a:endParaRPr lang="en-IE"/>
        </a:p>
      </dgm:t>
    </dgm:pt>
    <dgm:pt modelId="{8BF8F472-98AF-4D37-955D-4C062EA7F95C}" type="sibTrans" cxnId="{F377E6B7-F4FD-4EFC-B1EA-635848D16FE7}">
      <dgm:prSet/>
      <dgm:spPr/>
      <dgm:t>
        <a:bodyPr/>
        <a:lstStyle/>
        <a:p>
          <a:endParaRPr lang="en-IE"/>
        </a:p>
      </dgm:t>
    </dgm:pt>
    <dgm:pt modelId="{648542BA-7924-41B8-B1B5-B6FBE58A3E8F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7200" kern="1200" dirty="0">
            <a:latin typeface="Calibri" panose="020F0502020204030204"/>
            <a:ea typeface="+mn-ea"/>
            <a:cs typeface="+mn-cs"/>
          </a:endParaRPr>
        </a:p>
      </dgm:t>
    </dgm:pt>
    <dgm:pt modelId="{45A3D042-2E27-4ECB-BD16-90FAB4624C87}" type="parTrans" cxnId="{CBFDA93A-F9DD-47D1-BB03-18C98FCEDA47}">
      <dgm:prSet/>
      <dgm:spPr/>
      <dgm:t>
        <a:bodyPr/>
        <a:lstStyle/>
        <a:p>
          <a:endParaRPr lang="en-IE"/>
        </a:p>
      </dgm:t>
    </dgm:pt>
    <dgm:pt modelId="{87CE56D3-0AAF-43EB-9616-95E8AC9280B6}" type="sibTrans" cxnId="{CBFDA93A-F9DD-47D1-BB03-18C98FCEDA47}">
      <dgm:prSet/>
      <dgm:spPr/>
      <dgm:t>
        <a:bodyPr/>
        <a:lstStyle/>
        <a:p>
          <a:endParaRPr lang="en-IE"/>
        </a:p>
      </dgm:t>
    </dgm:pt>
    <dgm:pt modelId="{5670DFA6-2E84-4F35-A1A3-3C533B874FC0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900" kern="1200" dirty="0">
              <a:latin typeface="Calibri" panose="020F0502020204030204"/>
              <a:ea typeface="+mn-ea"/>
              <a:cs typeface="+mn-cs"/>
            </a:rPr>
            <a:t>1</a:t>
          </a:r>
        </a:p>
      </dgm:t>
    </dgm:pt>
    <dgm:pt modelId="{BE7777FA-E92E-49E4-B2B1-494695640501}" type="parTrans" cxnId="{54C158A6-434F-498D-9266-751A22CB004E}">
      <dgm:prSet/>
      <dgm:spPr/>
      <dgm:t>
        <a:bodyPr/>
        <a:lstStyle/>
        <a:p>
          <a:endParaRPr lang="en-IE"/>
        </a:p>
      </dgm:t>
    </dgm:pt>
    <dgm:pt modelId="{7D647ACA-8A23-4A8C-A101-DE8EA53FE07E}" type="sibTrans" cxnId="{54C158A6-434F-498D-9266-751A22CB004E}">
      <dgm:prSet/>
      <dgm:spPr/>
      <dgm:t>
        <a:bodyPr/>
        <a:lstStyle/>
        <a:p>
          <a:endParaRPr lang="en-IE"/>
        </a:p>
      </dgm:t>
    </dgm:pt>
    <dgm:pt modelId="{17338AC9-8D4D-4613-96A0-0BE181229B4F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500" kern="1200">
              <a:latin typeface="Calibri" panose="020F0502020204030204"/>
              <a:ea typeface="+mn-ea"/>
              <a:cs typeface="+mn-cs"/>
            </a:rPr>
            <a:t>10</a:t>
          </a:r>
          <a:endParaRPr lang="en-IE" sz="11500" kern="1200" dirty="0">
            <a:latin typeface="Calibri" panose="020F0502020204030204"/>
            <a:ea typeface="+mn-ea"/>
            <a:cs typeface="+mn-cs"/>
          </a:endParaRPr>
        </a:p>
      </dgm:t>
    </dgm:pt>
    <dgm:pt modelId="{52FCB2E5-E6FE-4CD5-9538-268F95102BBA}" type="parTrans" cxnId="{50242DE5-1E53-4360-AA56-CB7C6A206BD3}">
      <dgm:prSet/>
      <dgm:spPr/>
      <dgm:t>
        <a:bodyPr/>
        <a:lstStyle/>
        <a:p>
          <a:endParaRPr lang="en-IE"/>
        </a:p>
      </dgm:t>
    </dgm:pt>
    <dgm:pt modelId="{9746ED14-114A-42DD-AC6C-C9D1BE56E51A}" type="sibTrans" cxnId="{50242DE5-1E53-4360-AA56-CB7C6A206BD3}">
      <dgm:prSet/>
      <dgm:spPr/>
      <dgm:t>
        <a:bodyPr/>
        <a:lstStyle/>
        <a:p>
          <a:endParaRPr lang="en-IE"/>
        </a:p>
      </dgm:t>
    </dgm:pt>
    <dgm:pt modelId="{A8863AEA-DDEC-4730-A436-B1118761DE62}">
      <dgm:prSet phldrT="[Text]"/>
      <dgm:spPr/>
      <dgm:t>
        <a:bodyPr/>
        <a:lstStyle/>
        <a:p>
          <a:r>
            <a:rPr lang="en-IE" b="1" dirty="0"/>
            <a:t>Patch </a:t>
          </a:r>
          <a:br>
            <a:rPr lang="en-IE" b="1" dirty="0"/>
          </a:br>
          <a:r>
            <a:rPr lang="en-IE" dirty="0"/>
            <a:t>(revision number)</a:t>
          </a:r>
        </a:p>
      </dgm:t>
    </dgm:pt>
    <dgm:pt modelId="{F52E9B00-3A6A-46F0-BFA2-39C99E01D930}" type="parTrans" cxnId="{EB1E5DB4-4F78-425D-B114-EB5340BB6526}">
      <dgm:prSet/>
      <dgm:spPr/>
      <dgm:t>
        <a:bodyPr/>
        <a:lstStyle/>
        <a:p>
          <a:endParaRPr lang="en-IE"/>
        </a:p>
      </dgm:t>
    </dgm:pt>
    <dgm:pt modelId="{6CE149EF-846D-4814-A2E1-7BE2CF9A54DD}" type="sibTrans" cxnId="{EB1E5DB4-4F78-425D-B114-EB5340BB6526}">
      <dgm:prSet/>
      <dgm:spPr/>
      <dgm:t>
        <a:bodyPr/>
        <a:lstStyle/>
        <a:p>
          <a:endParaRPr lang="en-IE"/>
        </a:p>
      </dgm:t>
    </dgm:pt>
    <dgm:pt modelId="{8616A372-C68D-4471-A600-3757825680DC}" type="pres">
      <dgm:prSet presAssocID="{B23737B9-BC5F-4BD5-9999-CAB951AF5399}" presName="theList" presStyleCnt="0">
        <dgm:presLayoutVars>
          <dgm:dir/>
          <dgm:animLvl val="lvl"/>
          <dgm:resizeHandles val="exact"/>
        </dgm:presLayoutVars>
      </dgm:prSet>
      <dgm:spPr/>
    </dgm:pt>
    <dgm:pt modelId="{C4C4FE9B-84A5-4F4E-BF11-9E26475D192C}" type="pres">
      <dgm:prSet presAssocID="{5FBE816B-AE34-4F2D-8FFF-19905714F872}" presName="compNode" presStyleCnt="0"/>
      <dgm:spPr/>
    </dgm:pt>
    <dgm:pt modelId="{FD695FBF-49AA-4B6D-B764-3D87D5464320}" type="pres">
      <dgm:prSet presAssocID="{5FBE816B-AE34-4F2D-8FFF-19905714F872}" presName="aNode" presStyleLbl="bgShp" presStyleIdx="0" presStyleCnt="3"/>
      <dgm:spPr/>
    </dgm:pt>
    <dgm:pt modelId="{EF9F1A04-D1C7-425E-896E-EDA280BC5EFA}" type="pres">
      <dgm:prSet presAssocID="{5FBE816B-AE34-4F2D-8FFF-19905714F872}" presName="textNode" presStyleLbl="bgShp" presStyleIdx="0" presStyleCnt="3"/>
      <dgm:spPr/>
    </dgm:pt>
    <dgm:pt modelId="{B2647D5B-F7AD-4F39-9DC1-8A5D56F8030D}" type="pres">
      <dgm:prSet presAssocID="{5FBE816B-AE34-4F2D-8FFF-19905714F872}" presName="compChildNode" presStyleCnt="0"/>
      <dgm:spPr/>
    </dgm:pt>
    <dgm:pt modelId="{0471B127-3782-46CE-AC28-83716AA747B5}" type="pres">
      <dgm:prSet presAssocID="{5FBE816B-AE34-4F2D-8FFF-19905714F872}" presName="theInnerList" presStyleCnt="0"/>
      <dgm:spPr/>
    </dgm:pt>
    <dgm:pt modelId="{D7995A1A-1DB7-4D08-8B21-526CBF5AD374}" type="pres">
      <dgm:prSet presAssocID="{5670DFA6-2E84-4F35-A1A3-3C533B874FC0}" presName="childNode" presStyleLbl="node1" presStyleIdx="0" presStyleCnt="3">
        <dgm:presLayoutVars>
          <dgm:bulletEnabled val="1"/>
        </dgm:presLayoutVars>
      </dgm:prSet>
      <dgm:spPr>
        <a:xfrm>
          <a:off x="334474" y="1266348"/>
          <a:ext cx="2665542" cy="2743755"/>
        </a:xfrm>
        <a:prstGeom prst="roundRect">
          <a:avLst>
            <a:gd name="adj" fmla="val 10000"/>
          </a:avLst>
        </a:prstGeom>
      </dgm:spPr>
    </dgm:pt>
    <dgm:pt modelId="{714C193D-D75F-4362-91F5-9E1B5CB23336}" type="pres">
      <dgm:prSet presAssocID="{5FBE816B-AE34-4F2D-8FFF-19905714F872}" presName="aSpace" presStyleCnt="0"/>
      <dgm:spPr/>
    </dgm:pt>
    <dgm:pt modelId="{6BB3BE4D-FA99-47D3-8987-BAFF2963E0EB}" type="pres">
      <dgm:prSet presAssocID="{156319E2-4935-4D5A-B8EC-A815EE258C0A}" presName="compNode" presStyleCnt="0"/>
      <dgm:spPr/>
    </dgm:pt>
    <dgm:pt modelId="{D6F8F2C4-A61F-446E-85CC-BEBD3DD8F68E}" type="pres">
      <dgm:prSet presAssocID="{156319E2-4935-4D5A-B8EC-A815EE258C0A}" presName="aNode" presStyleLbl="bgShp" presStyleIdx="1" presStyleCnt="3"/>
      <dgm:spPr/>
    </dgm:pt>
    <dgm:pt modelId="{06125C48-9F73-414B-9A25-8B3D67ACB1D6}" type="pres">
      <dgm:prSet presAssocID="{156319E2-4935-4D5A-B8EC-A815EE258C0A}" presName="textNode" presStyleLbl="bgShp" presStyleIdx="1" presStyleCnt="3"/>
      <dgm:spPr/>
    </dgm:pt>
    <dgm:pt modelId="{5007928D-4B87-4A90-879B-5E6C48DCF2C1}" type="pres">
      <dgm:prSet presAssocID="{156319E2-4935-4D5A-B8EC-A815EE258C0A}" presName="compChildNode" presStyleCnt="0"/>
      <dgm:spPr/>
    </dgm:pt>
    <dgm:pt modelId="{1D5A6267-56D3-40DB-BAA5-BFEB752B82CC}" type="pres">
      <dgm:prSet presAssocID="{156319E2-4935-4D5A-B8EC-A815EE258C0A}" presName="theInnerList" presStyleCnt="0"/>
      <dgm:spPr/>
    </dgm:pt>
    <dgm:pt modelId="{D09E31EA-2CB3-4187-9B79-09F9BFC273FB}" type="pres">
      <dgm:prSet presAssocID="{17338AC9-8D4D-4613-96A0-0BE181229B4F}" presName="childNode" presStyleLbl="node1" presStyleIdx="1" presStyleCnt="3">
        <dgm:presLayoutVars>
          <dgm:bulletEnabled val="1"/>
        </dgm:presLayoutVars>
      </dgm:prSet>
      <dgm:spPr>
        <a:xfrm>
          <a:off x="3916297" y="1266348"/>
          <a:ext cx="2665542" cy="2743755"/>
        </a:xfrm>
        <a:prstGeom prst="roundRect">
          <a:avLst>
            <a:gd name="adj" fmla="val 10000"/>
          </a:avLst>
        </a:prstGeom>
      </dgm:spPr>
    </dgm:pt>
    <dgm:pt modelId="{3678A114-36D1-4CE8-B9F3-AA4D8BB377FF}" type="pres">
      <dgm:prSet presAssocID="{156319E2-4935-4D5A-B8EC-A815EE258C0A}" presName="aSpace" presStyleCnt="0"/>
      <dgm:spPr/>
    </dgm:pt>
    <dgm:pt modelId="{B3BE790E-1183-48D9-AC63-DC98877BBDC7}" type="pres">
      <dgm:prSet presAssocID="{A8863AEA-DDEC-4730-A436-B1118761DE62}" presName="compNode" presStyleCnt="0"/>
      <dgm:spPr/>
    </dgm:pt>
    <dgm:pt modelId="{EB330FAD-B9BF-40E8-878B-B8AB88028664}" type="pres">
      <dgm:prSet presAssocID="{A8863AEA-DDEC-4730-A436-B1118761DE62}" presName="aNode" presStyleLbl="bgShp" presStyleIdx="2" presStyleCnt="3"/>
      <dgm:spPr/>
    </dgm:pt>
    <dgm:pt modelId="{3044D605-0674-49D3-ACD9-2DD5378BEBE9}" type="pres">
      <dgm:prSet presAssocID="{A8863AEA-DDEC-4730-A436-B1118761DE62}" presName="textNode" presStyleLbl="bgShp" presStyleIdx="2" presStyleCnt="3"/>
      <dgm:spPr/>
    </dgm:pt>
    <dgm:pt modelId="{304B391E-10D9-4FDF-9C53-6A4CB97102B1}" type="pres">
      <dgm:prSet presAssocID="{A8863AEA-DDEC-4730-A436-B1118761DE62}" presName="compChildNode" presStyleCnt="0"/>
      <dgm:spPr/>
    </dgm:pt>
    <dgm:pt modelId="{682789D6-FF2E-4A23-889B-0D00D195A2C7}" type="pres">
      <dgm:prSet presAssocID="{A8863AEA-DDEC-4730-A436-B1118761DE62}" presName="theInnerList" presStyleCnt="0"/>
      <dgm:spPr/>
    </dgm:pt>
    <dgm:pt modelId="{4BC9B17F-CF4B-48DB-84D9-128F288BDBC4}" type="pres">
      <dgm:prSet presAssocID="{648542BA-7924-41B8-B1B5-B6FBE58A3E8F}" presName="childNode" presStyleLbl="node1" presStyleIdx="2" presStyleCnt="3">
        <dgm:presLayoutVars>
          <dgm:bulletEnabled val="1"/>
        </dgm:presLayoutVars>
      </dgm:prSet>
      <dgm:spPr>
        <a:xfrm>
          <a:off x="7498120" y="1266348"/>
          <a:ext cx="2665542" cy="2743755"/>
        </a:xfrm>
        <a:prstGeom prst="roundRect">
          <a:avLst>
            <a:gd name="adj" fmla="val 10000"/>
          </a:avLst>
        </a:prstGeom>
      </dgm:spPr>
    </dgm:pt>
  </dgm:ptLst>
  <dgm:cxnLst>
    <dgm:cxn modelId="{129E4804-058F-409C-B20A-49276B5DB198}" type="presOf" srcId="{A8863AEA-DDEC-4730-A436-B1118761DE62}" destId="{3044D605-0674-49D3-ACD9-2DD5378BEBE9}" srcOrd="1" destOrd="0" presId="urn:microsoft.com/office/officeart/2005/8/layout/lProcess2"/>
    <dgm:cxn modelId="{0F55D00F-DBFA-4803-A5C9-58EC41D55EB7}" type="presOf" srcId="{B23737B9-BC5F-4BD5-9999-CAB951AF5399}" destId="{8616A372-C68D-4471-A600-3757825680DC}" srcOrd="0" destOrd="0" presId="urn:microsoft.com/office/officeart/2005/8/layout/lProcess2"/>
    <dgm:cxn modelId="{C418CD12-01D8-494E-83EC-D4ABD4615863}" srcId="{B23737B9-BC5F-4BD5-9999-CAB951AF5399}" destId="{5FBE816B-AE34-4F2D-8FFF-19905714F872}" srcOrd="0" destOrd="0" parTransId="{E64973CA-D07C-4896-9477-574CF6B35F99}" sibTransId="{82E30731-D043-47D2-B931-7A4030E3CDEE}"/>
    <dgm:cxn modelId="{1AFBF12F-C385-465A-93A6-70E27DFC841D}" type="presOf" srcId="{A8863AEA-DDEC-4730-A436-B1118761DE62}" destId="{EB330FAD-B9BF-40E8-878B-B8AB88028664}" srcOrd="0" destOrd="0" presId="urn:microsoft.com/office/officeart/2005/8/layout/lProcess2"/>
    <dgm:cxn modelId="{CBFDA93A-F9DD-47D1-BB03-18C98FCEDA47}" srcId="{A8863AEA-DDEC-4730-A436-B1118761DE62}" destId="{648542BA-7924-41B8-B1B5-B6FBE58A3E8F}" srcOrd="0" destOrd="0" parTransId="{45A3D042-2E27-4ECB-BD16-90FAB4624C87}" sibTransId="{87CE56D3-0AAF-43EB-9616-95E8AC9280B6}"/>
    <dgm:cxn modelId="{1A132E67-6C7A-402B-9AFF-35D1AA6DB68A}" type="presOf" srcId="{5670DFA6-2E84-4F35-A1A3-3C533B874FC0}" destId="{D7995A1A-1DB7-4D08-8B21-526CBF5AD374}" srcOrd="0" destOrd="0" presId="urn:microsoft.com/office/officeart/2005/8/layout/lProcess2"/>
    <dgm:cxn modelId="{405B9E95-F959-4590-9DA1-9A02F31DB047}" type="presOf" srcId="{648542BA-7924-41B8-B1B5-B6FBE58A3E8F}" destId="{4BC9B17F-CF4B-48DB-84D9-128F288BDBC4}" srcOrd="0" destOrd="0" presId="urn:microsoft.com/office/officeart/2005/8/layout/lProcess2"/>
    <dgm:cxn modelId="{54C158A6-434F-498D-9266-751A22CB004E}" srcId="{5FBE816B-AE34-4F2D-8FFF-19905714F872}" destId="{5670DFA6-2E84-4F35-A1A3-3C533B874FC0}" srcOrd="0" destOrd="0" parTransId="{BE7777FA-E92E-49E4-B2B1-494695640501}" sibTransId="{7D647ACA-8A23-4A8C-A101-DE8EA53FE07E}"/>
    <dgm:cxn modelId="{157F5EAE-B178-4016-B795-9F590E13CDE6}" type="presOf" srcId="{5FBE816B-AE34-4F2D-8FFF-19905714F872}" destId="{EF9F1A04-D1C7-425E-896E-EDA280BC5EFA}" srcOrd="1" destOrd="0" presId="urn:microsoft.com/office/officeart/2005/8/layout/lProcess2"/>
    <dgm:cxn modelId="{EB1E5DB4-4F78-425D-B114-EB5340BB6526}" srcId="{B23737B9-BC5F-4BD5-9999-CAB951AF5399}" destId="{A8863AEA-DDEC-4730-A436-B1118761DE62}" srcOrd="2" destOrd="0" parTransId="{F52E9B00-3A6A-46F0-BFA2-39C99E01D930}" sibTransId="{6CE149EF-846D-4814-A2E1-7BE2CF9A54DD}"/>
    <dgm:cxn modelId="{F377E6B7-F4FD-4EFC-B1EA-635848D16FE7}" srcId="{B23737B9-BC5F-4BD5-9999-CAB951AF5399}" destId="{156319E2-4935-4D5A-B8EC-A815EE258C0A}" srcOrd="1" destOrd="0" parTransId="{D5208953-DF6F-4C18-914F-FFF3CCF2C07A}" sibTransId="{8BF8F472-98AF-4D37-955D-4C062EA7F95C}"/>
    <dgm:cxn modelId="{715E0BC6-7706-4ADF-8471-826841B29502}" type="presOf" srcId="{5FBE816B-AE34-4F2D-8FFF-19905714F872}" destId="{FD695FBF-49AA-4B6D-B764-3D87D5464320}" srcOrd="0" destOrd="0" presId="urn:microsoft.com/office/officeart/2005/8/layout/lProcess2"/>
    <dgm:cxn modelId="{57B3E7D6-C042-42BC-BED3-A6E4B599E604}" type="presOf" srcId="{156319E2-4935-4D5A-B8EC-A815EE258C0A}" destId="{D6F8F2C4-A61F-446E-85CC-BEBD3DD8F68E}" srcOrd="0" destOrd="0" presId="urn:microsoft.com/office/officeart/2005/8/layout/lProcess2"/>
    <dgm:cxn modelId="{50242DE5-1E53-4360-AA56-CB7C6A206BD3}" srcId="{156319E2-4935-4D5A-B8EC-A815EE258C0A}" destId="{17338AC9-8D4D-4613-96A0-0BE181229B4F}" srcOrd="0" destOrd="0" parTransId="{52FCB2E5-E6FE-4CD5-9538-268F95102BBA}" sibTransId="{9746ED14-114A-42DD-AC6C-C9D1BE56E51A}"/>
    <dgm:cxn modelId="{8F29D0F7-FC69-4571-AF34-3A1986EC8A5E}" type="presOf" srcId="{17338AC9-8D4D-4613-96A0-0BE181229B4F}" destId="{D09E31EA-2CB3-4187-9B79-09F9BFC273FB}" srcOrd="0" destOrd="0" presId="urn:microsoft.com/office/officeart/2005/8/layout/lProcess2"/>
    <dgm:cxn modelId="{8BE302FC-7E2E-48E8-B7F6-F5402C1515C9}" type="presOf" srcId="{156319E2-4935-4D5A-B8EC-A815EE258C0A}" destId="{06125C48-9F73-414B-9A25-8B3D67ACB1D6}" srcOrd="1" destOrd="0" presId="urn:microsoft.com/office/officeart/2005/8/layout/lProcess2"/>
    <dgm:cxn modelId="{DCA124F0-54C6-48F4-A4A7-A77E266D57CB}" type="presParOf" srcId="{8616A372-C68D-4471-A600-3757825680DC}" destId="{C4C4FE9B-84A5-4F4E-BF11-9E26475D192C}" srcOrd="0" destOrd="0" presId="urn:microsoft.com/office/officeart/2005/8/layout/lProcess2"/>
    <dgm:cxn modelId="{30745082-1E1F-4050-BC9A-BBBC5889E5E4}" type="presParOf" srcId="{C4C4FE9B-84A5-4F4E-BF11-9E26475D192C}" destId="{FD695FBF-49AA-4B6D-B764-3D87D5464320}" srcOrd="0" destOrd="0" presId="urn:microsoft.com/office/officeart/2005/8/layout/lProcess2"/>
    <dgm:cxn modelId="{F257838D-72F1-43B0-ACCC-ACA2306DB4F4}" type="presParOf" srcId="{C4C4FE9B-84A5-4F4E-BF11-9E26475D192C}" destId="{EF9F1A04-D1C7-425E-896E-EDA280BC5EFA}" srcOrd="1" destOrd="0" presId="urn:microsoft.com/office/officeart/2005/8/layout/lProcess2"/>
    <dgm:cxn modelId="{63F79BAF-FBFD-4D49-8393-3AF66E982B1E}" type="presParOf" srcId="{C4C4FE9B-84A5-4F4E-BF11-9E26475D192C}" destId="{B2647D5B-F7AD-4F39-9DC1-8A5D56F8030D}" srcOrd="2" destOrd="0" presId="urn:microsoft.com/office/officeart/2005/8/layout/lProcess2"/>
    <dgm:cxn modelId="{2B84F0F1-B980-4366-B6E9-DD377EC13B52}" type="presParOf" srcId="{B2647D5B-F7AD-4F39-9DC1-8A5D56F8030D}" destId="{0471B127-3782-46CE-AC28-83716AA747B5}" srcOrd="0" destOrd="0" presId="urn:microsoft.com/office/officeart/2005/8/layout/lProcess2"/>
    <dgm:cxn modelId="{3A058758-2084-4BDA-8FAB-E72A9411D665}" type="presParOf" srcId="{0471B127-3782-46CE-AC28-83716AA747B5}" destId="{D7995A1A-1DB7-4D08-8B21-526CBF5AD374}" srcOrd="0" destOrd="0" presId="urn:microsoft.com/office/officeart/2005/8/layout/lProcess2"/>
    <dgm:cxn modelId="{E5DAF8BA-0B26-43A2-8216-F3AD560CD2EA}" type="presParOf" srcId="{8616A372-C68D-4471-A600-3757825680DC}" destId="{714C193D-D75F-4362-91F5-9E1B5CB23336}" srcOrd="1" destOrd="0" presId="urn:microsoft.com/office/officeart/2005/8/layout/lProcess2"/>
    <dgm:cxn modelId="{6F397B2A-CCDA-4216-A4E1-0FA4E779F9B2}" type="presParOf" srcId="{8616A372-C68D-4471-A600-3757825680DC}" destId="{6BB3BE4D-FA99-47D3-8987-BAFF2963E0EB}" srcOrd="2" destOrd="0" presId="urn:microsoft.com/office/officeart/2005/8/layout/lProcess2"/>
    <dgm:cxn modelId="{5700B820-1969-4DF2-82FF-DF233D5C4936}" type="presParOf" srcId="{6BB3BE4D-FA99-47D3-8987-BAFF2963E0EB}" destId="{D6F8F2C4-A61F-446E-85CC-BEBD3DD8F68E}" srcOrd="0" destOrd="0" presId="urn:microsoft.com/office/officeart/2005/8/layout/lProcess2"/>
    <dgm:cxn modelId="{1E9C2645-F24A-4D70-AB83-ECFAFF1C76C9}" type="presParOf" srcId="{6BB3BE4D-FA99-47D3-8987-BAFF2963E0EB}" destId="{06125C48-9F73-414B-9A25-8B3D67ACB1D6}" srcOrd="1" destOrd="0" presId="urn:microsoft.com/office/officeart/2005/8/layout/lProcess2"/>
    <dgm:cxn modelId="{BAAC5FF3-41A6-4F47-BEEA-E6909EF21DDC}" type="presParOf" srcId="{6BB3BE4D-FA99-47D3-8987-BAFF2963E0EB}" destId="{5007928D-4B87-4A90-879B-5E6C48DCF2C1}" srcOrd="2" destOrd="0" presId="urn:microsoft.com/office/officeart/2005/8/layout/lProcess2"/>
    <dgm:cxn modelId="{63376EDD-390A-4E3C-9C9F-5D3D2A989C0B}" type="presParOf" srcId="{5007928D-4B87-4A90-879B-5E6C48DCF2C1}" destId="{1D5A6267-56D3-40DB-BAA5-BFEB752B82CC}" srcOrd="0" destOrd="0" presId="urn:microsoft.com/office/officeart/2005/8/layout/lProcess2"/>
    <dgm:cxn modelId="{1A3F766F-3461-48F4-9902-D38A5DD72D2E}" type="presParOf" srcId="{1D5A6267-56D3-40DB-BAA5-BFEB752B82CC}" destId="{D09E31EA-2CB3-4187-9B79-09F9BFC273FB}" srcOrd="0" destOrd="0" presId="urn:microsoft.com/office/officeart/2005/8/layout/lProcess2"/>
    <dgm:cxn modelId="{4F147183-BBFB-487E-8688-FEE86CD049D0}" type="presParOf" srcId="{8616A372-C68D-4471-A600-3757825680DC}" destId="{3678A114-36D1-4CE8-B9F3-AA4D8BB377FF}" srcOrd="3" destOrd="0" presId="urn:microsoft.com/office/officeart/2005/8/layout/lProcess2"/>
    <dgm:cxn modelId="{E44A97FB-AAD4-4E20-928E-D7401D0936C4}" type="presParOf" srcId="{8616A372-C68D-4471-A600-3757825680DC}" destId="{B3BE790E-1183-48D9-AC63-DC98877BBDC7}" srcOrd="4" destOrd="0" presId="urn:microsoft.com/office/officeart/2005/8/layout/lProcess2"/>
    <dgm:cxn modelId="{11A44E7D-61E8-42AA-A503-D51E1076CD53}" type="presParOf" srcId="{B3BE790E-1183-48D9-AC63-DC98877BBDC7}" destId="{EB330FAD-B9BF-40E8-878B-B8AB88028664}" srcOrd="0" destOrd="0" presId="urn:microsoft.com/office/officeart/2005/8/layout/lProcess2"/>
    <dgm:cxn modelId="{331BE0C3-B02E-4D31-B09D-97A7A8868C24}" type="presParOf" srcId="{B3BE790E-1183-48D9-AC63-DC98877BBDC7}" destId="{3044D605-0674-49D3-ACD9-2DD5378BEBE9}" srcOrd="1" destOrd="0" presId="urn:microsoft.com/office/officeart/2005/8/layout/lProcess2"/>
    <dgm:cxn modelId="{46CA8BF1-B5FD-4367-B4E3-D5D235C8F70D}" type="presParOf" srcId="{B3BE790E-1183-48D9-AC63-DC98877BBDC7}" destId="{304B391E-10D9-4FDF-9C53-6A4CB97102B1}" srcOrd="2" destOrd="0" presId="urn:microsoft.com/office/officeart/2005/8/layout/lProcess2"/>
    <dgm:cxn modelId="{F366A588-26ED-4DB0-B44C-3881AC3B210B}" type="presParOf" srcId="{304B391E-10D9-4FDF-9C53-6A4CB97102B1}" destId="{682789D6-FF2E-4A23-889B-0D00D195A2C7}" srcOrd="0" destOrd="0" presId="urn:microsoft.com/office/officeart/2005/8/layout/lProcess2"/>
    <dgm:cxn modelId="{CAA132AA-4AB9-48A4-BD53-DB2FE3E907E0}" type="presParOf" srcId="{682789D6-FF2E-4A23-889B-0D00D195A2C7}" destId="{4BC9B17F-CF4B-48DB-84D9-128F288BDBC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23737B9-BC5F-4BD5-9999-CAB951AF5399}" type="doc">
      <dgm:prSet loTypeId="urn:microsoft.com/office/officeart/2005/8/layout/lProcess2" loCatId="list" qsTypeId="urn:microsoft.com/office/officeart/2005/8/quickstyle/simple1" qsCatId="simple" csTypeId="urn:microsoft.com/office/officeart/2005/8/colors/accent6_1" csCatId="accent6" phldr="1"/>
      <dgm:spPr/>
    </dgm:pt>
    <dgm:pt modelId="{5FBE816B-AE34-4F2D-8FFF-19905714F872}">
      <dgm:prSet phldrT="[Text]"/>
      <dgm:spPr/>
      <dgm:t>
        <a:bodyPr/>
        <a:lstStyle/>
        <a:p>
          <a:r>
            <a:rPr lang="en-IE" b="1" dirty="0"/>
            <a:t>Major</a:t>
          </a:r>
          <a:r>
            <a:rPr lang="en-IE" dirty="0"/>
            <a:t> </a:t>
          </a:r>
          <a:br>
            <a:rPr lang="en-IE" dirty="0"/>
          </a:br>
          <a:r>
            <a:rPr lang="en-IE" dirty="0"/>
            <a:t>version number</a:t>
          </a:r>
        </a:p>
      </dgm:t>
    </dgm:pt>
    <dgm:pt modelId="{E64973CA-D07C-4896-9477-574CF6B35F99}" type="parTrans" cxnId="{C418CD12-01D8-494E-83EC-D4ABD4615863}">
      <dgm:prSet/>
      <dgm:spPr/>
      <dgm:t>
        <a:bodyPr/>
        <a:lstStyle/>
        <a:p>
          <a:endParaRPr lang="en-IE"/>
        </a:p>
      </dgm:t>
    </dgm:pt>
    <dgm:pt modelId="{82E30731-D043-47D2-B931-7A4030E3CDEE}" type="sibTrans" cxnId="{C418CD12-01D8-494E-83EC-D4ABD4615863}">
      <dgm:prSet/>
      <dgm:spPr/>
      <dgm:t>
        <a:bodyPr/>
        <a:lstStyle/>
        <a:p>
          <a:endParaRPr lang="en-IE"/>
        </a:p>
      </dgm:t>
    </dgm:pt>
    <dgm:pt modelId="{156319E2-4935-4D5A-B8EC-A815EE258C0A}">
      <dgm:prSet phldrT="[Text]"/>
      <dgm:spPr/>
      <dgm:t>
        <a:bodyPr/>
        <a:lstStyle/>
        <a:p>
          <a:r>
            <a:rPr lang="en-IE" b="1" dirty="0"/>
            <a:t>Minor</a:t>
          </a:r>
          <a:r>
            <a:rPr lang="en-IE" dirty="0"/>
            <a:t> </a:t>
          </a:r>
          <a:br>
            <a:rPr lang="en-IE" dirty="0"/>
          </a:br>
          <a:r>
            <a:rPr lang="en-IE" dirty="0"/>
            <a:t>version number</a:t>
          </a:r>
        </a:p>
      </dgm:t>
    </dgm:pt>
    <dgm:pt modelId="{D5208953-DF6F-4C18-914F-FFF3CCF2C07A}" type="parTrans" cxnId="{F377E6B7-F4FD-4EFC-B1EA-635848D16FE7}">
      <dgm:prSet/>
      <dgm:spPr/>
      <dgm:t>
        <a:bodyPr/>
        <a:lstStyle/>
        <a:p>
          <a:endParaRPr lang="en-IE"/>
        </a:p>
      </dgm:t>
    </dgm:pt>
    <dgm:pt modelId="{8BF8F472-98AF-4D37-955D-4C062EA7F95C}" type="sibTrans" cxnId="{F377E6B7-F4FD-4EFC-B1EA-635848D16FE7}">
      <dgm:prSet/>
      <dgm:spPr/>
      <dgm:t>
        <a:bodyPr/>
        <a:lstStyle/>
        <a:p>
          <a:endParaRPr lang="en-IE"/>
        </a:p>
      </dgm:t>
    </dgm:pt>
    <dgm:pt modelId="{648542BA-7924-41B8-B1B5-B6FBE58A3E8F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7200" kern="1200" dirty="0">
              <a:latin typeface="Calibri" panose="020F0502020204030204"/>
              <a:ea typeface="+mn-ea"/>
              <a:cs typeface="+mn-cs"/>
            </a:rPr>
            <a:t>0</a:t>
          </a:r>
        </a:p>
      </dgm:t>
    </dgm:pt>
    <dgm:pt modelId="{45A3D042-2E27-4ECB-BD16-90FAB4624C87}" type="parTrans" cxnId="{CBFDA93A-F9DD-47D1-BB03-18C98FCEDA47}">
      <dgm:prSet/>
      <dgm:spPr/>
      <dgm:t>
        <a:bodyPr/>
        <a:lstStyle/>
        <a:p>
          <a:endParaRPr lang="en-IE"/>
        </a:p>
      </dgm:t>
    </dgm:pt>
    <dgm:pt modelId="{87CE56D3-0AAF-43EB-9616-95E8AC9280B6}" type="sibTrans" cxnId="{CBFDA93A-F9DD-47D1-BB03-18C98FCEDA47}">
      <dgm:prSet/>
      <dgm:spPr/>
      <dgm:t>
        <a:bodyPr/>
        <a:lstStyle/>
        <a:p>
          <a:endParaRPr lang="en-IE"/>
        </a:p>
      </dgm:t>
    </dgm:pt>
    <dgm:pt modelId="{5670DFA6-2E84-4F35-A1A3-3C533B874FC0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900" kern="1200" dirty="0">
              <a:latin typeface="Calibri" panose="020F0502020204030204"/>
              <a:ea typeface="+mn-ea"/>
              <a:cs typeface="+mn-cs"/>
            </a:rPr>
            <a:t>1</a:t>
          </a:r>
        </a:p>
      </dgm:t>
    </dgm:pt>
    <dgm:pt modelId="{BE7777FA-E92E-49E4-B2B1-494695640501}" type="parTrans" cxnId="{54C158A6-434F-498D-9266-751A22CB004E}">
      <dgm:prSet/>
      <dgm:spPr/>
      <dgm:t>
        <a:bodyPr/>
        <a:lstStyle/>
        <a:p>
          <a:endParaRPr lang="en-IE"/>
        </a:p>
      </dgm:t>
    </dgm:pt>
    <dgm:pt modelId="{7D647ACA-8A23-4A8C-A101-DE8EA53FE07E}" type="sibTrans" cxnId="{54C158A6-434F-498D-9266-751A22CB004E}">
      <dgm:prSet/>
      <dgm:spPr/>
      <dgm:t>
        <a:bodyPr/>
        <a:lstStyle/>
        <a:p>
          <a:endParaRPr lang="en-IE"/>
        </a:p>
      </dgm:t>
    </dgm:pt>
    <dgm:pt modelId="{17338AC9-8D4D-4613-96A0-0BE181229B4F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500" kern="1200">
              <a:latin typeface="Calibri" panose="020F0502020204030204"/>
              <a:ea typeface="+mn-ea"/>
              <a:cs typeface="+mn-cs"/>
            </a:rPr>
            <a:t>10</a:t>
          </a:r>
          <a:endParaRPr lang="en-IE" sz="11500" kern="1200" dirty="0">
            <a:latin typeface="Calibri" panose="020F0502020204030204"/>
            <a:ea typeface="+mn-ea"/>
            <a:cs typeface="+mn-cs"/>
          </a:endParaRPr>
        </a:p>
      </dgm:t>
    </dgm:pt>
    <dgm:pt modelId="{52FCB2E5-E6FE-4CD5-9538-268F95102BBA}" type="parTrans" cxnId="{50242DE5-1E53-4360-AA56-CB7C6A206BD3}">
      <dgm:prSet/>
      <dgm:spPr/>
      <dgm:t>
        <a:bodyPr/>
        <a:lstStyle/>
        <a:p>
          <a:endParaRPr lang="en-IE"/>
        </a:p>
      </dgm:t>
    </dgm:pt>
    <dgm:pt modelId="{9746ED14-114A-42DD-AC6C-C9D1BE56E51A}" type="sibTrans" cxnId="{50242DE5-1E53-4360-AA56-CB7C6A206BD3}">
      <dgm:prSet/>
      <dgm:spPr/>
      <dgm:t>
        <a:bodyPr/>
        <a:lstStyle/>
        <a:p>
          <a:endParaRPr lang="en-IE"/>
        </a:p>
      </dgm:t>
    </dgm:pt>
    <dgm:pt modelId="{A8863AEA-DDEC-4730-A436-B1118761DE62}">
      <dgm:prSet phldrT="[Text]"/>
      <dgm:spPr/>
      <dgm:t>
        <a:bodyPr/>
        <a:lstStyle/>
        <a:p>
          <a:r>
            <a:rPr lang="en-IE" b="1" dirty="0"/>
            <a:t>Patch </a:t>
          </a:r>
          <a:br>
            <a:rPr lang="en-IE" b="1" dirty="0"/>
          </a:br>
          <a:r>
            <a:rPr lang="en-IE" dirty="0"/>
            <a:t>(revision number)</a:t>
          </a:r>
        </a:p>
      </dgm:t>
    </dgm:pt>
    <dgm:pt modelId="{F52E9B00-3A6A-46F0-BFA2-39C99E01D930}" type="parTrans" cxnId="{EB1E5DB4-4F78-425D-B114-EB5340BB6526}">
      <dgm:prSet/>
      <dgm:spPr/>
      <dgm:t>
        <a:bodyPr/>
        <a:lstStyle/>
        <a:p>
          <a:endParaRPr lang="en-IE"/>
        </a:p>
      </dgm:t>
    </dgm:pt>
    <dgm:pt modelId="{6CE149EF-846D-4814-A2E1-7BE2CF9A54DD}" type="sibTrans" cxnId="{EB1E5DB4-4F78-425D-B114-EB5340BB6526}">
      <dgm:prSet/>
      <dgm:spPr/>
      <dgm:t>
        <a:bodyPr/>
        <a:lstStyle/>
        <a:p>
          <a:endParaRPr lang="en-IE"/>
        </a:p>
      </dgm:t>
    </dgm:pt>
    <dgm:pt modelId="{8616A372-C68D-4471-A600-3757825680DC}" type="pres">
      <dgm:prSet presAssocID="{B23737B9-BC5F-4BD5-9999-CAB951AF5399}" presName="theList" presStyleCnt="0">
        <dgm:presLayoutVars>
          <dgm:dir/>
          <dgm:animLvl val="lvl"/>
          <dgm:resizeHandles val="exact"/>
        </dgm:presLayoutVars>
      </dgm:prSet>
      <dgm:spPr/>
    </dgm:pt>
    <dgm:pt modelId="{C4C4FE9B-84A5-4F4E-BF11-9E26475D192C}" type="pres">
      <dgm:prSet presAssocID="{5FBE816B-AE34-4F2D-8FFF-19905714F872}" presName="compNode" presStyleCnt="0"/>
      <dgm:spPr/>
    </dgm:pt>
    <dgm:pt modelId="{FD695FBF-49AA-4B6D-B764-3D87D5464320}" type="pres">
      <dgm:prSet presAssocID="{5FBE816B-AE34-4F2D-8FFF-19905714F872}" presName="aNode" presStyleLbl="bgShp" presStyleIdx="0" presStyleCnt="3"/>
      <dgm:spPr/>
    </dgm:pt>
    <dgm:pt modelId="{EF9F1A04-D1C7-425E-896E-EDA280BC5EFA}" type="pres">
      <dgm:prSet presAssocID="{5FBE816B-AE34-4F2D-8FFF-19905714F872}" presName="textNode" presStyleLbl="bgShp" presStyleIdx="0" presStyleCnt="3"/>
      <dgm:spPr/>
    </dgm:pt>
    <dgm:pt modelId="{B2647D5B-F7AD-4F39-9DC1-8A5D56F8030D}" type="pres">
      <dgm:prSet presAssocID="{5FBE816B-AE34-4F2D-8FFF-19905714F872}" presName="compChildNode" presStyleCnt="0"/>
      <dgm:spPr/>
    </dgm:pt>
    <dgm:pt modelId="{0471B127-3782-46CE-AC28-83716AA747B5}" type="pres">
      <dgm:prSet presAssocID="{5FBE816B-AE34-4F2D-8FFF-19905714F872}" presName="theInnerList" presStyleCnt="0"/>
      <dgm:spPr/>
    </dgm:pt>
    <dgm:pt modelId="{D7995A1A-1DB7-4D08-8B21-526CBF5AD374}" type="pres">
      <dgm:prSet presAssocID="{5670DFA6-2E84-4F35-A1A3-3C533B874FC0}" presName="childNode" presStyleLbl="node1" presStyleIdx="0" presStyleCnt="3">
        <dgm:presLayoutVars>
          <dgm:bulletEnabled val="1"/>
        </dgm:presLayoutVars>
      </dgm:prSet>
      <dgm:spPr>
        <a:xfrm>
          <a:off x="334474" y="1266348"/>
          <a:ext cx="2665542" cy="2743755"/>
        </a:xfrm>
        <a:prstGeom prst="roundRect">
          <a:avLst>
            <a:gd name="adj" fmla="val 10000"/>
          </a:avLst>
        </a:prstGeom>
      </dgm:spPr>
    </dgm:pt>
    <dgm:pt modelId="{714C193D-D75F-4362-91F5-9E1B5CB23336}" type="pres">
      <dgm:prSet presAssocID="{5FBE816B-AE34-4F2D-8FFF-19905714F872}" presName="aSpace" presStyleCnt="0"/>
      <dgm:spPr/>
    </dgm:pt>
    <dgm:pt modelId="{6BB3BE4D-FA99-47D3-8987-BAFF2963E0EB}" type="pres">
      <dgm:prSet presAssocID="{156319E2-4935-4D5A-B8EC-A815EE258C0A}" presName="compNode" presStyleCnt="0"/>
      <dgm:spPr/>
    </dgm:pt>
    <dgm:pt modelId="{D6F8F2C4-A61F-446E-85CC-BEBD3DD8F68E}" type="pres">
      <dgm:prSet presAssocID="{156319E2-4935-4D5A-B8EC-A815EE258C0A}" presName="aNode" presStyleLbl="bgShp" presStyleIdx="1" presStyleCnt="3"/>
      <dgm:spPr/>
    </dgm:pt>
    <dgm:pt modelId="{06125C48-9F73-414B-9A25-8B3D67ACB1D6}" type="pres">
      <dgm:prSet presAssocID="{156319E2-4935-4D5A-B8EC-A815EE258C0A}" presName="textNode" presStyleLbl="bgShp" presStyleIdx="1" presStyleCnt="3"/>
      <dgm:spPr/>
    </dgm:pt>
    <dgm:pt modelId="{5007928D-4B87-4A90-879B-5E6C48DCF2C1}" type="pres">
      <dgm:prSet presAssocID="{156319E2-4935-4D5A-B8EC-A815EE258C0A}" presName="compChildNode" presStyleCnt="0"/>
      <dgm:spPr/>
    </dgm:pt>
    <dgm:pt modelId="{1D5A6267-56D3-40DB-BAA5-BFEB752B82CC}" type="pres">
      <dgm:prSet presAssocID="{156319E2-4935-4D5A-B8EC-A815EE258C0A}" presName="theInnerList" presStyleCnt="0"/>
      <dgm:spPr/>
    </dgm:pt>
    <dgm:pt modelId="{D09E31EA-2CB3-4187-9B79-09F9BFC273FB}" type="pres">
      <dgm:prSet presAssocID="{17338AC9-8D4D-4613-96A0-0BE181229B4F}" presName="childNode" presStyleLbl="node1" presStyleIdx="1" presStyleCnt="3">
        <dgm:presLayoutVars>
          <dgm:bulletEnabled val="1"/>
        </dgm:presLayoutVars>
      </dgm:prSet>
      <dgm:spPr>
        <a:xfrm>
          <a:off x="3916297" y="1266348"/>
          <a:ext cx="2665542" cy="2743755"/>
        </a:xfrm>
        <a:prstGeom prst="roundRect">
          <a:avLst>
            <a:gd name="adj" fmla="val 10000"/>
          </a:avLst>
        </a:prstGeom>
      </dgm:spPr>
    </dgm:pt>
    <dgm:pt modelId="{3678A114-36D1-4CE8-B9F3-AA4D8BB377FF}" type="pres">
      <dgm:prSet presAssocID="{156319E2-4935-4D5A-B8EC-A815EE258C0A}" presName="aSpace" presStyleCnt="0"/>
      <dgm:spPr/>
    </dgm:pt>
    <dgm:pt modelId="{B3BE790E-1183-48D9-AC63-DC98877BBDC7}" type="pres">
      <dgm:prSet presAssocID="{A8863AEA-DDEC-4730-A436-B1118761DE62}" presName="compNode" presStyleCnt="0"/>
      <dgm:spPr/>
    </dgm:pt>
    <dgm:pt modelId="{EB330FAD-B9BF-40E8-878B-B8AB88028664}" type="pres">
      <dgm:prSet presAssocID="{A8863AEA-DDEC-4730-A436-B1118761DE62}" presName="aNode" presStyleLbl="bgShp" presStyleIdx="2" presStyleCnt="3"/>
      <dgm:spPr/>
    </dgm:pt>
    <dgm:pt modelId="{3044D605-0674-49D3-ACD9-2DD5378BEBE9}" type="pres">
      <dgm:prSet presAssocID="{A8863AEA-DDEC-4730-A436-B1118761DE62}" presName="textNode" presStyleLbl="bgShp" presStyleIdx="2" presStyleCnt="3"/>
      <dgm:spPr/>
    </dgm:pt>
    <dgm:pt modelId="{304B391E-10D9-4FDF-9C53-6A4CB97102B1}" type="pres">
      <dgm:prSet presAssocID="{A8863AEA-DDEC-4730-A436-B1118761DE62}" presName="compChildNode" presStyleCnt="0"/>
      <dgm:spPr/>
    </dgm:pt>
    <dgm:pt modelId="{682789D6-FF2E-4A23-889B-0D00D195A2C7}" type="pres">
      <dgm:prSet presAssocID="{A8863AEA-DDEC-4730-A436-B1118761DE62}" presName="theInnerList" presStyleCnt="0"/>
      <dgm:spPr/>
    </dgm:pt>
    <dgm:pt modelId="{4BC9B17F-CF4B-48DB-84D9-128F288BDBC4}" type="pres">
      <dgm:prSet presAssocID="{648542BA-7924-41B8-B1B5-B6FBE58A3E8F}" presName="childNode" presStyleLbl="node1" presStyleIdx="2" presStyleCnt="3">
        <dgm:presLayoutVars>
          <dgm:bulletEnabled val="1"/>
        </dgm:presLayoutVars>
      </dgm:prSet>
      <dgm:spPr>
        <a:xfrm>
          <a:off x="7498120" y="1266348"/>
          <a:ext cx="2665542" cy="2743755"/>
        </a:xfrm>
        <a:prstGeom prst="roundRect">
          <a:avLst>
            <a:gd name="adj" fmla="val 10000"/>
          </a:avLst>
        </a:prstGeom>
      </dgm:spPr>
    </dgm:pt>
  </dgm:ptLst>
  <dgm:cxnLst>
    <dgm:cxn modelId="{129E4804-058F-409C-B20A-49276B5DB198}" type="presOf" srcId="{A8863AEA-DDEC-4730-A436-B1118761DE62}" destId="{3044D605-0674-49D3-ACD9-2DD5378BEBE9}" srcOrd="1" destOrd="0" presId="urn:microsoft.com/office/officeart/2005/8/layout/lProcess2"/>
    <dgm:cxn modelId="{0F55D00F-DBFA-4803-A5C9-58EC41D55EB7}" type="presOf" srcId="{B23737B9-BC5F-4BD5-9999-CAB951AF5399}" destId="{8616A372-C68D-4471-A600-3757825680DC}" srcOrd="0" destOrd="0" presId="urn:microsoft.com/office/officeart/2005/8/layout/lProcess2"/>
    <dgm:cxn modelId="{C418CD12-01D8-494E-83EC-D4ABD4615863}" srcId="{B23737B9-BC5F-4BD5-9999-CAB951AF5399}" destId="{5FBE816B-AE34-4F2D-8FFF-19905714F872}" srcOrd="0" destOrd="0" parTransId="{E64973CA-D07C-4896-9477-574CF6B35F99}" sibTransId="{82E30731-D043-47D2-B931-7A4030E3CDEE}"/>
    <dgm:cxn modelId="{1AFBF12F-C385-465A-93A6-70E27DFC841D}" type="presOf" srcId="{A8863AEA-DDEC-4730-A436-B1118761DE62}" destId="{EB330FAD-B9BF-40E8-878B-B8AB88028664}" srcOrd="0" destOrd="0" presId="urn:microsoft.com/office/officeart/2005/8/layout/lProcess2"/>
    <dgm:cxn modelId="{CBFDA93A-F9DD-47D1-BB03-18C98FCEDA47}" srcId="{A8863AEA-DDEC-4730-A436-B1118761DE62}" destId="{648542BA-7924-41B8-B1B5-B6FBE58A3E8F}" srcOrd="0" destOrd="0" parTransId="{45A3D042-2E27-4ECB-BD16-90FAB4624C87}" sibTransId="{87CE56D3-0AAF-43EB-9616-95E8AC9280B6}"/>
    <dgm:cxn modelId="{1A132E67-6C7A-402B-9AFF-35D1AA6DB68A}" type="presOf" srcId="{5670DFA6-2E84-4F35-A1A3-3C533B874FC0}" destId="{D7995A1A-1DB7-4D08-8B21-526CBF5AD374}" srcOrd="0" destOrd="0" presId="urn:microsoft.com/office/officeart/2005/8/layout/lProcess2"/>
    <dgm:cxn modelId="{405B9E95-F959-4590-9DA1-9A02F31DB047}" type="presOf" srcId="{648542BA-7924-41B8-B1B5-B6FBE58A3E8F}" destId="{4BC9B17F-CF4B-48DB-84D9-128F288BDBC4}" srcOrd="0" destOrd="0" presId="urn:microsoft.com/office/officeart/2005/8/layout/lProcess2"/>
    <dgm:cxn modelId="{54C158A6-434F-498D-9266-751A22CB004E}" srcId="{5FBE816B-AE34-4F2D-8FFF-19905714F872}" destId="{5670DFA6-2E84-4F35-A1A3-3C533B874FC0}" srcOrd="0" destOrd="0" parTransId="{BE7777FA-E92E-49E4-B2B1-494695640501}" sibTransId="{7D647ACA-8A23-4A8C-A101-DE8EA53FE07E}"/>
    <dgm:cxn modelId="{157F5EAE-B178-4016-B795-9F590E13CDE6}" type="presOf" srcId="{5FBE816B-AE34-4F2D-8FFF-19905714F872}" destId="{EF9F1A04-D1C7-425E-896E-EDA280BC5EFA}" srcOrd="1" destOrd="0" presId="urn:microsoft.com/office/officeart/2005/8/layout/lProcess2"/>
    <dgm:cxn modelId="{EB1E5DB4-4F78-425D-B114-EB5340BB6526}" srcId="{B23737B9-BC5F-4BD5-9999-CAB951AF5399}" destId="{A8863AEA-DDEC-4730-A436-B1118761DE62}" srcOrd="2" destOrd="0" parTransId="{F52E9B00-3A6A-46F0-BFA2-39C99E01D930}" sibTransId="{6CE149EF-846D-4814-A2E1-7BE2CF9A54DD}"/>
    <dgm:cxn modelId="{F377E6B7-F4FD-4EFC-B1EA-635848D16FE7}" srcId="{B23737B9-BC5F-4BD5-9999-CAB951AF5399}" destId="{156319E2-4935-4D5A-B8EC-A815EE258C0A}" srcOrd="1" destOrd="0" parTransId="{D5208953-DF6F-4C18-914F-FFF3CCF2C07A}" sibTransId="{8BF8F472-98AF-4D37-955D-4C062EA7F95C}"/>
    <dgm:cxn modelId="{715E0BC6-7706-4ADF-8471-826841B29502}" type="presOf" srcId="{5FBE816B-AE34-4F2D-8FFF-19905714F872}" destId="{FD695FBF-49AA-4B6D-B764-3D87D5464320}" srcOrd="0" destOrd="0" presId="urn:microsoft.com/office/officeart/2005/8/layout/lProcess2"/>
    <dgm:cxn modelId="{57B3E7D6-C042-42BC-BED3-A6E4B599E604}" type="presOf" srcId="{156319E2-4935-4D5A-B8EC-A815EE258C0A}" destId="{D6F8F2C4-A61F-446E-85CC-BEBD3DD8F68E}" srcOrd="0" destOrd="0" presId="urn:microsoft.com/office/officeart/2005/8/layout/lProcess2"/>
    <dgm:cxn modelId="{50242DE5-1E53-4360-AA56-CB7C6A206BD3}" srcId="{156319E2-4935-4D5A-B8EC-A815EE258C0A}" destId="{17338AC9-8D4D-4613-96A0-0BE181229B4F}" srcOrd="0" destOrd="0" parTransId="{52FCB2E5-E6FE-4CD5-9538-268F95102BBA}" sibTransId="{9746ED14-114A-42DD-AC6C-C9D1BE56E51A}"/>
    <dgm:cxn modelId="{8F29D0F7-FC69-4571-AF34-3A1986EC8A5E}" type="presOf" srcId="{17338AC9-8D4D-4613-96A0-0BE181229B4F}" destId="{D09E31EA-2CB3-4187-9B79-09F9BFC273FB}" srcOrd="0" destOrd="0" presId="urn:microsoft.com/office/officeart/2005/8/layout/lProcess2"/>
    <dgm:cxn modelId="{8BE302FC-7E2E-48E8-B7F6-F5402C1515C9}" type="presOf" srcId="{156319E2-4935-4D5A-B8EC-A815EE258C0A}" destId="{06125C48-9F73-414B-9A25-8B3D67ACB1D6}" srcOrd="1" destOrd="0" presId="urn:microsoft.com/office/officeart/2005/8/layout/lProcess2"/>
    <dgm:cxn modelId="{DCA124F0-54C6-48F4-A4A7-A77E266D57CB}" type="presParOf" srcId="{8616A372-C68D-4471-A600-3757825680DC}" destId="{C4C4FE9B-84A5-4F4E-BF11-9E26475D192C}" srcOrd="0" destOrd="0" presId="urn:microsoft.com/office/officeart/2005/8/layout/lProcess2"/>
    <dgm:cxn modelId="{30745082-1E1F-4050-BC9A-BBBC5889E5E4}" type="presParOf" srcId="{C4C4FE9B-84A5-4F4E-BF11-9E26475D192C}" destId="{FD695FBF-49AA-4B6D-B764-3D87D5464320}" srcOrd="0" destOrd="0" presId="urn:microsoft.com/office/officeart/2005/8/layout/lProcess2"/>
    <dgm:cxn modelId="{F257838D-72F1-43B0-ACCC-ACA2306DB4F4}" type="presParOf" srcId="{C4C4FE9B-84A5-4F4E-BF11-9E26475D192C}" destId="{EF9F1A04-D1C7-425E-896E-EDA280BC5EFA}" srcOrd="1" destOrd="0" presId="urn:microsoft.com/office/officeart/2005/8/layout/lProcess2"/>
    <dgm:cxn modelId="{63F79BAF-FBFD-4D49-8393-3AF66E982B1E}" type="presParOf" srcId="{C4C4FE9B-84A5-4F4E-BF11-9E26475D192C}" destId="{B2647D5B-F7AD-4F39-9DC1-8A5D56F8030D}" srcOrd="2" destOrd="0" presId="urn:microsoft.com/office/officeart/2005/8/layout/lProcess2"/>
    <dgm:cxn modelId="{2B84F0F1-B980-4366-B6E9-DD377EC13B52}" type="presParOf" srcId="{B2647D5B-F7AD-4F39-9DC1-8A5D56F8030D}" destId="{0471B127-3782-46CE-AC28-83716AA747B5}" srcOrd="0" destOrd="0" presId="urn:microsoft.com/office/officeart/2005/8/layout/lProcess2"/>
    <dgm:cxn modelId="{3A058758-2084-4BDA-8FAB-E72A9411D665}" type="presParOf" srcId="{0471B127-3782-46CE-AC28-83716AA747B5}" destId="{D7995A1A-1DB7-4D08-8B21-526CBF5AD374}" srcOrd="0" destOrd="0" presId="urn:microsoft.com/office/officeart/2005/8/layout/lProcess2"/>
    <dgm:cxn modelId="{E5DAF8BA-0B26-43A2-8216-F3AD560CD2EA}" type="presParOf" srcId="{8616A372-C68D-4471-A600-3757825680DC}" destId="{714C193D-D75F-4362-91F5-9E1B5CB23336}" srcOrd="1" destOrd="0" presId="urn:microsoft.com/office/officeart/2005/8/layout/lProcess2"/>
    <dgm:cxn modelId="{6F397B2A-CCDA-4216-A4E1-0FA4E779F9B2}" type="presParOf" srcId="{8616A372-C68D-4471-A600-3757825680DC}" destId="{6BB3BE4D-FA99-47D3-8987-BAFF2963E0EB}" srcOrd="2" destOrd="0" presId="urn:microsoft.com/office/officeart/2005/8/layout/lProcess2"/>
    <dgm:cxn modelId="{5700B820-1969-4DF2-82FF-DF233D5C4936}" type="presParOf" srcId="{6BB3BE4D-FA99-47D3-8987-BAFF2963E0EB}" destId="{D6F8F2C4-A61F-446E-85CC-BEBD3DD8F68E}" srcOrd="0" destOrd="0" presId="urn:microsoft.com/office/officeart/2005/8/layout/lProcess2"/>
    <dgm:cxn modelId="{1E9C2645-F24A-4D70-AB83-ECFAFF1C76C9}" type="presParOf" srcId="{6BB3BE4D-FA99-47D3-8987-BAFF2963E0EB}" destId="{06125C48-9F73-414B-9A25-8B3D67ACB1D6}" srcOrd="1" destOrd="0" presId="urn:microsoft.com/office/officeart/2005/8/layout/lProcess2"/>
    <dgm:cxn modelId="{BAAC5FF3-41A6-4F47-BEEA-E6909EF21DDC}" type="presParOf" srcId="{6BB3BE4D-FA99-47D3-8987-BAFF2963E0EB}" destId="{5007928D-4B87-4A90-879B-5E6C48DCF2C1}" srcOrd="2" destOrd="0" presId="urn:microsoft.com/office/officeart/2005/8/layout/lProcess2"/>
    <dgm:cxn modelId="{63376EDD-390A-4E3C-9C9F-5D3D2A989C0B}" type="presParOf" srcId="{5007928D-4B87-4A90-879B-5E6C48DCF2C1}" destId="{1D5A6267-56D3-40DB-BAA5-BFEB752B82CC}" srcOrd="0" destOrd="0" presId="urn:microsoft.com/office/officeart/2005/8/layout/lProcess2"/>
    <dgm:cxn modelId="{1A3F766F-3461-48F4-9902-D38A5DD72D2E}" type="presParOf" srcId="{1D5A6267-56D3-40DB-BAA5-BFEB752B82CC}" destId="{D09E31EA-2CB3-4187-9B79-09F9BFC273FB}" srcOrd="0" destOrd="0" presId="urn:microsoft.com/office/officeart/2005/8/layout/lProcess2"/>
    <dgm:cxn modelId="{4F147183-BBFB-487E-8688-FEE86CD049D0}" type="presParOf" srcId="{8616A372-C68D-4471-A600-3757825680DC}" destId="{3678A114-36D1-4CE8-B9F3-AA4D8BB377FF}" srcOrd="3" destOrd="0" presId="urn:microsoft.com/office/officeart/2005/8/layout/lProcess2"/>
    <dgm:cxn modelId="{E44A97FB-AAD4-4E20-928E-D7401D0936C4}" type="presParOf" srcId="{8616A372-C68D-4471-A600-3757825680DC}" destId="{B3BE790E-1183-48D9-AC63-DC98877BBDC7}" srcOrd="4" destOrd="0" presId="urn:microsoft.com/office/officeart/2005/8/layout/lProcess2"/>
    <dgm:cxn modelId="{11A44E7D-61E8-42AA-A503-D51E1076CD53}" type="presParOf" srcId="{B3BE790E-1183-48D9-AC63-DC98877BBDC7}" destId="{EB330FAD-B9BF-40E8-878B-B8AB88028664}" srcOrd="0" destOrd="0" presId="urn:microsoft.com/office/officeart/2005/8/layout/lProcess2"/>
    <dgm:cxn modelId="{331BE0C3-B02E-4D31-B09D-97A7A8868C24}" type="presParOf" srcId="{B3BE790E-1183-48D9-AC63-DC98877BBDC7}" destId="{3044D605-0674-49D3-ACD9-2DD5378BEBE9}" srcOrd="1" destOrd="0" presId="urn:microsoft.com/office/officeart/2005/8/layout/lProcess2"/>
    <dgm:cxn modelId="{46CA8BF1-B5FD-4367-B4E3-D5D235C8F70D}" type="presParOf" srcId="{B3BE790E-1183-48D9-AC63-DC98877BBDC7}" destId="{304B391E-10D9-4FDF-9C53-6A4CB97102B1}" srcOrd="2" destOrd="0" presId="urn:microsoft.com/office/officeart/2005/8/layout/lProcess2"/>
    <dgm:cxn modelId="{F366A588-26ED-4DB0-B44C-3881AC3B210B}" type="presParOf" srcId="{304B391E-10D9-4FDF-9C53-6A4CB97102B1}" destId="{682789D6-FF2E-4A23-889B-0D00D195A2C7}" srcOrd="0" destOrd="0" presId="urn:microsoft.com/office/officeart/2005/8/layout/lProcess2"/>
    <dgm:cxn modelId="{CAA132AA-4AB9-48A4-BD53-DB2FE3E907E0}" type="presParOf" srcId="{682789D6-FF2E-4A23-889B-0D00D195A2C7}" destId="{4BC9B17F-CF4B-48DB-84D9-128F288BDBC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23737B9-BC5F-4BD5-9999-CAB951AF5399}" type="doc">
      <dgm:prSet loTypeId="urn:microsoft.com/office/officeart/2005/8/layout/lProcess2" loCatId="list" qsTypeId="urn:microsoft.com/office/officeart/2005/8/quickstyle/simple1" qsCatId="simple" csTypeId="urn:microsoft.com/office/officeart/2005/8/colors/accent6_1" csCatId="accent6" phldr="1"/>
      <dgm:spPr/>
    </dgm:pt>
    <dgm:pt modelId="{5FBE816B-AE34-4F2D-8FFF-19905714F872}">
      <dgm:prSet phldrT="[Text]"/>
      <dgm:spPr/>
      <dgm:t>
        <a:bodyPr/>
        <a:lstStyle/>
        <a:p>
          <a:r>
            <a:rPr lang="en-IE" b="1" dirty="0"/>
            <a:t>Major</a:t>
          </a:r>
          <a:r>
            <a:rPr lang="en-IE" dirty="0"/>
            <a:t> </a:t>
          </a:r>
          <a:br>
            <a:rPr lang="en-IE" dirty="0"/>
          </a:br>
          <a:r>
            <a:rPr lang="en-IE" dirty="0"/>
            <a:t>version number</a:t>
          </a:r>
        </a:p>
      </dgm:t>
    </dgm:pt>
    <dgm:pt modelId="{E64973CA-D07C-4896-9477-574CF6B35F99}" type="parTrans" cxnId="{C418CD12-01D8-494E-83EC-D4ABD4615863}">
      <dgm:prSet/>
      <dgm:spPr/>
      <dgm:t>
        <a:bodyPr/>
        <a:lstStyle/>
        <a:p>
          <a:endParaRPr lang="en-IE"/>
        </a:p>
      </dgm:t>
    </dgm:pt>
    <dgm:pt modelId="{82E30731-D043-47D2-B931-7A4030E3CDEE}" type="sibTrans" cxnId="{C418CD12-01D8-494E-83EC-D4ABD4615863}">
      <dgm:prSet/>
      <dgm:spPr/>
      <dgm:t>
        <a:bodyPr/>
        <a:lstStyle/>
        <a:p>
          <a:endParaRPr lang="en-IE"/>
        </a:p>
      </dgm:t>
    </dgm:pt>
    <dgm:pt modelId="{156319E2-4935-4D5A-B8EC-A815EE258C0A}">
      <dgm:prSet phldrT="[Text]"/>
      <dgm:spPr/>
      <dgm:t>
        <a:bodyPr/>
        <a:lstStyle/>
        <a:p>
          <a:r>
            <a:rPr lang="en-IE" b="1" dirty="0"/>
            <a:t>Minor</a:t>
          </a:r>
          <a:r>
            <a:rPr lang="en-IE" dirty="0"/>
            <a:t> </a:t>
          </a:r>
          <a:br>
            <a:rPr lang="en-IE" dirty="0"/>
          </a:br>
          <a:r>
            <a:rPr lang="en-IE" dirty="0"/>
            <a:t>version number</a:t>
          </a:r>
        </a:p>
      </dgm:t>
    </dgm:pt>
    <dgm:pt modelId="{D5208953-DF6F-4C18-914F-FFF3CCF2C07A}" type="parTrans" cxnId="{F377E6B7-F4FD-4EFC-B1EA-635848D16FE7}">
      <dgm:prSet/>
      <dgm:spPr/>
      <dgm:t>
        <a:bodyPr/>
        <a:lstStyle/>
        <a:p>
          <a:endParaRPr lang="en-IE"/>
        </a:p>
      </dgm:t>
    </dgm:pt>
    <dgm:pt modelId="{8BF8F472-98AF-4D37-955D-4C062EA7F95C}" type="sibTrans" cxnId="{F377E6B7-F4FD-4EFC-B1EA-635848D16FE7}">
      <dgm:prSet/>
      <dgm:spPr/>
      <dgm:t>
        <a:bodyPr/>
        <a:lstStyle/>
        <a:p>
          <a:endParaRPr lang="en-IE"/>
        </a:p>
      </dgm:t>
    </dgm:pt>
    <dgm:pt modelId="{648542BA-7924-41B8-B1B5-B6FBE58A3E8F}">
      <dgm:prSet phldrT="[Text]" custT="1"/>
      <dgm:spPr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99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7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45A3D042-2E27-4ECB-BD16-90FAB4624C87}" type="parTrans" cxnId="{CBFDA93A-F9DD-47D1-BB03-18C98FCEDA47}">
      <dgm:prSet/>
      <dgm:spPr/>
      <dgm:t>
        <a:bodyPr/>
        <a:lstStyle/>
        <a:p>
          <a:endParaRPr lang="en-IE"/>
        </a:p>
      </dgm:t>
    </dgm:pt>
    <dgm:pt modelId="{87CE56D3-0AAF-43EB-9616-95E8AC9280B6}" type="sibTrans" cxnId="{CBFDA93A-F9DD-47D1-BB03-18C98FCEDA47}">
      <dgm:prSet/>
      <dgm:spPr/>
      <dgm:t>
        <a:bodyPr/>
        <a:lstStyle/>
        <a:p>
          <a:endParaRPr lang="en-IE"/>
        </a:p>
      </dgm:t>
    </dgm:pt>
    <dgm:pt modelId="{5670DFA6-2E84-4F35-A1A3-3C533B874FC0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900" kern="1200">
              <a:latin typeface="Calibri" panose="020F0502020204030204"/>
              <a:ea typeface="+mn-ea"/>
              <a:cs typeface="+mn-cs"/>
            </a:rPr>
            <a:t>1</a:t>
          </a:r>
          <a:endParaRPr lang="en-IE" sz="19900" kern="1200" dirty="0">
            <a:latin typeface="Calibri" panose="020F0502020204030204"/>
            <a:ea typeface="+mn-ea"/>
            <a:cs typeface="+mn-cs"/>
          </a:endParaRPr>
        </a:p>
      </dgm:t>
    </dgm:pt>
    <dgm:pt modelId="{BE7777FA-E92E-49E4-B2B1-494695640501}" type="parTrans" cxnId="{54C158A6-434F-498D-9266-751A22CB004E}">
      <dgm:prSet/>
      <dgm:spPr/>
      <dgm:t>
        <a:bodyPr/>
        <a:lstStyle/>
        <a:p>
          <a:endParaRPr lang="en-IE"/>
        </a:p>
      </dgm:t>
    </dgm:pt>
    <dgm:pt modelId="{7D647ACA-8A23-4A8C-A101-DE8EA53FE07E}" type="sibTrans" cxnId="{54C158A6-434F-498D-9266-751A22CB004E}">
      <dgm:prSet/>
      <dgm:spPr/>
      <dgm:t>
        <a:bodyPr/>
        <a:lstStyle/>
        <a:p>
          <a:endParaRPr lang="en-IE"/>
        </a:p>
      </dgm:t>
    </dgm:pt>
    <dgm:pt modelId="{17338AC9-8D4D-4613-96A0-0BE181229B4F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500" kern="1200" dirty="0">
              <a:latin typeface="Calibri" panose="020F0502020204030204"/>
              <a:ea typeface="+mn-ea"/>
              <a:cs typeface="+mn-cs"/>
            </a:rPr>
            <a:t>9</a:t>
          </a:r>
        </a:p>
      </dgm:t>
    </dgm:pt>
    <dgm:pt modelId="{52FCB2E5-E6FE-4CD5-9538-268F95102BBA}" type="parTrans" cxnId="{50242DE5-1E53-4360-AA56-CB7C6A206BD3}">
      <dgm:prSet/>
      <dgm:spPr/>
      <dgm:t>
        <a:bodyPr/>
        <a:lstStyle/>
        <a:p>
          <a:endParaRPr lang="en-IE"/>
        </a:p>
      </dgm:t>
    </dgm:pt>
    <dgm:pt modelId="{9746ED14-114A-42DD-AC6C-C9D1BE56E51A}" type="sibTrans" cxnId="{50242DE5-1E53-4360-AA56-CB7C6A206BD3}">
      <dgm:prSet/>
      <dgm:spPr/>
      <dgm:t>
        <a:bodyPr/>
        <a:lstStyle/>
        <a:p>
          <a:endParaRPr lang="en-IE"/>
        </a:p>
      </dgm:t>
    </dgm:pt>
    <dgm:pt modelId="{A8863AEA-DDEC-4730-A436-B1118761DE62}">
      <dgm:prSet phldrT="[Text]"/>
      <dgm:spPr/>
      <dgm:t>
        <a:bodyPr/>
        <a:lstStyle/>
        <a:p>
          <a:r>
            <a:rPr lang="en-IE" b="1" dirty="0"/>
            <a:t>Patch </a:t>
          </a:r>
          <a:br>
            <a:rPr lang="en-IE" b="1" dirty="0"/>
          </a:br>
          <a:r>
            <a:rPr lang="en-IE" dirty="0"/>
            <a:t>(revision number)</a:t>
          </a:r>
        </a:p>
      </dgm:t>
    </dgm:pt>
    <dgm:pt modelId="{F52E9B00-3A6A-46F0-BFA2-39C99E01D930}" type="parTrans" cxnId="{EB1E5DB4-4F78-425D-B114-EB5340BB6526}">
      <dgm:prSet/>
      <dgm:spPr/>
      <dgm:t>
        <a:bodyPr/>
        <a:lstStyle/>
        <a:p>
          <a:endParaRPr lang="en-IE"/>
        </a:p>
      </dgm:t>
    </dgm:pt>
    <dgm:pt modelId="{6CE149EF-846D-4814-A2E1-7BE2CF9A54DD}" type="sibTrans" cxnId="{EB1E5DB4-4F78-425D-B114-EB5340BB6526}">
      <dgm:prSet/>
      <dgm:spPr/>
      <dgm:t>
        <a:bodyPr/>
        <a:lstStyle/>
        <a:p>
          <a:endParaRPr lang="en-IE"/>
        </a:p>
      </dgm:t>
    </dgm:pt>
    <dgm:pt modelId="{8616A372-C68D-4471-A600-3757825680DC}" type="pres">
      <dgm:prSet presAssocID="{B23737B9-BC5F-4BD5-9999-CAB951AF5399}" presName="theList" presStyleCnt="0">
        <dgm:presLayoutVars>
          <dgm:dir/>
          <dgm:animLvl val="lvl"/>
          <dgm:resizeHandles val="exact"/>
        </dgm:presLayoutVars>
      </dgm:prSet>
      <dgm:spPr/>
    </dgm:pt>
    <dgm:pt modelId="{C4C4FE9B-84A5-4F4E-BF11-9E26475D192C}" type="pres">
      <dgm:prSet presAssocID="{5FBE816B-AE34-4F2D-8FFF-19905714F872}" presName="compNode" presStyleCnt="0"/>
      <dgm:spPr/>
    </dgm:pt>
    <dgm:pt modelId="{FD695FBF-49AA-4B6D-B764-3D87D5464320}" type="pres">
      <dgm:prSet presAssocID="{5FBE816B-AE34-4F2D-8FFF-19905714F872}" presName="aNode" presStyleLbl="bgShp" presStyleIdx="0" presStyleCnt="3"/>
      <dgm:spPr/>
    </dgm:pt>
    <dgm:pt modelId="{EF9F1A04-D1C7-425E-896E-EDA280BC5EFA}" type="pres">
      <dgm:prSet presAssocID="{5FBE816B-AE34-4F2D-8FFF-19905714F872}" presName="textNode" presStyleLbl="bgShp" presStyleIdx="0" presStyleCnt="3"/>
      <dgm:spPr/>
    </dgm:pt>
    <dgm:pt modelId="{B2647D5B-F7AD-4F39-9DC1-8A5D56F8030D}" type="pres">
      <dgm:prSet presAssocID="{5FBE816B-AE34-4F2D-8FFF-19905714F872}" presName="compChildNode" presStyleCnt="0"/>
      <dgm:spPr/>
    </dgm:pt>
    <dgm:pt modelId="{0471B127-3782-46CE-AC28-83716AA747B5}" type="pres">
      <dgm:prSet presAssocID="{5FBE816B-AE34-4F2D-8FFF-19905714F872}" presName="theInnerList" presStyleCnt="0"/>
      <dgm:spPr/>
    </dgm:pt>
    <dgm:pt modelId="{D7995A1A-1DB7-4D08-8B21-526CBF5AD374}" type="pres">
      <dgm:prSet presAssocID="{5670DFA6-2E84-4F35-A1A3-3C533B874FC0}" presName="childNode" presStyleLbl="node1" presStyleIdx="0" presStyleCnt="3">
        <dgm:presLayoutVars>
          <dgm:bulletEnabled val="1"/>
        </dgm:presLayoutVars>
      </dgm:prSet>
      <dgm:spPr>
        <a:xfrm>
          <a:off x="334474" y="1266348"/>
          <a:ext cx="2665542" cy="2743755"/>
        </a:xfrm>
        <a:prstGeom prst="roundRect">
          <a:avLst>
            <a:gd name="adj" fmla="val 10000"/>
          </a:avLst>
        </a:prstGeom>
      </dgm:spPr>
    </dgm:pt>
    <dgm:pt modelId="{714C193D-D75F-4362-91F5-9E1B5CB23336}" type="pres">
      <dgm:prSet presAssocID="{5FBE816B-AE34-4F2D-8FFF-19905714F872}" presName="aSpace" presStyleCnt="0"/>
      <dgm:spPr/>
    </dgm:pt>
    <dgm:pt modelId="{6BB3BE4D-FA99-47D3-8987-BAFF2963E0EB}" type="pres">
      <dgm:prSet presAssocID="{156319E2-4935-4D5A-B8EC-A815EE258C0A}" presName="compNode" presStyleCnt="0"/>
      <dgm:spPr/>
    </dgm:pt>
    <dgm:pt modelId="{D6F8F2C4-A61F-446E-85CC-BEBD3DD8F68E}" type="pres">
      <dgm:prSet presAssocID="{156319E2-4935-4D5A-B8EC-A815EE258C0A}" presName="aNode" presStyleLbl="bgShp" presStyleIdx="1" presStyleCnt="3"/>
      <dgm:spPr/>
    </dgm:pt>
    <dgm:pt modelId="{06125C48-9F73-414B-9A25-8B3D67ACB1D6}" type="pres">
      <dgm:prSet presAssocID="{156319E2-4935-4D5A-B8EC-A815EE258C0A}" presName="textNode" presStyleLbl="bgShp" presStyleIdx="1" presStyleCnt="3"/>
      <dgm:spPr/>
    </dgm:pt>
    <dgm:pt modelId="{5007928D-4B87-4A90-879B-5E6C48DCF2C1}" type="pres">
      <dgm:prSet presAssocID="{156319E2-4935-4D5A-B8EC-A815EE258C0A}" presName="compChildNode" presStyleCnt="0"/>
      <dgm:spPr/>
    </dgm:pt>
    <dgm:pt modelId="{1D5A6267-56D3-40DB-BAA5-BFEB752B82CC}" type="pres">
      <dgm:prSet presAssocID="{156319E2-4935-4D5A-B8EC-A815EE258C0A}" presName="theInnerList" presStyleCnt="0"/>
      <dgm:spPr/>
    </dgm:pt>
    <dgm:pt modelId="{D09E31EA-2CB3-4187-9B79-09F9BFC273FB}" type="pres">
      <dgm:prSet presAssocID="{17338AC9-8D4D-4613-96A0-0BE181229B4F}" presName="childNode" presStyleLbl="node1" presStyleIdx="1" presStyleCnt="3">
        <dgm:presLayoutVars>
          <dgm:bulletEnabled val="1"/>
        </dgm:presLayoutVars>
      </dgm:prSet>
      <dgm:spPr>
        <a:xfrm>
          <a:off x="3916297" y="1266348"/>
          <a:ext cx="2665542" cy="2743755"/>
        </a:xfrm>
        <a:prstGeom prst="roundRect">
          <a:avLst>
            <a:gd name="adj" fmla="val 10000"/>
          </a:avLst>
        </a:prstGeom>
      </dgm:spPr>
    </dgm:pt>
    <dgm:pt modelId="{3678A114-36D1-4CE8-B9F3-AA4D8BB377FF}" type="pres">
      <dgm:prSet presAssocID="{156319E2-4935-4D5A-B8EC-A815EE258C0A}" presName="aSpace" presStyleCnt="0"/>
      <dgm:spPr/>
    </dgm:pt>
    <dgm:pt modelId="{B3BE790E-1183-48D9-AC63-DC98877BBDC7}" type="pres">
      <dgm:prSet presAssocID="{A8863AEA-DDEC-4730-A436-B1118761DE62}" presName="compNode" presStyleCnt="0"/>
      <dgm:spPr/>
    </dgm:pt>
    <dgm:pt modelId="{EB330FAD-B9BF-40E8-878B-B8AB88028664}" type="pres">
      <dgm:prSet presAssocID="{A8863AEA-DDEC-4730-A436-B1118761DE62}" presName="aNode" presStyleLbl="bgShp" presStyleIdx="2" presStyleCnt="3"/>
      <dgm:spPr/>
    </dgm:pt>
    <dgm:pt modelId="{3044D605-0674-49D3-ACD9-2DD5378BEBE9}" type="pres">
      <dgm:prSet presAssocID="{A8863AEA-DDEC-4730-A436-B1118761DE62}" presName="textNode" presStyleLbl="bgShp" presStyleIdx="2" presStyleCnt="3"/>
      <dgm:spPr/>
    </dgm:pt>
    <dgm:pt modelId="{304B391E-10D9-4FDF-9C53-6A4CB97102B1}" type="pres">
      <dgm:prSet presAssocID="{A8863AEA-DDEC-4730-A436-B1118761DE62}" presName="compChildNode" presStyleCnt="0"/>
      <dgm:spPr/>
    </dgm:pt>
    <dgm:pt modelId="{682789D6-FF2E-4A23-889B-0D00D195A2C7}" type="pres">
      <dgm:prSet presAssocID="{A8863AEA-DDEC-4730-A436-B1118761DE62}" presName="theInnerList" presStyleCnt="0"/>
      <dgm:spPr/>
    </dgm:pt>
    <dgm:pt modelId="{4BC9B17F-CF4B-48DB-84D9-128F288BDBC4}" type="pres">
      <dgm:prSet presAssocID="{648542BA-7924-41B8-B1B5-B6FBE58A3E8F}" presName="childNode" presStyleLbl="node1" presStyleIdx="2" presStyleCnt="3">
        <dgm:presLayoutVars>
          <dgm:bulletEnabled val="1"/>
        </dgm:presLayoutVars>
      </dgm:prSet>
      <dgm:spPr>
        <a:xfrm>
          <a:off x="7498120" y="1266348"/>
          <a:ext cx="2665542" cy="2743755"/>
        </a:xfrm>
        <a:prstGeom prst="roundRect">
          <a:avLst>
            <a:gd name="adj" fmla="val 10000"/>
          </a:avLst>
        </a:prstGeom>
      </dgm:spPr>
    </dgm:pt>
  </dgm:ptLst>
  <dgm:cxnLst>
    <dgm:cxn modelId="{129E4804-058F-409C-B20A-49276B5DB198}" type="presOf" srcId="{A8863AEA-DDEC-4730-A436-B1118761DE62}" destId="{3044D605-0674-49D3-ACD9-2DD5378BEBE9}" srcOrd="1" destOrd="0" presId="urn:microsoft.com/office/officeart/2005/8/layout/lProcess2"/>
    <dgm:cxn modelId="{0F55D00F-DBFA-4803-A5C9-58EC41D55EB7}" type="presOf" srcId="{B23737B9-BC5F-4BD5-9999-CAB951AF5399}" destId="{8616A372-C68D-4471-A600-3757825680DC}" srcOrd="0" destOrd="0" presId="urn:microsoft.com/office/officeart/2005/8/layout/lProcess2"/>
    <dgm:cxn modelId="{C418CD12-01D8-494E-83EC-D4ABD4615863}" srcId="{B23737B9-BC5F-4BD5-9999-CAB951AF5399}" destId="{5FBE816B-AE34-4F2D-8FFF-19905714F872}" srcOrd="0" destOrd="0" parTransId="{E64973CA-D07C-4896-9477-574CF6B35F99}" sibTransId="{82E30731-D043-47D2-B931-7A4030E3CDEE}"/>
    <dgm:cxn modelId="{1AFBF12F-C385-465A-93A6-70E27DFC841D}" type="presOf" srcId="{A8863AEA-DDEC-4730-A436-B1118761DE62}" destId="{EB330FAD-B9BF-40E8-878B-B8AB88028664}" srcOrd="0" destOrd="0" presId="urn:microsoft.com/office/officeart/2005/8/layout/lProcess2"/>
    <dgm:cxn modelId="{CBFDA93A-F9DD-47D1-BB03-18C98FCEDA47}" srcId="{A8863AEA-DDEC-4730-A436-B1118761DE62}" destId="{648542BA-7924-41B8-B1B5-B6FBE58A3E8F}" srcOrd="0" destOrd="0" parTransId="{45A3D042-2E27-4ECB-BD16-90FAB4624C87}" sibTransId="{87CE56D3-0AAF-43EB-9616-95E8AC9280B6}"/>
    <dgm:cxn modelId="{1A132E67-6C7A-402B-9AFF-35D1AA6DB68A}" type="presOf" srcId="{5670DFA6-2E84-4F35-A1A3-3C533B874FC0}" destId="{D7995A1A-1DB7-4D08-8B21-526CBF5AD374}" srcOrd="0" destOrd="0" presId="urn:microsoft.com/office/officeart/2005/8/layout/lProcess2"/>
    <dgm:cxn modelId="{405B9E95-F959-4590-9DA1-9A02F31DB047}" type="presOf" srcId="{648542BA-7924-41B8-B1B5-B6FBE58A3E8F}" destId="{4BC9B17F-CF4B-48DB-84D9-128F288BDBC4}" srcOrd="0" destOrd="0" presId="urn:microsoft.com/office/officeart/2005/8/layout/lProcess2"/>
    <dgm:cxn modelId="{54C158A6-434F-498D-9266-751A22CB004E}" srcId="{5FBE816B-AE34-4F2D-8FFF-19905714F872}" destId="{5670DFA6-2E84-4F35-A1A3-3C533B874FC0}" srcOrd="0" destOrd="0" parTransId="{BE7777FA-E92E-49E4-B2B1-494695640501}" sibTransId="{7D647ACA-8A23-4A8C-A101-DE8EA53FE07E}"/>
    <dgm:cxn modelId="{157F5EAE-B178-4016-B795-9F590E13CDE6}" type="presOf" srcId="{5FBE816B-AE34-4F2D-8FFF-19905714F872}" destId="{EF9F1A04-D1C7-425E-896E-EDA280BC5EFA}" srcOrd="1" destOrd="0" presId="urn:microsoft.com/office/officeart/2005/8/layout/lProcess2"/>
    <dgm:cxn modelId="{EB1E5DB4-4F78-425D-B114-EB5340BB6526}" srcId="{B23737B9-BC5F-4BD5-9999-CAB951AF5399}" destId="{A8863AEA-DDEC-4730-A436-B1118761DE62}" srcOrd="2" destOrd="0" parTransId="{F52E9B00-3A6A-46F0-BFA2-39C99E01D930}" sibTransId="{6CE149EF-846D-4814-A2E1-7BE2CF9A54DD}"/>
    <dgm:cxn modelId="{F377E6B7-F4FD-4EFC-B1EA-635848D16FE7}" srcId="{B23737B9-BC5F-4BD5-9999-CAB951AF5399}" destId="{156319E2-4935-4D5A-B8EC-A815EE258C0A}" srcOrd="1" destOrd="0" parTransId="{D5208953-DF6F-4C18-914F-FFF3CCF2C07A}" sibTransId="{8BF8F472-98AF-4D37-955D-4C062EA7F95C}"/>
    <dgm:cxn modelId="{715E0BC6-7706-4ADF-8471-826841B29502}" type="presOf" srcId="{5FBE816B-AE34-4F2D-8FFF-19905714F872}" destId="{FD695FBF-49AA-4B6D-B764-3D87D5464320}" srcOrd="0" destOrd="0" presId="urn:microsoft.com/office/officeart/2005/8/layout/lProcess2"/>
    <dgm:cxn modelId="{57B3E7D6-C042-42BC-BED3-A6E4B599E604}" type="presOf" srcId="{156319E2-4935-4D5A-B8EC-A815EE258C0A}" destId="{D6F8F2C4-A61F-446E-85CC-BEBD3DD8F68E}" srcOrd="0" destOrd="0" presId="urn:microsoft.com/office/officeart/2005/8/layout/lProcess2"/>
    <dgm:cxn modelId="{50242DE5-1E53-4360-AA56-CB7C6A206BD3}" srcId="{156319E2-4935-4D5A-B8EC-A815EE258C0A}" destId="{17338AC9-8D4D-4613-96A0-0BE181229B4F}" srcOrd="0" destOrd="0" parTransId="{52FCB2E5-E6FE-4CD5-9538-268F95102BBA}" sibTransId="{9746ED14-114A-42DD-AC6C-C9D1BE56E51A}"/>
    <dgm:cxn modelId="{8F29D0F7-FC69-4571-AF34-3A1986EC8A5E}" type="presOf" srcId="{17338AC9-8D4D-4613-96A0-0BE181229B4F}" destId="{D09E31EA-2CB3-4187-9B79-09F9BFC273FB}" srcOrd="0" destOrd="0" presId="urn:microsoft.com/office/officeart/2005/8/layout/lProcess2"/>
    <dgm:cxn modelId="{8BE302FC-7E2E-48E8-B7F6-F5402C1515C9}" type="presOf" srcId="{156319E2-4935-4D5A-B8EC-A815EE258C0A}" destId="{06125C48-9F73-414B-9A25-8B3D67ACB1D6}" srcOrd="1" destOrd="0" presId="urn:microsoft.com/office/officeart/2005/8/layout/lProcess2"/>
    <dgm:cxn modelId="{DCA124F0-54C6-48F4-A4A7-A77E266D57CB}" type="presParOf" srcId="{8616A372-C68D-4471-A600-3757825680DC}" destId="{C4C4FE9B-84A5-4F4E-BF11-9E26475D192C}" srcOrd="0" destOrd="0" presId="urn:microsoft.com/office/officeart/2005/8/layout/lProcess2"/>
    <dgm:cxn modelId="{30745082-1E1F-4050-BC9A-BBBC5889E5E4}" type="presParOf" srcId="{C4C4FE9B-84A5-4F4E-BF11-9E26475D192C}" destId="{FD695FBF-49AA-4B6D-B764-3D87D5464320}" srcOrd="0" destOrd="0" presId="urn:microsoft.com/office/officeart/2005/8/layout/lProcess2"/>
    <dgm:cxn modelId="{F257838D-72F1-43B0-ACCC-ACA2306DB4F4}" type="presParOf" srcId="{C4C4FE9B-84A5-4F4E-BF11-9E26475D192C}" destId="{EF9F1A04-D1C7-425E-896E-EDA280BC5EFA}" srcOrd="1" destOrd="0" presId="urn:microsoft.com/office/officeart/2005/8/layout/lProcess2"/>
    <dgm:cxn modelId="{63F79BAF-FBFD-4D49-8393-3AF66E982B1E}" type="presParOf" srcId="{C4C4FE9B-84A5-4F4E-BF11-9E26475D192C}" destId="{B2647D5B-F7AD-4F39-9DC1-8A5D56F8030D}" srcOrd="2" destOrd="0" presId="urn:microsoft.com/office/officeart/2005/8/layout/lProcess2"/>
    <dgm:cxn modelId="{2B84F0F1-B980-4366-B6E9-DD377EC13B52}" type="presParOf" srcId="{B2647D5B-F7AD-4F39-9DC1-8A5D56F8030D}" destId="{0471B127-3782-46CE-AC28-83716AA747B5}" srcOrd="0" destOrd="0" presId="urn:microsoft.com/office/officeart/2005/8/layout/lProcess2"/>
    <dgm:cxn modelId="{3A058758-2084-4BDA-8FAB-E72A9411D665}" type="presParOf" srcId="{0471B127-3782-46CE-AC28-83716AA747B5}" destId="{D7995A1A-1DB7-4D08-8B21-526CBF5AD374}" srcOrd="0" destOrd="0" presId="urn:microsoft.com/office/officeart/2005/8/layout/lProcess2"/>
    <dgm:cxn modelId="{E5DAF8BA-0B26-43A2-8216-F3AD560CD2EA}" type="presParOf" srcId="{8616A372-C68D-4471-A600-3757825680DC}" destId="{714C193D-D75F-4362-91F5-9E1B5CB23336}" srcOrd="1" destOrd="0" presId="urn:microsoft.com/office/officeart/2005/8/layout/lProcess2"/>
    <dgm:cxn modelId="{6F397B2A-CCDA-4216-A4E1-0FA4E779F9B2}" type="presParOf" srcId="{8616A372-C68D-4471-A600-3757825680DC}" destId="{6BB3BE4D-FA99-47D3-8987-BAFF2963E0EB}" srcOrd="2" destOrd="0" presId="urn:microsoft.com/office/officeart/2005/8/layout/lProcess2"/>
    <dgm:cxn modelId="{5700B820-1969-4DF2-82FF-DF233D5C4936}" type="presParOf" srcId="{6BB3BE4D-FA99-47D3-8987-BAFF2963E0EB}" destId="{D6F8F2C4-A61F-446E-85CC-BEBD3DD8F68E}" srcOrd="0" destOrd="0" presId="urn:microsoft.com/office/officeart/2005/8/layout/lProcess2"/>
    <dgm:cxn modelId="{1E9C2645-F24A-4D70-AB83-ECFAFF1C76C9}" type="presParOf" srcId="{6BB3BE4D-FA99-47D3-8987-BAFF2963E0EB}" destId="{06125C48-9F73-414B-9A25-8B3D67ACB1D6}" srcOrd="1" destOrd="0" presId="urn:microsoft.com/office/officeart/2005/8/layout/lProcess2"/>
    <dgm:cxn modelId="{BAAC5FF3-41A6-4F47-BEEA-E6909EF21DDC}" type="presParOf" srcId="{6BB3BE4D-FA99-47D3-8987-BAFF2963E0EB}" destId="{5007928D-4B87-4A90-879B-5E6C48DCF2C1}" srcOrd="2" destOrd="0" presId="urn:microsoft.com/office/officeart/2005/8/layout/lProcess2"/>
    <dgm:cxn modelId="{63376EDD-390A-4E3C-9C9F-5D3D2A989C0B}" type="presParOf" srcId="{5007928D-4B87-4A90-879B-5E6C48DCF2C1}" destId="{1D5A6267-56D3-40DB-BAA5-BFEB752B82CC}" srcOrd="0" destOrd="0" presId="urn:microsoft.com/office/officeart/2005/8/layout/lProcess2"/>
    <dgm:cxn modelId="{1A3F766F-3461-48F4-9902-D38A5DD72D2E}" type="presParOf" srcId="{1D5A6267-56D3-40DB-BAA5-BFEB752B82CC}" destId="{D09E31EA-2CB3-4187-9B79-09F9BFC273FB}" srcOrd="0" destOrd="0" presId="urn:microsoft.com/office/officeart/2005/8/layout/lProcess2"/>
    <dgm:cxn modelId="{4F147183-BBFB-487E-8688-FEE86CD049D0}" type="presParOf" srcId="{8616A372-C68D-4471-A600-3757825680DC}" destId="{3678A114-36D1-4CE8-B9F3-AA4D8BB377FF}" srcOrd="3" destOrd="0" presId="urn:microsoft.com/office/officeart/2005/8/layout/lProcess2"/>
    <dgm:cxn modelId="{E44A97FB-AAD4-4E20-928E-D7401D0936C4}" type="presParOf" srcId="{8616A372-C68D-4471-A600-3757825680DC}" destId="{B3BE790E-1183-48D9-AC63-DC98877BBDC7}" srcOrd="4" destOrd="0" presId="urn:microsoft.com/office/officeart/2005/8/layout/lProcess2"/>
    <dgm:cxn modelId="{11A44E7D-61E8-42AA-A503-D51E1076CD53}" type="presParOf" srcId="{B3BE790E-1183-48D9-AC63-DC98877BBDC7}" destId="{EB330FAD-B9BF-40E8-878B-B8AB88028664}" srcOrd="0" destOrd="0" presId="urn:microsoft.com/office/officeart/2005/8/layout/lProcess2"/>
    <dgm:cxn modelId="{331BE0C3-B02E-4D31-B09D-97A7A8868C24}" type="presParOf" srcId="{B3BE790E-1183-48D9-AC63-DC98877BBDC7}" destId="{3044D605-0674-49D3-ACD9-2DD5378BEBE9}" srcOrd="1" destOrd="0" presId="urn:microsoft.com/office/officeart/2005/8/layout/lProcess2"/>
    <dgm:cxn modelId="{46CA8BF1-B5FD-4367-B4E3-D5D235C8F70D}" type="presParOf" srcId="{B3BE790E-1183-48D9-AC63-DC98877BBDC7}" destId="{304B391E-10D9-4FDF-9C53-6A4CB97102B1}" srcOrd="2" destOrd="0" presId="urn:microsoft.com/office/officeart/2005/8/layout/lProcess2"/>
    <dgm:cxn modelId="{F366A588-26ED-4DB0-B44C-3881AC3B210B}" type="presParOf" srcId="{304B391E-10D9-4FDF-9C53-6A4CB97102B1}" destId="{682789D6-FF2E-4A23-889B-0D00D195A2C7}" srcOrd="0" destOrd="0" presId="urn:microsoft.com/office/officeart/2005/8/layout/lProcess2"/>
    <dgm:cxn modelId="{CAA132AA-4AB9-48A4-BD53-DB2FE3E907E0}" type="presParOf" srcId="{682789D6-FF2E-4A23-889B-0D00D195A2C7}" destId="{4BC9B17F-CF4B-48DB-84D9-128F288BDBC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23737B9-BC5F-4BD5-9999-CAB951AF5399}" type="doc">
      <dgm:prSet loTypeId="urn:microsoft.com/office/officeart/2005/8/layout/lProcess2" loCatId="list" qsTypeId="urn:microsoft.com/office/officeart/2005/8/quickstyle/simple1" qsCatId="simple" csTypeId="urn:microsoft.com/office/officeart/2005/8/colors/accent6_1" csCatId="accent6" phldr="1"/>
      <dgm:spPr/>
    </dgm:pt>
    <dgm:pt modelId="{5FBE816B-AE34-4F2D-8FFF-19905714F872}">
      <dgm:prSet phldrT="[Text]"/>
      <dgm:spPr/>
      <dgm:t>
        <a:bodyPr/>
        <a:lstStyle/>
        <a:p>
          <a:r>
            <a:rPr lang="en-IE" b="1" dirty="0"/>
            <a:t>Major</a:t>
          </a:r>
          <a:r>
            <a:rPr lang="en-IE" dirty="0"/>
            <a:t> </a:t>
          </a:r>
          <a:br>
            <a:rPr lang="en-IE" dirty="0"/>
          </a:br>
          <a:r>
            <a:rPr lang="en-IE" dirty="0"/>
            <a:t>version number</a:t>
          </a:r>
        </a:p>
      </dgm:t>
    </dgm:pt>
    <dgm:pt modelId="{E64973CA-D07C-4896-9477-574CF6B35F99}" type="parTrans" cxnId="{C418CD12-01D8-494E-83EC-D4ABD4615863}">
      <dgm:prSet/>
      <dgm:spPr/>
      <dgm:t>
        <a:bodyPr/>
        <a:lstStyle/>
        <a:p>
          <a:endParaRPr lang="en-IE"/>
        </a:p>
      </dgm:t>
    </dgm:pt>
    <dgm:pt modelId="{82E30731-D043-47D2-B931-7A4030E3CDEE}" type="sibTrans" cxnId="{C418CD12-01D8-494E-83EC-D4ABD4615863}">
      <dgm:prSet/>
      <dgm:spPr/>
      <dgm:t>
        <a:bodyPr/>
        <a:lstStyle/>
        <a:p>
          <a:endParaRPr lang="en-IE"/>
        </a:p>
      </dgm:t>
    </dgm:pt>
    <dgm:pt modelId="{156319E2-4935-4D5A-B8EC-A815EE258C0A}">
      <dgm:prSet phldrT="[Text]"/>
      <dgm:spPr/>
      <dgm:t>
        <a:bodyPr/>
        <a:lstStyle/>
        <a:p>
          <a:r>
            <a:rPr lang="en-IE" b="1" dirty="0"/>
            <a:t>Minor</a:t>
          </a:r>
          <a:r>
            <a:rPr lang="en-IE" dirty="0"/>
            <a:t> </a:t>
          </a:r>
          <a:br>
            <a:rPr lang="en-IE" dirty="0"/>
          </a:br>
          <a:r>
            <a:rPr lang="en-IE" dirty="0"/>
            <a:t>version number</a:t>
          </a:r>
        </a:p>
      </dgm:t>
    </dgm:pt>
    <dgm:pt modelId="{D5208953-DF6F-4C18-914F-FFF3CCF2C07A}" type="parTrans" cxnId="{F377E6B7-F4FD-4EFC-B1EA-635848D16FE7}">
      <dgm:prSet/>
      <dgm:spPr/>
      <dgm:t>
        <a:bodyPr/>
        <a:lstStyle/>
        <a:p>
          <a:endParaRPr lang="en-IE"/>
        </a:p>
      </dgm:t>
    </dgm:pt>
    <dgm:pt modelId="{8BF8F472-98AF-4D37-955D-4C062EA7F95C}" type="sibTrans" cxnId="{F377E6B7-F4FD-4EFC-B1EA-635848D16FE7}">
      <dgm:prSet/>
      <dgm:spPr/>
      <dgm:t>
        <a:bodyPr/>
        <a:lstStyle/>
        <a:p>
          <a:endParaRPr lang="en-IE"/>
        </a:p>
      </dgm:t>
    </dgm:pt>
    <dgm:pt modelId="{648542BA-7924-41B8-B1B5-B6FBE58A3E8F}">
      <dgm:prSet phldrT="[Text]" custT="1"/>
      <dgm:spPr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99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7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0</a:t>
          </a:r>
        </a:p>
      </dgm:t>
    </dgm:pt>
    <dgm:pt modelId="{45A3D042-2E27-4ECB-BD16-90FAB4624C87}" type="parTrans" cxnId="{CBFDA93A-F9DD-47D1-BB03-18C98FCEDA47}">
      <dgm:prSet/>
      <dgm:spPr/>
      <dgm:t>
        <a:bodyPr/>
        <a:lstStyle/>
        <a:p>
          <a:endParaRPr lang="en-IE"/>
        </a:p>
      </dgm:t>
    </dgm:pt>
    <dgm:pt modelId="{87CE56D3-0AAF-43EB-9616-95E8AC9280B6}" type="sibTrans" cxnId="{CBFDA93A-F9DD-47D1-BB03-18C98FCEDA47}">
      <dgm:prSet/>
      <dgm:spPr/>
      <dgm:t>
        <a:bodyPr/>
        <a:lstStyle/>
        <a:p>
          <a:endParaRPr lang="en-IE"/>
        </a:p>
      </dgm:t>
    </dgm:pt>
    <dgm:pt modelId="{5670DFA6-2E84-4F35-A1A3-3C533B874FC0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900" kern="1200">
              <a:latin typeface="Calibri" panose="020F0502020204030204"/>
              <a:ea typeface="+mn-ea"/>
              <a:cs typeface="+mn-cs"/>
            </a:rPr>
            <a:t>1</a:t>
          </a:r>
          <a:endParaRPr lang="en-IE" sz="19900" kern="1200" dirty="0">
            <a:latin typeface="Calibri" panose="020F0502020204030204"/>
            <a:ea typeface="+mn-ea"/>
            <a:cs typeface="+mn-cs"/>
          </a:endParaRPr>
        </a:p>
      </dgm:t>
    </dgm:pt>
    <dgm:pt modelId="{BE7777FA-E92E-49E4-B2B1-494695640501}" type="parTrans" cxnId="{54C158A6-434F-498D-9266-751A22CB004E}">
      <dgm:prSet/>
      <dgm:spPr/>
      <dgm:t>
        <a:bodyPr/>
        <a:lstStyle/>
        <a:p>
          <a:endParaRPr lang="en-IE"/>
        </a:p>
      </dgm:t>
    </dgm:pt>
    <dgm:pt modelId="{7D647ACA-8A23-4A8C-A101-DE8EA53FE07E}" type="sibTrans" cxnId="{54C158A6-434F-498D-9266-751A22CB004E}">
      <dgm:prSet/>
      <dgm:spPr/>
      <dgm:t>
        <a:bodyPr/>
        <a:lstStyle/>
        <a:p>
          <a:endParaRPr lang="en-IE"/>
        </a:p>
      </dgm:t>
    </dgm:pt>
    <dgm:pt modelId="{17338AC9-8D4D-4613-96A0-0BE181229B4F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500" kern="1200" dirty="0">
              <a:latin typeface="Calibri" panose="020F0502020204030204"/>
              <a:ea typeface="+mn-ea"/>
              <a:cs typeface="+mn-cs"/>
            </a:rPr>
            <a:t>9</a:t>
          </a:r>
        </a:p>
      </dgm:t>
    </dgm:pt>
    <dgm:pt modelId="{52FCB2E5-E6FE-4CD5-9538-268F95102BBA}" type="parTrans" cxnId="{50242DE5-1E53-4360-AA56-CB7C6A206BD3}">
      <dgm:prSet/>
      <dgm:spPr/>
      <dgm:t>
        <a:bodyPr/>
        <a:lstStyle/>
        <a:p>
          <a:endParaRPr lang="en-IE"/>
        </a:p>
      </dgm:t>
    </dgm:pt>
    <dgm:pt modelId="{9746ED14-114A-42DD-AC6C-C9D1BE56E51A}" type="sibTrans" cxnId="{50242DE5-1E53-4360-AA56-CB7C6A206BD3}">
      <dgm:prSet/>
      <dgm:spPr/>
      <dgm:t>
        <a:bodyPr/>
        <a:lstStyle/>
        <a:p>
          <a:endParaRPr lang="en-IE"/>
        </a:p>
      </dgm:t>
    </dgm:pt>
    <dgm:pt modelId="{A8863AEA-DDEC-4730-A436-B1118761DE62}">
      <dgm:prSet phldrT="[Text]"/>
      <dgm:spPr/>
      <dgm:t>
        <a:bodyPr/>
        <a:lstStyle/>
        <a:p>
          <a:r>
            <a:rPr lang="en-IE" b="1" dirty="0"/>
            <a:t>Patch </a:t>
          </a:r>
          <a:br>
            <a:rPr lang="en-IE" b="1" dirty="0"/>
          </a:br>
          <a:r>
            <a:rPr lang="en-IE" dirty="0"/>
            <a:t>(revision number)</a:t>
          </a:r>
        </a:p>
      </dgm:t>
    </dgm:pt>
    <dgm:pt modelId="{F52E9B00-3A6A-46F0-BFA2-39C99E01D930}" type="parTrans" cxnId="{EB1E5DB4-4F78-425D-B114-EB5340BB6526}">
      <dgm:prSet/>
      <dgm:spPr/>
      <dgm:t>
        <a:bodyPr/>
        <a:lstStyle/>
        <a:p>
          <a:endParaRPr lang="en-IE"/>
        </a:p>
      </dgm:t>
    </dgm:pt>
    <dgm:pt modelId="{6CE149EF-846D-4814-A2E1-7BE2CF9A54DD}" type="sibTrans" cxnId="{EB1E5DB4-4F78-425D-B114-EB5340BB6526}">
      <dgm:prSet/>
      <dgm:spPr/>
      <dgm:t>
        <a:bodyPr/>
        <a:lstStyle/>
        <a:p>
          <a:endParaRPr lang="en-IE"/>
        </a:p>
      </dgm:t>
    </dgm:pt>
    <dgm:pt modelId="{8616A372-C68D-4471-A600-3757825680DC}" type="pres">
      <dgm:prSet presAssocID="{B23737B9-BC5F-4BD5-9999-CAB951AF5399}" presName="theList" presStyleCnt="0">
        <dgm:presLayoutVars>
          <dgm:dir/>
          <dgm:animLvl val="lvl"/>
          <dgm:resizeHandles val="exact"/>
        </dgm:presLayoutVars>
      </dgm:prSet>
      <dgm:spPr/>
    </dgm:pt>
    <dgm:pt modelId="{C4C4FE9B-84A5-4F4E-BF11-9E26475D192C}" type="pres">
      <dgm:prSet presAssocID="{5FBE816B-AE34-4F2D-8FFF-19905714F872}" presName="compNode" presStyleCnt="0"/>
      <dgm:spPr/>
    </dgm:pt>
    <dgm:pt modelId="{FD695FBF-49AA-4B6D-B764-3D87D5464320}" type="pres">
      <dgm:prSet presAssocID="{5FBE816B-AE34-4F2D-8FFF-19905714F872}" presName="aNode" presStyleLbl="bgShp" presStyleIdx="0" presStyleCnt="3"/>
      <dgm:spPr/>
    </dgm:pt>
    <dgm:pt modelId="{EF9F1A04-D1C7-425E-896E-EDA280BC5EFA}" type="pres">
      <dgm:prSet presAssocID="{5FBE816B-AE34-4F2D-8FFF-19905714F872}" presName="textNode" presStyleLbl="bgShp" presStyleIdx="0" presStyleCnt="3"/>
      <dgm:spPr/>
    </dgm:pt>
    <dgm:pt modelId="{B2647D5B-F7AD-4F39-9DC1-8A5D56F8030D}" type="pres">
      <dgm:prSet presAssocID="{5FBE816B-AE34-4F2D-8FFF-19905714F872}" presName="compChildNode" presStyleCnt="0"/>
      <dgm:spPr/>
    </dgm:pt>
    <dgm:pt modelId="{0471B127-3782-46CE-AC28-83716AA747B5}" type="pres">
      <dgm:prSet presAssocID="{5FBE816B-AE34-4F2D-8FFF-19905714F872}" presName="theInnerList" presStyleCnt="0"/>
      <dgm:spPr/>
    </dgm:pt>
    <dgm:pt modelId="{D7995A1A-1DB7-4D08-8B21-526CBF5AD374}" type="pres">
      <dgm:prSet presAssocID="{5670DFA6-2E84-4F35-A1A3-3C533B874FC0}" presName="childNode" presStyleLbl="node1" presStyleIdx="0" presStyleCnt="3">
        <dgm:presLayoutVars>
          <dgm:bulletEnabled val="1"/>
        </dgm:presLayoutVars>
      </dgm:prSet>
      <dgm:spPr>
        <a:xfrm>
          <a:off x="334474" y="1266348"/>
          <a:ext cx="2665542" cy="2743755"/>
        </a:xfrm>
        <a:prstGeom prst="roundRect">
          <a:avLst>
            <a:gd name="adj" fmla="val 10000"/>
          </a:avLst>
        </a:prstGeom>
      </dgm:spPr>
    </dgm:pt>
    <dgm:pt modelId="{714C193D-D75F-4362-91F5-9E1B5CB23336}" type="pres">
      <dgm:prSet presAssocID="{5FBE816B-AE34-4F2D-8FFF-19905714F872}" presName="aSpace" presStyleCnt="0"/>
      <dgm:spPr/>
    </dgm:pt>
    <dgm:pt modelId="{6BB3BE4D-FA99-47D3-8987-BAFF2963E0EB}" type="pres">
      <dgm:prSet presAssocID="{156319E2-4935-4D5A-B8EC-A815EE258C0A}" presName="compNode" presStyleCnt="0"/>
      <dgm:spPr/>
    </dgm:pt>
    <dgm:pt modelId="{D6F8F2C4-A61F-446E-85CC-BEBD3DD8F68E}" type="pres">
      <dgm:prSet presAssocID="{156319E2-4935-4D5A-B8EC-A815EE258C0A}" presName="aNode" presStyleLbl="bgShp" presStyleIdx="1" presStyleCnt="3"/>
      <dgm:spPr/>
    </dgm:pt>
    <dgm:pt modelId="{06125C48-9F73-414B-9A25-8B3D67ACB1D6}" type="pres">
      <dgm:prSet presAssocID="{156319E2-4935-4D5A-B8EC-A815EE258C0A}" presName="textNode" presStyleLbl="bgShp" presStyleIdx="1" presStyleCnt="3"/>
      <dgm:spPr/>
    </dgm:pt>
    <dgm:pt modelId="{5007928D-4B87-4A90-879B-5E6C48DCF2C1}" type="pres">
      <dgm:prSet presAssocID="{156319E2-4935-4D5A-B8EC-A815EE258C0A}" presName="compChildNode" presStyleCnt="0"/>
      <dgm:spPr/>
    </dgm:pt>
    <dgm:pt modelId="{1D5A6267-56D3-40DB-BAA5-BFEB752B82CC}" type="pres">
      <dgm:prSet presAssocID="{156319E2-4935-4D5A-B8EC-A815EE258C0A}" presName="theInnerList" presStyleCnt="0"/>
      <dgm:spPr/>
    </dgm:pt>
    <dgm:pt modelId="{D09E31EA-2CB3-4187-9B79-09F9BFC273FB}" type="pres">
      <dgm:prSet presAssocID="{17338AC9-8D4D-4613-96A0-0BE181229B4F}" presName="childNode" presStyleLbl="node1" presStyleIdx="1" presStyleCnt="3">
        <dgm:presLayoutVars>
          <dgm:bulletEnabled val="1"/>
        </dgm:presLayoutVars>
      </dgm:prSet>
      <dgm:spPr>
        <a:xfrm>
          <a:off x="3916297" y="1266348"/>
          <a:ext cx="2665542" cy="2743755"/>
        </a:xfrm>
        <a:prstGeom prst="roundRect">
          <a:avLst>
            <a:gd name="adj" fmla="val 10000"/>
          </a:avLst>
        </a:prstGeom>
      </dgm:spPr>
    </dgm:pt>
    <dgm:pt modelId="{3678A114-36D1-4CE8-B9F3-AA4D8BB377FF}" type="pres">
      <dgm:prSet presAssocID="{156319E2-4935-4D5A-B8EC-A815EE258C0A}" presName="aSpace" presStyleCnt="0"/>
      <dgm:spPr/>
    </dgm:pt>
    <dgm:pt modelId="{B3BE790E-1183-48D9-AC63-DC98877BBDC7}" type="pres">
      <dgm:prSet presAssocID="{A8863AEA-DDEC-4730-A436-B1118761DE62}" presName="compNode" presStyleCnt="0"/>
      <dgm:spPr/>
    </dgm:pt>
    <dgm:pt modelId="{EB330FAD-B9BF-40E8-878B-B8AB88028664}" type="pres">
      <dgm:prSet presAssocID="{A8863AEA-DDEC-4730-A436-B1118761DE62}" presName="aNode" presStyleLbl="bgShp" presStyleIdx="2" presStyleCnt="3"/>
      <dgm:spPr/>
    </dgm:pt>
    <dgm:pt modelId="{3044D605-0674-49D3-ACD9-2DD5378BEBE9}" type="pres">
      <dgm:prSet presAssocID="{A8863AEA-DDEC-4730-A436-B1118761DE62}" presName="textNode" presStyleLbl="bgShp" presStyleIdx="2" presStyleCnt="3"/>
      <dgm:spPr/>
    </dgm:pt>
    <dgm:pt modelId="{304B391E-10D9-4FDF-9C53-6A4CB97102B1}" type="pres">
      <dgm:prSet presAssocID="{A8863AEA-DDEC-4730-A436-B1118761DE62}" presName="compChildNode" presStyleCnt="0"/>
      <dgm:spPr/>
    </dgm:pt>
    <dgm:pt modelId="{682789D6-FF2E-4A23-889B-0D00D195A2C7}" type="pres">
      <dgm:prSet presAssocID="{A8863AEA-DDEC-4730-A436-B1118761DE62}" presName="theInnerList" presStyleCnt="0"/>
      <dgm:spPr/>
    </dgm:pt>
    <dgm:pt modelId="{4BC9B17F-CF4B-48DB-84D9-128F288BDBC4}" type="pres">
      <dgm:prSet presAssocID="{648542BA-7924-41B8-B1B5-B6FBE58A3E8F}" presName="childNode" presStyleLbl="node1" presStyleIdx="2" presStyleCnt="3">
        <dgm:presLayoutVars>
          <dgm:bulletEnabled val="1"/>
        </dgm:presLayoutVars>
      </dgm:prSet>
      <dgm:spPr>
        <a:xfrm>
          <a:off x="7498120" y="1266348"/>
          <a:ext cx="2665542" cy="2743755"/>
        </a:xfrm>
        <a:prstGeom prst="roundRect">
          <a:avLst>
            <a:gd name="adj" fmla="val 10000"/>
          </a:avLst>
        </a:prstGeom>
      </dgm:spPr>
    </dgm:pt>
  </dgm:ptLst>
  <dgm:cxnLst>
    <dgm:cxn modelId="{129E4804-058F-409C-B20A-49276B5DB198}" type="presOf" srcId="{A8863AEA-DDEC-4730-A436-B1118761DE62}" destId="{3044D605-0674-49D3-ACD9-2DD5378BEBE9}" srcOrd="1" destOrd="0" presId="urn:microsoft.com/office/officeart/2005/8/layout/lProcess2"/>
    <dgm:cxn modelId="{0F55D00F-DBFA-4803-A5C9-58EC41D55EB7}" type="presOf" srcId="{B23737B9-BC5F-4BD5-9999-CAB951AF5399}" destId="{8616A372-C68D-4471-A600-3757825680DC}" srcOrd="0" destOrd="0" presId="urn:microsoft.com/office/officeart/2005/8/layout/lProcess2"/>
    <dgm:cxn modelId="{C418CD12-01D8-494E-83EC-D4ABD4615863}" srcId="{B23737B9-BC5F-4BD5-9999-CAB951AF5399}" destId="{5FBE816B-AE34-4F2D-8FFF-19905714F872}" srcOrd="0" destOrd="0" parTransId="{E64973CA-D07C-4896-9477-574CF6B35F99}" sibTransId="{82E30731-D043-47D2-B931-7A4030E3CDEE}"/>
    <dgm:cxn modelId="{1AFBF12F-C385-465A-93A6-70E27DFC841D}" type="presOf" srcId="{A8863AEA-DDEC-4730-A436-B1118761DE62}" destId="{EB330FAD-B9BF-40E8-878B-B8AB88028664}" srcOrd="0" destOrd="0" presId="urn:microsoft.com/office/officeart/2005/8/layout/lProcess2"/>
    <dgm:cxn modelId="{CBFDA93A-F9DD-47D1-BB03-18C98FCEDA47}" srcId="{A8863AEA-DDEC-4730-A436-B1118761DE62}" destId="{648542BA-7924-41B8-B1B5-B6FBE58A3E8F}" srcOrd="0" destOrd="0" parTransId="{45A3D042-2E27-4ECB-BD16-90FAB4624C87}" sibTransId="{87CE56D3-0AAF-43EB-9616-95E8AC9280B6}"/>
    <dgm:cxn modelId="{1A132E67-6C7A-402B-9AFF-35D1AA6DB68A}" type="presOf" srcId="{5670DFA6-2E84-4F35-A1A3-3C533B874FC0}" destId="{D7995A1A-1DB7-4D08-8B21-526CBF5AD374}" srcOrd="0" destOrd="0" presId="urn:microsoft.com/office/officeart/2005/8/layout/lProcess2"/>
    <dgm:cxn modelId="{405B9E95-F959-4590-9DA1-9A02F31DB047}" type="presOf" srcId="{648542BA-7924-41B8-B1B5-B6FBE58A3E8F}" destId="{4BC9B17F-CF4B-48DB-84D9-128F288BDBC4}" srcOrd="0" destOrd="0" presId="urn:microsoft.com/office/officeart/2005/8/layout/lProcess2"/>
    <dgm:cxn modelId="{54C158A6-434F-498D-9266-751A22CB004E}" srcId="{5FBE816B-AE34-4F2D-8FFF-19905714F872}" destId="{5670DFA6-2E84-4F35-A1A3-3C533B874FC0}" srcOrd="0" destOrd="0" parTransId="{BE7777FA-E92E-49E4-B2B1-494695640501}" sibTransId="{7D647ACA-8A23-4A8C-A101-DE8EA53FE07E}"/>
    <dgm:cxn modelId="{157F5EAE-B178-4016-B795-9F590E13CDE6}" type="presOf" srcId="{5FBE816B-AE34-4F2D-8FFF-19905714F872}" destId="{EF9F1A04-D1C7-425E-896E-EDA280BC5EFA}" srcOrd="1" destOrd="0" presId="urn:microsoft.com/office/officeart/2005/8/layout/lProcess2"/>
    <dgm:cxn modelId="{EB1E5DB4-4F78-425D-B114-EB5340BB6526}" srcId="{B23737B9-BC5F-4BD5-9999-CAB951AF5399}" destId="{A8863AEA-DDEC-4730-A436-B1118761DE62}" srcOrd="2" destOrd="0" parTransId="{F52E9B00-3A6A-46F0-BFA2-39C99E01D930}" sibTransId="{6CE149EF-846D-4814-A2E1-7BE2CF9A54DD}"/>
    <dgm:cxn modelId="{F377E6B7-F4FD-4EFC-B1EA-635848D16FE7}" srcId="{B23737B9-BC5F-4BD5-9999-CAB951AF5399}" destId="{156319E2-4935-4D5A-B8EC-A815EE258C0A}" srcOrd="1" destOrd="0" parTransId="{D5208953-DF6F-4C18-914F-FFF3CCF2C07A}" sibTransId="{8BF8F472-98AF-4D37-955D-4C062EA7F95C}"/>
    <dgm:cxn modelId="{715E0BC6-7706-4ADF-8471-826841B29502}" type="presOf" srcId="{5FBE816B-AE34-4F2D-8FFF-19905714F872}" destId="{FD695FBF-49AA-4B6D-B764-3D87D5464320}" srcOrd="0" destOrd="0" presId="urn:microsoft.com/office/officeart/2005/8/layout/lProcess2"/>
    <dgm:cxn modelId="{57B3E7D6-C042-42BC-BED3-A6E4B599E604}" type="presOf" srcId="{156319E2-4935-4D5A-B8EC-A815EE258C0A}" destId="{D6F8F2C4-A61F-446E-85CC-BEBD3DD8F68E}" srcOrd="0" destOrd="0" presId="urn:microsoft.com/office/officeart/2005/8/layout/lProcess2"/>
    <dgm:cxn modelId="{50242DE5-1E53-4360-AA56-CB7C6A206BD3}" srcId="{156319E2-4935-4D5A-B8EC-A815EE258C0A}" destId="{17338AC9-8D4D-4613-96A0-0BE181229B4F}" srcOrd="0" destOrd="0" parTransId="{52FCB2E5-E6FE-4CD5-9538-268F95102BBA}" sibTransId="{9746ED14-114A-42DD-AC6C-C9D1BE56E51A}"/>
    <dgm:cxn modelId="{8F29D0F7-FC69-4571-AF34-3A1986EC8A5E}" type="presOf" srcId="{17338AC9-8D4D-4613-96A0-0BE181229B4F}" destId="{D09E31EA-2CB3-4187-9B79-09F9BFC273FB}" srcOrd="0" destOrd="0" presId="urn:microsoft.com/office/officeart/2005/8/layout/lProcess2"/>
    <dgm:cxn modelId="{8BE302FC-7E2E-48E8-B7F6-F5402C1515C9}" type="presOf" srcId="{156319E2-4935-4D5A-B8EC-A815EE258C0A}" destId="{06125C48-9F73-414B-9A25-8B3D67ACB1D6}" srcOrd="1" destOrd="0" presId="urn:microsoft.com/office/officeart/2005/8/layout/lProcess2"/>
    <dgm:cxn modelId="{DCA124F0-54C6-48F4-A4A7-A77E266D57CB}" type="presParOf" srcId="{8616A372-C68D-4471-A600-3757825680DC}" destId="{C4C4FE9B-84A5-4F4E-BF11-9E26475D192C}" srcOrd="0" destOrd="0" presId="urn:microsoft.com/office/officeart/2005/8/layout/lProcess2"/>
    <dgm:cxn modelId="{30745082-1E1F-4050-BC9A-BBBC5889E5E4}" type="presParOf" srcId="{C4C4FE9B-84A5-4F4E-BF11-9E26475D192C}" destId="{FD695FBF-49AA-4B6D-B764-3D87D5464320}" srcOrd="0" destOrd="0" presId="urn:microsoft.com/office/officeart/2005/8/layout/lProcess2"/>
    <dgm:cxn modelId="{F257838D-72F1-43B0-ACCC-ACA2306DB4F4}" type="presParOf" srcId="{C4C4FE9B-84A5-4F4E-BF11-9E26475D192C}" destId="{EF9F1A04-D1C7-425E-896E-EDA280BC5EFA}" srcOrd="1" destOrd="0" presId="urn:microsoft.com/office/officeart/2005/8/layout/lProcess2"/>
    <dgm:cxn modelId="{63F79BAF-FBFD-4D49-8393-3AF66E982B1E}" type="presParOf" srcId="{C4C4FE9B-84A5-4F4E-BF11-9E26475D192C}" destId="{B2647D5B-F7AD-4F39-9DC1-8A5D56F8030D}" srcOrd="2" destOrd="0" presId="urn:microsoft.com/office/officeart/2005/8/layout/lProcess2"/>
    <dgm:cxn modelId="{2B84F0F1-B980-4366-B6E9-DD377EC13B52}" type="presParOf" srcId="{B2647D5B-F7AD-4F39-9DC1-8A5D56F8030D}" destId="{0471B127-3782-46CE-AC28-83716AA747B5}" srcOrd="0" destOrd="0" presId="urn:microsoft.com/office/officeart/2005/8/layout/lProcess2"/>
    <dgm:cxn modelId="{3A058758-2084-4BDA-8FAB-E72A9411D665}" type="presParOf" srcId="{0471B127-3782-46CE-AC28-83716AA747B5}" destId="{D7995A1A-1DB7-4D08-8B21-526CBF5AD374}" srcOrd="0" destOrd="0" presId="urn:microsoft.com/office/officeart/2005/8/layout/lProcess2"/>
    <dgm:cxn modelId="{E5DAF8BA-0B26-43A2-8216-F3AD560CD2EA}" type="presParOf" srcId="{8616A372-C68D-4471-A600-3757825680DC}" destId="{714C193D-D75F-4362-91F5-9E1B5CB23336}" srcOrd="1" destOrd="0" presId="urn:microsoft.com/office/officeart/2005/8/layout/lProcess2"/>
    <dgm:cxn modelId="{6F397B2A-CCDA-4216-A4E1-0FA4E779F9B2}" type="presParOf" srcId="{8616A372-C68D-4471-A600-3757825680DC}" destId="{6BB3BE4D-FA99-47D3-8987-BAFF2963E0EB}" srcOrd="2" destOrd="0" presId="urn:microsoft.com/office/officeart/2005/8/layout/lProcess2"/>
    <dgm:cxn modelId="{5700B820-1969-4DF2-82FF-DF233D5C4936}" type="presParOf" srcId="{6BB3BE4D-FA99-47D3-8987-BAFF2963E0EB}" destId="{D6F8F2C4-A61F-446E-85CC-BEBD3DD8F68E}" srcOrd="0" destOrd="0" presId="urn:microsoft.com/office/officeart/2005/8/layout/lProcess2"/>
    <dgm:cxn modelId="{1E9C2645-F24A-4D70-AB83-ECFAFF1C76C9}" type="presParOf" srcId="{6BB3BE4D-FA99-47D3-8987-BAFF2963E0EB}" destId="{06125C48-9F73-414B-9A25-8B3D67ACB1D6}" srcOrd="1" destOrd="0" presId="urn:microsoft.com/office/officeart/2005/8/layout/lProcess2"/>
    <dgm:cxn modelId="{BAAC5FF3-41A6-4F47-BEEA-E6909EF21DDC}" type="presParOf" srcId="{6BB3BE4D-FA99-47D3-8987-BAFF2963E0EB}" destId="{5007928D-4B87-4A90-879B-5E6C48DCF2C1}" srcOrd="2" destOrd="0" presId="urn:microsoft.com/office/officeart/2005/8/layout/lProcess2"/>
    <dgm:cxn modelId="{63376EDD-390A-4E3C-9C9F-5D3D2A989C0B}" type="presParOf" srcId="{5007928D-4B87-4A90-879B-5E6C48DCF2C1}" destId="{1D5A6267-56D3-40DB-BAA5-BFEB752B82CC}" srcOrd="0" destOrd="0" presId="urn:microsoft.com/office/officeart/2005/8/layout/lProcess2"/>
    <dgm:cxn modelId="{1A3F766F-3461-48F4-9902-D38A5DD72D2E}" type="presParOf" srcId="{1D5A6267-56D3-40DB-BAA5-BFEB752B82CC}" destId="{D09E31EA-2CB3-4187-9B79-09F9BFC273FB}" srcOrd="0" destOrd="0" presId="urn:microsoft.com/office/officeart/2005/8/layout/lProcess2"/>
    <dgm:cxn modelId="{4F147183-BBFB-487E-8688-FEE86CD049D0}" type="presParOf" srcId="{8616A372-C68D-4471-A600-3757825680DC}" destId="{3678A114-36D1-4CE8-B9F3-AA4D8BB377FF}" srcOrd="3" destOrd="0" presId="urn:microsoft.com/office/officeart/2005/8/layout/lProcess2"/>
    <dgm:cxn modelId="{E44A97FB-AAD4-4E20-928E-D7401D0936C4}" type="presParOf" srcId="{8616A372-C68D-4471-A600-3757825680DC}" destId="{B3BE790E-1183-48D9-AC63-DC98877BBDC7}" srcOrd="4" destOrd="0" presId="urn:microsoft.com/office/officeart/2005/8/layout/lProcess2"/>
    <dgm:cxn modelId="{11A44E7D-61E8-42AA-A503-D51E1076CD53}" type="presParOf" srcId="{B3BE790E-1183-48D9-AC63-DC98877BBDC7}" destId="{EB330FAD-B9BF-40E8-878B-B8AB88028664}" srcOrd="0" destOrd="0" presId="urn:microsoft.com/office/officeart/2005/8/layout/lProcess2"/>
    <dgm:cxn modelId="{331BE0C3-B02E-4D31-B09D-97A7A8868C24}" type="presParOf" srcId="{B3BE790E-1183-48D9-AC63-DC98877BBDC7}" destId="{3044D605-0674-49D3-ACD9-2DD5378BEBE9}" srcOrd="1" destOrd="0" presId="urn:microsoft.com/office/officeart/2005/8/layout/lProcess2"/>
    <dgm:cxn modelId="{46CA8BF1-B5FD-4367-B4E3-D5D235C8F70D}" type="presParOf" srcId="{B3BE790E-1183-48D9-AC63-DC98877BBDC7}" destId="{304B391E-10D9-4FDF-9C53-6A4CB97102B1}" srcOrd="2" destOrd="0" presId="urn:microsoft.com/office/officeart/2005/8/layout/lProcess2"/>
    <dgm:cxn modelId="{F366A588-26ED-4DB0-B44C-3881AC3B210B}" type="presParOf" srcId="{304B391E-10D9-4FDF-9C53-6A4CB97102B1}" destId="{682789D6-FF2E-4A23-889B-0D00D195A2C7}" srcOrd="0" destOrd="0" presId="urn:microsoft.com/office/officeart/2005/8/layout/lProcess2"/>
    <dgm:cxn modelId="{CAA132AA-4AB9-48A4-BD53-DB2FE3E907E0}" type="presParOf" srcId="{682789D6-FF2E-4A23-889B-0D00D195A2C7}" destId="{4BC9B17F-CF4B-48DB-84D9-128F288BDBC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23737B9-BC5F-4BD5-9999-CAB951AF5399}" type="doc">
      <dgm:prSet loTypeId="urn:microsoft.com/office/officeart/2005/8/layout/lProcess2" loCatId="list" qsTypeId="urn:microsoft.com/office/officeart/2005/8/quickstyle/simple1" qsCatId="simple" csTypeId="urn:microsoft.com/office/officeart/2005/8/colors/accent6_1" csCatId="accent6" phldr="1"/>
      <dgm:spPr/>
    </dgm:pt>
    <dgm:pt modelId="{5FBE816B-AE34-4F2D-8FFF-19905714F872}">
      <dgm:prSet phldrT="[Text]"/>
      <dgm:spPr/>
      <dgm:t>
        <a:bodyPr/>
        <a:lstStyle/>
        <a:p>
          <a:r>
            <a:rPr lang="en-IE" b="1" dirty="0"/>
            <a:t>Major</a:t>
          </a:r>
          <a:r>
            <a:rPr lang="en-IE" dirty="0"/>
            <a:t> </a:t>
          </a:r>
          <a:br>
            <a:rPr lang="en-IE" dirty="0"/>
          </a:br>
          <a:r>
            <a:rPr lang="en-IE" dirty="0"/>
            <a:t>version number</a:t>
          </a:r>
        </a:p>
      </dgm:t>
    </dgm:pt>
    <dgm:pt modelId="{E64973CA-D07C-4896-9477-574CF6B35F99}" type="parTrans" cxnId="{C418CD12-01D8-494E-83EC-D4ABD4615863}">
      <dgm:prSet/>
      <dgm:spPr/>
      <dgm:t>
        <a:bodyPr/>
        <a:lstStyle/>
        <a:p>
          <a:endParaRPr lang="en-IE"/>
        </a:p>
      </dgm:t>
    </dgm:pt>
    <dgm:pt modelId="{82E30731-D043-47D2-B931-7A4030E3CDEE}" type="sibTrans" cxnId="{C418CD12-01D8-494E-83EC-D4ABD4615863}">
      <dgm:prSet/>
      <dgm:spPr/>
      <dgm:t>
        <a:bodyPr/>
        <a:lstStyle/>
        <a:p>
          <a:endParaRPr lang="en-IE"/>
        </a:p>
      </dgm:t>
    </dgm:pt>
    <dgm:pt modelId="{156319E2-4935-4D5A-B8EC-A815EE258C0A}">
      <dgm:prSet phldrT="[Text]"/>
      <dgm:spPr/>
      <dgm:t>
        <a:bodyPr/>
        <a:lstStyle/>
        <a:p>
          <a:r>
            <a:rPr lang="en-IE" b="1" dirty="0"/>
            <a:t>Minor</a:t>
          </a:r>
          <a:r>
            <a:rPr lang="en-IE" dirty="0"/>
            <a:t> </a:t>
          </a:r>
          <a:br>
            <a:rPr lang="en-IE" dirty="0"/>
          </a:br>
          <a:r>
            <a:rPr lang="en-IE" dirty="0"/>
            <a:t>version number</a:t>
          </a:r>
        </a:p>
      </dgm:t>
    </dgm:pt>
    <dgm:pt modelId="{D5208953-DF6F-4C18-914F-FFF3CCF2C07A}" type="parTrans" cxnId="{F377E6B7-F4FD-4EFC-B1EA-635848D16FE7}">
      <dgm:prSet/>
      <dgm:spPr/>
      <dgm:t>
        <a:bodyPr/>
        <a:lstStyle/>
        <a:p>
          <a:endParaRPr lang="en-IE"/>
        </a:p>
      </dgm:t>
    </dgm:pt>
    <dgm:pt modelId="{8BF8F472-98AF-4D37-955D-4C062EA7F95C}" type="sibTrans" cxnId="{F377E6B7-F4FD-4EFC-B1EA-635848D16FE7}">
      <dgm:prSet/>
      <dgm:spPr/>
      <dgm:t>
        <a:bodyPr/>
        <a:lstStyle/>
        <a:p>
          <a:endParaRPr lang="en-IE"/>
        </a:p>
      </dgm:t>
    </dgm:pt>
    <dgm:pt modelId="{648542BA-7924-41B8-B1B5-B6FBE58A3E8F}">
      <dgm:prSet phldrT="[Text]" custT="1"/>
      <dgm:spPr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99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7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1</a:t>
          </a:r>
        </a:p>
      </dgm:t>
    </dgm:pt>
    <dgm:pt modelId="{45A3D042-2E27-4ECB-BD16-90FAB4624C87}" type="parTrans" cxnId="{CBFDA93A-F9DD-47D1-BB03-18C98FCEDA47}">
      <dgm:prSet/>
      <dgm:spPr/>
      <dgm:t>
        <a:bodyPr/>
        <a:lstStyle/>
        <a:p>
          <a:endParaRPr lang="en-IE"/>
        </a:p>
      </dgm:t>
    </dgm:pt>
    <dgm:pt modelId="{87CE56D3-0AAF-43EB-9616-95E8AC9280B6}" type="sibTrans" cxnId="{CBFDA93A-F9DD-47D1-BB03-18C98FCEDA47}">
      <dgm:prSet/>
      <dgm:spPr/>
      <dgm:t>
        <a:bodyPr/>
        <a:lstStyle/>
        <a:p>
          <a:endParaRPr lang="en-IE"/>
        </a:p>
      </dgm:t>
    </dgm:pt>
    <dgm:pt modelId="{5670DFA6-2E84-4F35-A1A3-3C533B874FC0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900" kern="1200">
              <a:latin typeface="Calibri" panose="020F0502020204030204"/>
              <a:ea typeface="+mn-ea"/>
              <a:cs typeface="+mn-cs"/>
            </a:rPr>
            <a:t>1</a:t>
          </a:r>
          <a:endParaRPr lang="en-IE" sz="19900" kern="1200" dirty="0">
            <a:latin typeface="Calibri" panose="020F0502020204030204"/>
            <a:ea typeface="+mn-ea"/>
            <a:cs typeface="+mn-cs"/>
          </a:endParaRPr>
        </a:p>
      </dgm:t>
    </dgm:pt>
    <dgm:pt modelId="{BE7777FA-E92E-49E4-B2B1-494695640501}" type="parTrans" cxnId="{54C158A6-434F-498D-9266-751A22CB004E}">
      <dgm:prSet/>
      <dgm:spPr/>
      <dgm:t>
        <a:bodyPr/>
        <a:lstStyle/>
        <a:p>
          <a:endParaRPr lang="en-IE"/>
        </a:p>
      </dgm:t>
    </dgm:pt>
    <dgm:pt modelId="{7D647ACA-8A23-4A8C-A101-DE8EA53FE07E}" type="sibTrans" cxnId="{54C158A6-434F-498D-9266-751A22CB004E}">
      <dgm:prSet/>
      <dgm:spPr/>
      <dgm:t>
        <a:bodyPr/>
        <a:lstStyle/>
        <a:p>
          <a:endParaRPr lang="en-IE"/>
        </a:p>
      </dgm:t>
    </dgm:pt>
    <dgm:pt modelId="{17338AC9-8D4D-4613-96A0-0BE181229B4F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500" kern="1200" dirty="0">
              <a:latin typeface="Calibri" panose="020F0502020204030204"/>
              <a:ea typeface="+mn-ea"/>
              <a:cs typeface="+mn-cs"/>
            </a:rPr>
            <a:t>9</a:t>
          </a:r>
        </a:p>
      </dgm:t>
    </dgm:pt>
    <dgm:pt modelId="{52FCB2E5-E6FE-4CD5-9538-268F95102BBA}" type="parTrans" cxnId="{50242DE5-1E53-4360-AA56-CB7C6A206BD3}">
      <dgm:prSet/>
      <dgm:spPr/>
      <dgm:t>
        <a:bodyPr/>
        <a:lstStyle/>
        <a:p>
          <a:endParaRPr lang="en-IE"/>
        </a:p>
      </dgm:t>
    </dgm:pt>
    <dgm:pt modelId="{9746ED14-114A-42DD-AC6C-C9D1BE56E51A}" type="sibTrans" cxnId="{50242DE5-1E53-4360-AA56-CB7C6A206BD3}">
      <dgm:prSet/>
      <dgm:spPr/>
      <dgm:t>
        <a:bodyPr/>
        <a:lstStyle/>
        <a:p>
          <a:endParaRPr lang="en-IE"/>
        </a:p>
      </dgm:t>
    </dgm:pt>
    <dgm:pt modelId="{A8863AEA-DDEC-4730-A436-B1118761DE62}">
      <dgm:prSet phldrT="[Text]"/>
      <dgm:spPr/>
      <dgm:t>
        <a:bodyPr/>
        <a:lstStyle/>
        <a:p>
          <a:r>
            <a:rPr lang="en-IE" b="1" dirty="0"/>
            <a:t>Patch </a:t>
          </a:r>
          <a:br>
            <a:rPr lang="en-IE" b="1" dirty="0"/>
          </a:br>
          <a:r>
            <a:rPr lang="en-IE" dirty="0"/>
            <a:t>(revision number)</a:t>
          </a:r>
        </a:p>
      </dgm:t>
    </dgm:pt>
    <dgm:pt modelId="{F52E9B00-3A6A-46F0-BFA2-39C99E01D930}" type="parTrans" cxnId="{EB1E5DB4-4F78-425D-B114-EB5340BB6526}">
      <dgm:prSet/>
      <dgm:spPr/>
      <dgm:t>
        <a:bodyPr/>
        <a:lstStyle/>
        <a:p>
          <a:endParaRPr lang="en-IE"/>
        </a:p>
      </dgm:t>
    </dgm:pt>
    <dgm:pt modelId="{6CE149EF-846D-4814-A2E1-7BE2CF9A54DD}" type="sibTrans" cxnId="{EB1E5DB4-4F78-425D-B114-EB5340BB6526}">
      <dgm:prSet/>
      <dgm:spPr/>
      <dgm:t>
        <a:bodyPr/>
        <a:lstStyle/>
        <a:p>
          <a:endParaRPr lang="en-IE"/>
        </a:p>
      </dgm:t>
    </dgm:pt>
    <dgm:pt modelId="{8616A372-C68D-4471-A600-3757825680DC}" type="pres">
      <dgm:prSet presAssocID="{B23737B9-BC5F-4BD5-9999-CAB951AF5399}" presName="theList" presStyleCnt="0">
        <dgm:presLayoutVars>
          <dgm:dir/>
          <dgm:animLvl val="lvl"/>
          <dgm:resizeHandles val="exact"/>
        </dgm:presLayoutVars>
      </dgm:prSet>
      <dgm:spPr/>
    </dgm:pt>
    <dgm:pt modelId="{C4C4FE9B-84A5-4F4E-BF11-9E26475D192C}" type="pres">
      <dgm:prSet presAssocID="{5FBE816B-AE34-4F2D-8FFF-19905714F872}" presName="compNode" presStyleCnt="0"/>
      <dgm:spPr/>
    </dgm:pt>
    <dgm:pt modelId="{FD695FBF-49AA-4B6D-B764-3D87D5464320}" type="pres">
      <dgm:prSet presAssocID="{5FBE816B-AE34-4F2D-8FFF-19905714F872}" presName="aNode" presStyleLbl="bgShp" presStyleIdx="0" presStyleCnt="3"/>
      <dgm:spPr/>
    </dgm:pt>
    <dgm:pt modelId="{EF9F1A04-D1C7-425E-896E-EDA280BC5EFA}" type="pres">
      <dgm:prSet presAssocID="{5FBE816B-AE34-4F2D-8FFF-19905714F872}" presName="textNode" presStyleLbl="bgShp" presStyleIdx="0" presStyleCnt="3"/>
      <dgm:spPr/>
    </dgm:pt>
    <dgm:pt modelId="{B2647D5B-F7AD-4F39-9DC1-8A5D56F8030D}" type="pres">
      <dgm:prSet presAssocID="{5FBE816B-AE34-4F2D-8FFF-19905714F872}" presName="compChildNode" presStyleCnt="0"/>
      <dgm:spPr/>
    </dgm:pt>
    <dgm:pt modelId="{0471B127-3782-46CE-AC28-83716AA747B5}" type="pres">
      <dgm:prSet presAssocID="{5FBE816B-AE34-4F2D-8FFF-19905714F872}" presName="theInnerList" presStyleCnt="0"/>
      <dgm:spPr/>
    </dgm:pt>
    <dgm:pt modelId="{D7995A1A-1DB7-4D08-8B21-526CBF5AD374}" type="pres">
      <dgm:prSet presAssocID="{5670DFA6-2E84-4F35-A1A3-3C533B874FC0}" presName="childNode" presStyleLbl="node1" presStyleIdx="0" presStyleCnt="3">
        <dgm:presLayoutVars>
          <dgm:bulletEnabled val="1"/>
        </dgm:presLayoutVars>
      </dgm:prSet>
      <dgm:spPr>
        <a:xfrm>
          <a:off x="334474" y="1266348"/>
          <a:ext cx="2665542" cy="2743755"/>
        </a:xfrm>
        <a:prstGeom prst="roundRect">
          <a:avLst>
            <a:gd name="adj" fmla="val 10000"/>
          </a:avLst>
        </a:prstGeom>
      </dgm:spPr>
    </dgm:pt>
    <dgm:pt modelId="{714C193D-D75F-4362-91F5-9E1B5CB23336}" type="pres">
      <dgm:prSet presAssocID="{5FBE816B-AE34-4F2D-8FFF-19905714F872}" presName="aSpace" presStyleCnt="0"/>
      <dgm:spPr/>
    </dgm:pt>
    <dgm:pt modelId="{6BB3BE4D-FA99-47D3-8987-BAFF2963E0EB}" type="pres">
      <dgm:prSet presAssocID="{156319E2-4935-4D5A-B8EC-A815EE258C0A}" presName="compNode" presStyleCnt="0"/>
      <dgm:spPr/>
    </dgm:pt>
    <dgm:pt modelId="{D6F8F2C4-A61F-446E-85CC-BEBD3DD8F68E}" type="pres">
      <dgm:prSet presAssocID="{156319E2-4935-4D5A-B8EC-A815EE258C0A}" presName="aNode" presStyleLbl="bgShp" presStyleIdx="1" presStyleCnt="3"/>
      <dgm:spPr/>
    </dgm:pt>
    <dgm:pt modelId="{06125C48-9F73-414B-9A25-8B3D67ACB1D6}" type="pres">
      <dgm:prSet presAssocID="{156319E2-4935-4D5A-B8EC-A815EE258C0A}" presName="textNode" presStyleLbl="bgShp" presStyleIdx="1" presStyleCnt="3"/>
      <dgm:spPr/>
    </dgm:pt>
    <dgm:pt modelId="{5007928D-4B87-4A90-879B-5E6C48DCF2C1}" type="pres">
      <dgm:prSet presAssocID="{156319E2-4935-4D5A-B8EC-A815EE258C0A}" presName="compChildNode" presStyleCnt="0"/>
      <dgm:spPr/>
    </dgm:pt>
    <dgm:pt modelId="{1D5A6267-56D3-40DB-BAA5-BFEB752B82CC}" type="pres">
      <dgm:prSet presAssocID="{156319E2-4935-4D5A-B8EC-A815EE258C0A}" presName="theInnerList" presStyleCnt="0"/>
      <dgm:spPr/>
    </dgm:pt>
    <dgm:pt modelId="{D09E31EA-2CB3-4187-9B79-09F9BFC273FB}" type="pres">
      <dgm:prSet presAssocID="{17338AC9-8D4D-4613-96A0-0BE181229B4F}" presName="childNode" presStyleLbl="node1" presStyleIdx="1" presStyleCnt="3">
        <dgm:presLayoutVars>
          <dgm:bulletEnabled val="1"/>
        </dgm:presLayoutVars>
      </dgm:prSet>
      <dgm:spPr>
        <a:xfrm>
          <a:off x="3916297" y="1266348"/>
          <a:ext cx="2665542" cy="2743755"/>
        </a:xfrm>
        <a:prstGeom prst="roundRect">
          <a:avLst>
            <a:gd name="adj" fmla="val 10000"/>
          </a:avLst>
        </a:prstGeom>
      </dgm:spPr>
    </dgm:pt>
    <dgm:pt modelId="{3678A114-36D1-4CE8-B9F3-AA4D8BB377FF}" type="pres">
      <dgm:prSet presAssocID="{156319E2-4935-4D5A-B8EC-A815EE258C0A}" presName="aSpace" presStyleCnt="0"/>
      <dgm:spPr/>
    </dgm:pt>
    <dgm:pt modelId="{B3BE790E-1183-48D9-AC63-DC98877BBDC7}" type="pres">
      <dgm:prSet presAssocID="{A8863AEA-DDEC-4730-A436-B1118761DE62}" presName="compNode" presStyleCnt="0"/>
      <dgm:spPr/>
    </dgm:pt>
    <dgm:pt modelId="{EB330FAD-B9BF-40E8-878B-B8AB88028664}" type="pres">
      <dgm:prSet presAssocID="{A8863AEA-DDEC-4730-A436-B1118761DE62}" presName="aNode" presStyleLbl="bgShp" presStyleIdx="2" presStyleCnt="3"/>
      <dgm:spPr/>
    </dgm:pt>
    <dgm:pt modelId="{3044D605-0674-49D3-ACD9-2DD5378BEBE9}" type="pres">
      <dgm:prSet presAssocID="{A8863AEA-DDEC-4730-A436-B1118761DE62}" presName="textNode" presStyleLbl="bgShp" presStyleIdx="2" presStyleCnt="3"/>
      <dgm:spPr/>
    </dgm:pt>
    <dgm:pt modelId="{304B391E-10D9-4FDF-9C53-6A4CB97102B1}" type="pres">
      <dgm:prSet presAssocID="{A8863AEA-DDEC-4730-A436-B1118761DE62}" presName="compChildNode" presStyleCnt="0"/>
      <dgm:spPr/>
    </dgm:pt>
    <dgm:pt modelId="{682789D6-FF2E-4A23-889B-0D00D195A2C7}" type="pres">
      <dgm:prSet presAssocID="{A8863AEA-DDEC-4730-A436-B1118761DE62}" presName="theInnerList" presStyleCnt="0"/>
      <dgm:spPr/>
    </dgm:pt>
    <dgm:pt modelId="{4BC9B17F-CF4B-48DB-84D9-128F288BDBC4}" type="pres">
      <dgm:prSet presAssocID="{648542BA-7924-41B8-B1B5-B6FBE58A3E8F}" presName="childNode" presStyleLbl="node1" presStyleIdx="2" presStyleCnt="3" custLinFactNeighborX="1466" custLinFactNeighborY="-285">
        <dgm:presLayoutVars>
          <dgm:bulletEnabled val="1"/>
        </dgm:presLayoutVars>
      </dgm:prSet>
      <dgm:spPr>
        <a:xfrm>
          <a:off x="7498120" y="1266348"/>
          <a:ext cx="2665542" cy="2743755"/>
        </a:xfrm>
        <a:prstGeom prst="roundRect">
          <a:avLst>
            <a:gd name="adj" fmla="val 10000"/>
          </a:avLst>
        </a:prstGeom>
      </dgm:spPr>
    </dgm:pt>
  </dgm:ptLst>
  <dgm:cxnLst>
    <dgm:cxn modelId="{129E4804-058F-409C-B20A-49276B5DB198}" type="presOf" srcId="{A8863AEA-DDEC-4730-A436-B1118761DE62}" destId="{3044D605-0674-49D3-ACD9-2DD5378BEBE9}" srcOrd="1" destOrd="0" presId="urn:microsoft.com/office/officeart/2005/8/layout/lProcess2"/>
    <dgm:cxn modelId="{0F55D00F-DBFA-4803-A5C9-58EC41D55EB7}" type="presOf" srcId="{B23737B9-BC5F-4BD5-9999-CAB951AF5399}" destId="{8616A372-C68D-4471-A600-3757825680DC}" srcOrd="0" destOrd="0" presId="urn:microsoft.com/office/officeart/2005/8/layout/lProcess2"/>
    <dgm:cxn modelId="{C418CD12-01D8-494E-83EC-D4ABD4615863}" srcId="{B23737B9-BC5F-4BD5-9999-CAB951AF5399}" destId="{5FBE816B-AE34-4F2D-8FFF-19905714F872}" srcOrd="0" destOrd="0" parTransId="{E64973CA-D07C-4896-9477-574CF6B35F99}" sibTransId="{82E30731-D043-47D2-B931-7A4030E3CDEE}"/>
    <dgm:cxn modelId="{1AFBF12F-C385-465A-93A6-70E27DFC841D}" type="presOf" srcId="{A8863AEA-DDEC-4730-A436-B1118761DE62}" destId="{EB330FAD-B9BF-40E8-878B-B8AB88028664}" srcOrd="0" destOrd="0" presId="urn:microsoft.com/office/officeart/2005/8/layout/lProcess2"/>
    <dgm:cxn modelId="{CBFDA93A-F9DD-47D1-BB03-18C98FCEDA47}" srcId="{A8863AEA-DDEC-4730-A436-B1118761DE62}" destId="{648542BA-7924-41B8-B1B5-B6FBE58A3E8F}" srcOrd="0" destOrd="0" parTransId="{45A3D042-2E27-4ECB-BD16-90FAB4624C87}" sibTransId="{87CE56D3-0AAF-43EB-9616-95E8AC9280B6}"/>
    <dgm:cxn modelId="{1A132E67-6C7A-402B-9AFF-35D1AA6DB68A}" type="presOf" srcId="{5670DFA6-2E84-4F35-A1A3-3C533B874FC0}" destId="{D7995A1A-1DB7-4D08-8B21-526CBF5AD374}" srcOrd="0" destOrd="0" presId="urn:microsoft.com/office/officeart/2005/8/layout/lProcess2"/>
    <dgm:cxn modelId="{405B9E95-F959-4590-9DA1-9A02F31DB047}" type="presOf" srcId="{648542BA-7924-41B8-B1B5-B6FBE58A3E8F}" destId="{4BC9B17F-CF4B-48DB-84D9-128F288BDBC4}" srcOrd="0" destOrd="0" presId="urn:microsoft.com/office/officeart/2005/8/layout/lProcess2"/>
    <dgm:cxn modelId="{54C158A6-434F-498D-9266-751A22CB004E}" srcId="{5FBE816B-AE34-4F2D-8FFF-19905714F872}" destId="{5670DFA6-2E84-4F35-A1A3-3C533B874FC0}" srcOrd="0" destOrd="0" parTransId="{BE7777FA-E92E-49E4-B2B1-494695640501}" sibTransId="{7D647ACA-8A23-4A8C-A101-DE8EA53FE07E}"/>
    <dgm:cxn modelId="{157F5EAE-B178-4016-B795-9F590E13CDE6}" type="presOf" srcId="{5FBE816B-AE34-4F2D-8FFF-19905714F872}" destId="{EF9F1A04-D1C7-425E-896E-EDA280BC5EFA}" srcOrd="1" destOrd="0" presId="urn:microsoft.com/office/officeart/2005/8/layout/lProcess2"/>
    <dgm:cxn modelId="{EB1E5DB4-4F78-425D-B114-EB5340BB6526}" srcId="{B23737B9-BC5F-4BD5-9999-CAB951AF5399}" destId="{A8863AEA-DDEC-4730-A436-B1118761DE62}" srcOrd="2" destOrd="0" parTransId="{F52E9B00-3A6A-46F0-BFA2-39C99E01D930}" sibTransId="{6CE149EF-846D-4814-A2E1-7BE2CF9A54DD}"/>
    <dgm:cxn modelId="{F377E6B7-F4FD-4EFC-B1EA-635848D16FE7}" srcId="{B23737B9-BC5F-4BD5-9999-CAB951AF5399}" destId="{156319E2-4935-4D5A-B8EC-A815EE258C0A}" srcOrd="1" destOrd="0" parTransId="{D5208953-DF6F-4C18-914F-FFF3CCF2C07A}" sibTransId="{8BF8F472-98AF-4D37-955D-4C062EA7F95C}"/>
    <dgm:cxn modelId="{715E0BC6-7706-4ADF-8471-826841B29502}" type="presOf" srcId="{5FBE816B-AE34-4F2D-8FFF-19905714F872}" destId="{FD695FBF-49AA-4B6D-B764-3D87D5464320}" srcOrd="0" destOrd="0" presId="urn:microsoft.com/office/officeart/2005/8/layout/lProcess2"/>
    <dgm:cxn modelId="{57B3E7D6-C042-42BC-BED3-A6E4B599E604}" type="presOf" srcId="{156319E2-4935-4D5A-B8EC-A815EE258C0A}" destId="{D6F8F2C4-A61F-446E-85CC-BEBD3DD8F68E}" srcOrd="0" destOrd="0" presId="urn:microsoft.com/office/officeart/2005/8/layout/lProcess2"/>
    <dgm:cxn modelId="{50242DE5-1E53-4360-AA56-CB7C6A206BD3}" srcId="{156319E2-4935-4D5A-B8EC-A815EE258C0A}" destId="{17338AC9-8D4D-4613-96A0-0BE181229B4F}" srcOrd="0" destOrd="0" parTransId="{52FCB2E5-E6FE-4CD5-9538-268F95102BBA}" sibTransId="{9746ED14-114A-42DD-AC6C-C9D1BE56E51A}"/>
    <dgm:cxn modelId="{8F29D0F7-FC69-4571-AF34-3A1986EC8A5E}" type="presOf" srcId="{17338AC9-8D4D-4613-96A0-0BE181229B4F}" destId="{D09E31EA-2CB3-4187-9B79-09F9BFC273FB}" srcOrd="0" destOrd="0" presId="urn:microsoft.com/office/officeart/2005/8/layout/lProcess2"/>
    <dgm:cxn modelId="{8BE302FC-7E2E-48E8-B7F6-F5402C1515C9}" type="presOf" srcId="{156319E2-4935-4D5A-B8EC-A815EE258C0A}" destId="{06125C48-9F73-414B-9A25-8B3D67ACB1D6}" srcOrd="1" destOrd="0" presId="urn:microsoft.com/office/officeart/2005/8/layout/lProcess2"/>
    <dgm:cxn modelId="{DCA124F0-54C6-48F4-A4A7-A77E266D57CB}" type="presParOf" srcId="{8616A372-C68D-4471-A600-3757825680DC}" destId="{C4C4FE9B-84A5-4F4E-BF11-9E26475D192C}" srcOrd="0" destOrd="0" presId="urn:microsoft.com/office/officeart/2005/8/layout/lProcess2"/>
    <dgm:cxn modelId="{30745082-1E1F-4050-BC9A-BBBC5889E5E4}" type="presParOf" srcId="{C4C4FE9B-84A5-4F4E-BF11-9E26475D192C}" destId="{FD695FBF-49AA-4B6D-B764-3D87D5464320}" srcOrd="0" destOrd="0" presId="urn:microsoft.com/office/officeart/2005/8/layout/lProcess2"/>
    <dgm:cxn modelId="{F257838D-72F1-43B0-ACCC-ACA2306DB4F4}" type="presParOf" srcId="{C4C4FE9B-84A5-4F4E-BF11-9E26475D192C}" destId="{EF9F1A04-D1C7-425E-896E-EDA280BC5EFA}" srcOrd="1" destOrd="0" presId="urn:microsoft.com/office/officeart/2005/8/layout/lProcess2"/>
    <dgm:cxn modelId="{63F79BAF-FBFD-4D49-8393-3AF66E982B1E}" type="presParOf" srcId="{C4C4FE9B-84A5-4F4E-BF11-9E26475D192C}" destId="{B2647D5B-F7AD-4F39-9DC1-8A5D56F8030D}" srcOrd="2" destOrd="0" presId="urn:microsoft.com/office/officeart/2005/8/layout/lProcess2"/>
    <dgm:cxn modelId="{2B84F0F1-B980-4366-B6E9-DD377EC13B52}" type="presParOf" srcId="{B2647D5B-F7AD-4F39-9DC1-8A5D56F8030D}" destId="{0471B127-3782-46CE-AC28-83716AA747B5}" srcOrd="0" destOrd="0" presId="urn:microsoft.com/office/officeart/2005/8/layout/lProcess2"/>
    <dgm:cxn modelId="{3A058758-2084-4BDA-8FAB-E72A9411D665}" type="presParOf" srcId="{0471B127-3782-46CE-AC28-83716AA747B5}" destId="{D7995A1A-1DB7-4D08-8B21-526CBF5AD374}" srcOrd="0" destOrd="0" presId="urn:microsoft.com/office/officeart/2005/8/layout/lProcess2"/>
    <dgm:cxn modelId="{E5DAF8BA-0B26-43A2-8216-F3AD560CD2EA}" type="presParOf" srcId="{8616A372-C68D-4471-A600-3757825680DC}" destId="{714C193D-D75F-4362-91F5-9E1B5CB23336}" srcOrd="1" destOrd="0" presId="urn:microsoft.com/office/officeart/2005/8/layout/lProcess2"/>
    <dgm:cxn modelId="{6F397B2A-CCDA-4216-A4E1-0FA4E779F9B2}" type="presParOf" srcId="{8616A372-C68D-4471-A600-3757825680DC}" destId="{6BB3BE4D-FA99-47D3-8987-BAFF2963E0EB}" srcOrd="2" destOrd="0" presId="urn:microsoft.com/office/officeart/2005/8/layout/lProcess2"/>
    <dgm:cxn modelId="{5700B820-1969-4DF2-82FF-DF233D5C4936}" type="presParOf" srcId="{6BB3BE4D-FA99-47D3-8987-BAFF2963E0EB}" destId="{D6F8F2C4-A61F-446E-85CC-BEBD3DD8F68E}" srcOrd="0" destOrd="0" presId="urn:microsoft.com/office/officeart/2005/8/layout/lProcess2"/>
    <dgm:cxn modelId="{1E9C2645-F24A-4D70-AB83-ECFAFF1C76C9}" type="presParOf" srcId="{6BB3BE4D-FA99-47D3-8987-BAFF2963E0EB}" destId="{06125C48-9F73-414B-9A25-8B3D67ACB1D6}" srcOrd="1" destOrd="0" presId="urn:microsoft.com/office/officeart/2005/8/layout/lProcess2"/>
    <dgm:cxn modelId="{BAAC5FF3-41A6-4F47-BEEA-E6909EF21DDC}" type="presParOf" srcId="{6BB3BE4D-FA99-47D3-8987-BAFF2963E0EB}" destId="{5007928D-4B87-4A90-879B-5E6C48DCF2C1}" srcOrd="2" destOrd="0" presId="urn:microsoft.com/office/officeart/2005/8/layout/lProcess2"/>
    <dgm:cxn modelId="{63376EDD-390A-4E3C-9C9F-5D3D2A989C0B}" type="presParOf" srcId="{5007928D-4B87-4A90-879B-5E6C48DCF2C1}" destId="{1D5A6267-56D3-40DB-BAA5-BFEB752B82CC}" srcOrd="0" destOrd="0" presId="urn:microsoft.com/office/officeart/2005/8/layout/lProcess2"/>
    <dgm:cxn modelId="{1A3F766F-3461-48F4-9902-D38A5DD72D2E}" type="presParOf" srcId="{1D5A6267-56D3-40DB-BAA5-BFEB752B82CC}" destId="{D09E31EA-2CB3-4187-9B79-09F9BFC273FB}" srcOrd="0" destOrd="0" presId="urn:microsoft.com/office/officeart/2005/8/layout/lProcess2"/>
    <dgm:cxn modelId="{4F147183-BBFB-487E-8688-FEE86CD049D0}" type="presParOf" srcId="{8616A372-C68D-4471-A600-3757825680DC}" destId="{3678A114-36D1-4CE8-B9F3-AA4D8BB377FF}" srcOrd="3" destOrd="0" presId="urn:microsoft.com/office/officeart/2005/8/layout/lProcess2"/>
    <dgm:cxn modelId="{E44A97FB-AAD4-4E20-928E-D7401D0936C4}" type="presParOf" srcId="{8616A372-C68D-4471-A600-3757825680DC}" destId="{B3BE790E-1183-48D9-AC63-DC98877BBDC7}" srcOrd="4" destOrd="0" presId="urn:microsoft.com/office/officeart/2005/8/layout/lProcess2"/>
    <dgm:cxn modelId="{11A44E7D-61E8-42AA-A503-D51E1076CD53}" type="presParOf" srcId="{B3BE790E-1183-48D9-AC63-DC98877BBDC7}" destId="{EB330FAD-B9BF-40E8-878B-B8AB88028664}" srcOrd="0" destOrd="0" presId="urn:microsoft.com/office/officeart/2005/8/layout/lProcess2"/>
    <dgm:cxn modelId="{331BE0C3-B02E-4D31-B09D-97A7A8868C24}" type="presParOf" srcId="{B3BE790E-1183-48D9-AC63-DC98877BBDC7}" destId="{3044D605-0674-49D3-ACD9-2DD5378BEBE9}" srcOrd="1" destOrd="0" presId="urn:microsoft.com/office/officeart/2005/8/layout/lProcess2"/>
    <dgm:cxn modelId="{46CA8BF1-B5FD-4367-B4E3-D5D235C8F70D}" type="presParOf" srcId="{B3BE790E-1183-48D9-AC63-DC98877BBDC7}" destId="{304B391E-10D9-4FDF-9C53-6A4CB97102B1}" srcOrd="2" destOrd="0" presId="urn:microsoft.com/office/officeart/2005/8/layout/lProcess2"/>
    <dgm:cxn modelId="{F366A588-26ED-4DB0-B44C-3881AC3B210B}" type="presParOf" srcId="{304B391E-10D9-4FDF-9C53-6A4CB97102B1}" destId="{682789D6-FF2E-4A23-889B-0D00D195A2C7}" srcOrd="0" destOrd="0" presId="urn:microsoft.com/office/officeart/2005/8/layout/lProcess2"/>
    <dgm:cxn modelId="{CAA132AA-4AB9-48A4-BD53-DB2FE3E907E0}" type="presParOf" srcId="{682789D6-FF2E-4A23-889B-0D00D195A2C7}" destId="{4BC9B17F-CF4B-48DB-84D9-128F288BDBC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23737B9-BC5F-4BD5-9999-CAB951AF5399}" type="doc">
      <dgm:prSet loTypeId="urn:microsoft.com/office/officeart/2005/8/layout/lProcess2" loCatId="list" qsTypeId="urn:microsoft.com/office/officeart/2005/8/quickstyle/simple1" qsCatId="simple" csTypeId="urn:microsoft.com/office/officeart/2005/8/colors/accent6_1" csCatId="accent6" phldr="1"/>
      <dgm:spPr/>
    </dgm:pt>
    <dgm:pt modelId="{5FBE816B-AE34-4F2D-8FFF-19905714F872}">
      <dgm:prSet phldrT="[Text]"/>
      <dgm:spPr/>
      <dgm:t>
        <a:bodyPr/>
        <a:lstStyle/>
        <a:p>
          <a:r>
            <a:rPr lang="en-IE" b="1" dirty="0"/>
            <a:t>Major</a:t>
          </a:r>
          <a:r>
            <a:rPr lang="en-IE" dirty="0"/>
            <a:t> </a:t>
          </a:r>
          <a:br>
            <a:rPr lang="en-IE" dirty="0"/>
          </a:br>
          <a:r>
            <a:rPr lang="en-IE" dirty="0"/>
            <a:t>version number</a:t>
          </a:r>
        </a:p>
      </dgm:t>
    </dgm:pt>
    <dgm:pt modelId="{E64973CA-D07C-4896-9477-574CF6B35F99}" type="parTrans" cxnId="{C418CD12-01D8-494E-83EC-D4ABD4615863}">
      <dgm:prSet/>
      <dgm:spPr/>
      <dgm:t>
        <a:bodyPr/>
        <a:lstStyle/>
        <a:p>
          <a:endParaRPr lang="en-IE"/>
        </a:p>
      </dgm:t>
    </dgm:pt>
    <dgm:pt modelId="{82E30731-D043-47D2-B931-7A4030E3CDEE}" type="sibTrans" cxnId="{C418CD12-01D8-494E-83EC-D4ABD4615863}">
      <dgm:prSet/>
      <dgm:spPr/>
      <dgm:t>
        <a:bodyPr/>
        <a:lstStyle/>
        <a:p>
          <a:endParaRPr lang="en-IE"/>
        </a:p>
      </dgm:t>
    </dgm:pt>
    <dgm:pt modelId="{156319E2-4935-4D5A-B8EC-A815EE258C0A}">
      <dgm:prSet phldrT="[Text]"/>
      <dgm:spPr/>
      <dgm:t>
        <a:bodyPr/>
        <a:lstStyle/>
        <a:p>
          <a:r>
            <a:rPr lang="en-IE" b="1" dirty="0"/>
            <a:t>Minor</a:t>
          </a:r>
          <a:r>
            <a:rPr lang="en-IE" dirty="0"/>
            <a:t> </a:t>
          </a:r>
          <a:br>
            <a:rPr lang="en-IE" dirty="0"/>
          </a:br>
          <a:r>
            <a:rPr lang="en-IE" dirty="0"/>
            <a:t>version number</a:t>
          </a:r>
        </a:p>
      </dgm:t>
    </dgm:pt>
    <dgm:pt modelId="{D5208953-DF6F-4C18-914F-FFF3CCF2C07A}" type="parTrans" cxnId="{F377E6B7-F4FD-4EFC-B1EA-635848D16FE7}">
      <dgm:prSet/>
      <dgm:spPr/>
      <dgm:t>
        <a:bodyPr/>
        <a:lstStyle/>
        <a:p>
          <a:endParaRPr lang="en-IE"/>
        </a:p>
      </dgm:t>
    </dgm:pt>
    <dgm:pt modelId="{8BF8F472-98AF-4D37-955D-4C062EA7F95C}" type="sibTrans" cxnId="{F377E6B7-F4FD-4EFC-B1EA-635848D16FE7}">
      <dgm:prSet/>
      <dgm:spPr/>
      <dgm:t>
        <a:bodyPr/>
        <a:lstStyle/>
        <a:p>
          <a:endParaRPr lang="en-IE"/>
        </a:p>
      </dgm:t>
    </dgm:pt>
    <dgm:pt modelId="{648542BA-7924-41B8-B1B5-B6FBE58A3E8F}">
      <dgm:prSet phldrT="[Text]" custT="1"/>
      <dgm:spPr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99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7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2</a:t>
          </a:r>
        </a:p>
      </dgm:t>
    </dgm:pt>
    <dgm:pt modelId="{45A3D042-2E27-4ECB-BD16-90FAB4624C87}" type="parTrans" cxnId="{CBFDA93A-F9DD-47D1-BB03-18C98FCEDA47}">
      <dgm:prSet/>
      <dgm:spPr/>
      <dgm:t>
        <a:bodyPr/>
        <a:lstStyle/>
        <a:p>
          <a:endParaRPr lang="en-IE"/>
        </a:p>
      </dgm:t>
    </dgm:pt>
    <dgm:pt modelId="{87CE56D3-0AAF-43EB-9616-95E8AC9280B6}" type="sibTrans" cxnId="{CBFDA93A-F9DD-47D1-BB03-18C98FCEDA47}">
      <dgm:prSet/>
      <dgm:spPr/>
      <dgm:t>
        <a:bodyPr/>
        <a:lstStyle/>
        <a:p>
          <a:endParaRPr lang="en-IE"/>
        </a:p>
      </dgm:t>
    </dgm:pt>
    <dgm:pt modelId="{5670DFA6-2E84-4F35-A1A3-3C533B874FC0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900" kern="1200">
              <a:latin typeface="Calibri" panose="020F0502020204030204"/>
              <a:ea typeface="+mn-ea"/>
              <a:cs typeface="+mn-cs"/>
            </a:rPr>
            <a:t>1</a:t>
          </a:r>
          <a:endParaRPr lang="en-IE" sz="19900" kern="1200" dirty="0">
            <a:latin typeface="Calibri" panose="020F0502020204030204"/>
            <a:ea typeface="+mn-ea"/>
            <a:cs typeface="+mn-cs"/>
          </a:endParaRPr>
        </a:p>
      </dgm:t>
    </dgm:pt>
    <dgm:pt modelId="{BE7777FA-E92E-49E4-B2B1-494695640501}" type="parTrans" cxnId="{54C158A6-434F-498D-9266-751A22CB004E}">
      <dgm:prSet/>
      <dgm:spPr/>
      <dgm:t>
        <a:bodyPr/>
        <a:lstStyle/>
        <a:p>
          <a:endParaRPr lang="en-IE"/>
        </a:p>
      </dgm:t>
    </dgm:pt>
    <dgm:pt modelId="{7D647ACA-8A23-4A8C-A101-DE8EA53FE07E}" type="sibTrans" cxnId="{54C158A6-434F-498D-9266-751A22CB004E}">
      <dgm:prSet/>
      <dgm:spPr/>
      <dgm:t>
        <a:bodyPr/>
        <a:lstStyle/>
        <a:p>
          <a:endParaRPr lang="en-IE"/>
        </a:p>
      </dgm:t>
    </dgm:pt>
    <dgm:pt modelId="{17338AC9-8D4D-4613-96A0-0BE181229B4F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500" kern="1200" dirty="0">
              <a:latin typeface="Calibri" panose="020F0502020204030204"/>
              <a:ea typeface="+mn-ea"/>
              <a:cs typeface="+mn-cs"/>
            </a:rPr>
            <a:t>9</a:t>
          </a:r>
        </a:p>
      </dgm:t>
    </dgm:pt>
    <dgm:pt modelId="{52FCB2E5-E6FE-4CD5-9538-268F95102BBA}" type="parTrans" cxnId="{50242DE5-1E53-4360-AA56-CB7C6A206BD3}">
      <dgm:prSet/>
      <dgm:spPr/>
      <dgm:t>
        <a:bodyPr/>
        <a:lstStyle/>
        <a:p>
          <a:endParaRPr lang="en-IE"/>
        </a:p>
      </dgm:t>
    </dgm:pt>
    <dgm:pt modelId="{9746ED14-114A-42DD-AC6C-C9D1BE56E51A}" type="sibTrans" cxnId="{50242DE5-1E53-4360-AA56-CB7C6A206BD3}">
      <dgm:prSet/>
      <dgm:spPr/>
      <dgm:t>
        <a:bodyPr/>
        <a:lstStyle/>
        <a:p>
          <a:endParaRPr lang="en-IE"/>
        </a:p>
      </dgm:t>
    </dgm:pt>
    <dgm:pt modelId="{A8863AEA-DDEC-4730-A436-B1118761DE62}">
      <dgm:prSet phldrT="[Text]"/>
      <dgm:spPr/>
      <dgm:t>
        <a:bodyPr/>
        <a:lstStyle/>
        <a:p>
          <a:r>
            <a:rPr lang="en-IE" b="1" dirty="0"/>
            <a:t>Patch </a:t>
          </a:r>
          <a:br>
            <a:rPr lang="en-IE" b="1" dirty="0"/>
          </a:br>
          <a:r>
            <a:rPr lang="en-IE" dirty="0"/>
            <a:t>(revision number)</a:t>
          </a:r>
        </a:p>
      </dgm:t>
    </dgm:pt>
    <dgm:pt modelId="{F52E9B00-3A6A-46F0-BFA2-39C99E01D930}" type="parTrans" cxnId="{EB1E5DB4-4F78-425D-B114-EB5340BB6526}">
      <dgm:prSet/>
      <dgm:spPr/>
      <dgm:t>
        <a:bodyPr/>
        <a:lstStyle/>
        <a:p>
          <a:endParaRPr lang="en-IE"/>
        </a:p>
      </dgm:t>
    </dgm:pt>
    <dgm:pt modelId="{6CE149EF-846D-4814-A2E1-7BE2CF9A54DD}" type="sibTrans" cxnId="{EB1E5DB4-4F78-425D-B114-EB5340BB6526}">
      <dgm:prSet/>
      <dgm:spPr/>
      <dgm:t>
        <a:bodyPr/>
        <a:lstStyle/>
        <a:p>
          <a:endParaRPr lang="en-IE"/>
        </a:p>
      </dgm:t>
    </dgm:pt>
    <dgm:pt modelId="{8616A372-C68D-4471-A600-3757825680DC}" type="pres">
      <dgm:prSet presAssocID="{B23737B9-BC5F-4BD5-9999-CAB951AF5399}" presName="theList" presStyleCnt="0">
        <dgm:presLayoutVars>
          <dgm:dir/>
          <dgm:animLvl val="lvl"/>
          <dgm:resizeHandles val="exact"/>
        </dgm:presLayoutVars>
      </dgm:prSet>
      <dgm:spPr/>
    </dgm:pt>
    <dgm:pt modelId="{C4C4FE9B-84A5-4F4E-BF11-9E26475D192C}" type="pres">
      <dgm:prSet presAssocID="{5FBE816B-AE34-4F2D-8FFF-19905714F872}" presName="compNode" presStyleCnt="0"/>
      <dgm:spPr/>
    </dgm:pt>
    <dgm:pt modelId="{FD695FBF-49AA-4B6D-B764-3D87D5464320}" type="pres">
      <dgm:prSet presAssocID="{5FBE816B-AE34-4F2D-8FFF-19905714F872}" presName="aNode" presStyleLbl="bgShp" presStyleIdx="0" presStyleCnt="3"/>
      <dgm:spPr/>
    </dgm:pt>
    <dgm:pt modelId="{EF9F1A04-D1C7-425E-896E-EDA280BC5EFA}" type="pres">
      <dgm:prSet presAssocID="{5FBE816B-AE34-4F2D-8FFF-19905714F872}" presName="textNode" presStyleLbl="bgShp" presStyleIdx="0" presStyleCnt="3"/>
      <dgm:spPr/>
    </dgm:pt>
    <dgm:pt modelId="{B2647D5B-F7AD-4F39-9DC1-8A5D56F8030D}" type="pres">
      <dgm:prSet presAssocID="{5FBE816B-AE34-4F2D-8FFF-19905714F872}" presName="compChildNode" presStyleCnt="0"/>
      <dgm:spPr/>
    </dgm:pt>
    <dgm:pt modelId="{0471B127-3782-46CE-AC28-83716AA747B5}" type="pres">
      <dgm:prSet presAssocID="{5FBE816B-AE34-4F2D-8FFF-19905714F872}" presName="theInnerList" presStyleCnt="0"/>
      <dgm:spPr/>
    </dgm:pt>
    <dgm:pt modelId="{D7995A1A-1DB7-4D08-8B21-526CBF5AD374}" type="pres">
      <dgm:prSet presAssocID="{5670DFA6-2E84-4F35-A1A3-3C533B874FC0}" presName="childNode" presStyleLbl="node1" presStyleIdx="0" presStyleCnt="3">
        <dgm:presLayoutVars>
          <dgm:bulletEnabled val="1"/>
        </dgm:presLayoutVars>
      </dgm:prSet>
      <dgm:spPr>
        <a:xfrm>
          <a:off x="334474" y="1266348"/>
          <a:ext cx="2665542" cy="2743755"/>
        </a:xfrm>
        <a:prstGeom prst="roundRect">
          <a:avLst>
            <a:gd name="adj" fmla="val 10000"/>
          </a:avLst>
        </a:prstGeom>
      </dgm:spPr>
    </dgm:pt>
    <dgm:pt modelId="{714C193D-D75F-4362-91F5-9E1B5CB23336}" type="pres">
      <dgm:prSet presAssocID="{5FBE816B-AE34-4F2D-8FFF-19905714F872}" presName="aSpace" presStyleCnt="0"/>
      <dgm:spPr/>
    </dgm:pt>
    <dgm:pt modelId="{6BB3BE4D-FA99-47D3-8987-BAFF2963E0EB}" type="pres">
      <dgm:prSet presAssocID="{156319E2-4935-4D5A-B8EC-A815EE258C0A}" presName="compNode" presStyleCnt="0"/>
      <dgm:spPr/>
    </dgm:pt>
    <dgm:pt modelId="{D6F8F2C4-A61F-446E-85CC-BEBD3DD8F68E}" type="pres">
      <dgm:prSet presAssocID="{156319E2-4935-4D5A-B8EC-A815EE258C0A}" presName="aNode" presStyleLbl="bgShp" presStyleIdx="1" presStyleCnt="3"/>
      <dgm:spPr/>
    </dgm:pt>
    <dgm:pt modelId="{06125C48-9F73-414B-9A25-8B3D67ACB1D6}" type="pres">
      <dgm:prSet presAssocID="{156319E2-4935-4D5A-B8EC-A815EE258C0A}" presName="textNode" presStyleLbl="bgShp" presStyleIdx="1" presStyleCnt="3"/>
      <dgm:spPr/>
    </dgm:pt>
    <dgm:pt modelId="{5007928D-4B87-4A90-879B-5E6C48DCF2C1}" type="pres">
      <dgm:prSet presAssocID="{156319E2-4935-4D5A-B8EC-A815EE258C0A}" presName="compChildNode" presStyleCnt="0"/>
      <dgm:spPr/>
    </dgm:pt>
    <dgm:pt modelId="{1D5A6267-56D3-40DB-BAA5-BFEB752B82CC}" type="pres">
      <dgm:prSet presAssocID="{156319E2-4935-4D5A-B8EC-A815EE258C0A}" presName="theInnerList" presStyleCnt="0"/>
      <dgm:spPr/>
    </dgm:pt>
    <dgm:pt modelId="{D09E31EA-2CB3-4187-9B79-09F9BFC273FB}" type="pres">
      <dgm:prSet presAssocID="{17338AC9-8D4D-4613-96A0-0BE181229B4F}" presName="childNode" presStyleLbl="node1" presStyleIdx="1" presStyleCnt="3">
        <dgm:presLayoutVars>
          <dgm:bulletEnabled val="1"/>
        </dgm:presLayoutVars>
      </dgm:prSet>
      <dgm:spPr>
        <a:xfrm>
          <a:off x="3916297" y="1266348"/>
          <a:ext cx="2665542" cy="2743755"/>
        </a:xfrm>
        <a:prstGeom prst="roundRect">
          <a:avLst>
            <a:gd name="adj" fmla="val 10000"/>
          </a:avLst>
        </a:prstGeom>
      </dgm:spPr>
    </dgm:pt>
    <dgm:pt modelId="{3678A114-36D1-4CE8-B9F3-AA4D8BB377FF}" type="pres">
      <dgm:prSet presAssocID="{156319E2-4935-4D5A-B8EC-A815EE258C0A}" presName="aSpace" presStyleCnt="0"/>
      <dgm:spPr/>
    </dgm:pt>
    <dgm:pt modelId="{B3BE790E-1183-48D9-AC63-DC98877BBDC7}" type="pres">
      <dgm:prSet presAssocID="{A8863AEA-DDEC-4730-A436-B1118761DE62}" presName="compNode" presStyleCnt="0"/>
      <dgm:spPr/>
    </dgm:pt>
    <dgm:pt modelId="{EB330FAD-B9BF-40E8-878B-B8AB88028664}" type="pres">
      <dgm:prSet presAssocID="{A8863AEA-DDEC-4730-A436-B1118761DE62}" presName="aNode" presStyleLbl="bgShp" presStyleIdx="2" presStyleCnt="3"/>
      <dgm:spPr/>
    </dgm:pt>
    <dgm:pt modelId="{3044D605-0674-49D3-ACD9-2DD5378BEBE9}" type="pres">
      <dgm:prSet presAssocID="{A8863AEA-DDEC-4730-A436-B1118761DE62}" presName="textNode" presStyleLbl="bgShp" presStyleIdx="2" presStyleCnt="3"/>
      <dgm:spPr/>
    </dgm:pt>
    <dgm:pt modelId="{304B391E-10D9-4FDF-9C53-6A4CB97102B1}" type="pres">
      <dgm:prSet presAssocID="{A8863AEA-DDEC-4730-A436-B1118761DE62}" presName="compChildNode" presStyleCnt="0"/>
      <dgm:spPr/>
    </dgm:pt>
    <dgm:pt modelId="{682789D6-FF2E-4A23-889B-0D00D195A2C7}" type="pres">
      <dgm:prSet presAssocID="{A8863AEA-DDEC-4730-A436-B1118761DE62}" presName="theInnerList" presStyleCnt="0"/>
      <dgm:spPr/>
    </dgm:pt>
    <dgm:pt modelId="{4BC9B17F-CF4B-48DB-84D9-128F288BDBC4}" type="pres">
      <dgm:prSet presAssocID="{648542BA-7924-41B8-B1B5-B6FBE58A3E8F}" presName="childNode" presStyleLbl="node1" presStyleIdx="2" presStyleCnt="3" custLinFactNeighborX="1466" custLinFactNeighborY="-285">
        <dgm:presLayoutVars>
          <dgm:bulletEnabled val="1"/>
        </dgm:presLayoutVars>
      </dgm:prSet>
      <dgm:spPr>
        <a:xfrm>
          <a:off x="7498120" y="1266348"/>
          <a:ext cx="2665542" cy="2743755"/>
        </a:xfrm>
        <a:prstGeom prst="roundRect">
          <a:avLst>
            <a:gd name="adj" fmla="val 10000"/>
          </a:avLst>
        </a:prstGeom>
      </dgm:spPr>
    </dgm:pt>
  </dgm:ptLst>
  <dgm:cxnLst>
    <dgm:cxn modelId="{129E4804-058F-409C-B20A-49276B5DB198}" type="presOf" srcId="{A8863AEA-DDEC-4730-A436-B1118761DE62}" destId="{3044D605-0674-49D3-ACD9-2DD5378BEBE9}" srcOrd="1" destOrd="0" presId="urn:microsoft.com/office/officeart/2005/8/layout/lProcess2"/>
    <dgm:cxn modelId="{0F55D00F-DBFA-4803-A5C9-58EC41D55EB7}" type="presOf" srcId="{B23737B9-BC5F-4BD5-9999-CAB951AF5399}" destId="{8616A372-C68D-4471-A600-3757825680DC}" srcOrd="0" destOrd="0" presId="urn:microsoft.com/office/officeart/2005/8/layout/lProcess2"/>
    <dgm:cxn modelId="{C418CD12-01D8-494E-83EC-D4ABD4615863}" srcId="{B23737B9-BC5F-4BD5-9999-CAB951AF5399}" destId="{5FBE816B-AE34-4F2D-8FFF-19905714F872}" srcOrd="0" destOrd="0" parTransId="{E64973CA-D07C-4896-9477-574CF6B35F99}" sibTransId="{82E30731-D043-47D2-B931-7A4030E3CDEE}"/>
    <dgm:cxn modelId="{1AFBF12F-C385-465A-93A6-70E27DFC841D}" type="presOf" srcId="{A8863AEA-DDEC-4730-A436-B1118761DE62}" destId="{EB330FAD-B9BF-40E8-878B-B8AB88028664}" srcOrd="0" destOrd="0" presId="urn:microsoft.com/office/officeart/2005/8/layout/lProcess2"/>
    <dgm:cxn modelId="{CBFDA93A-F9DD-47D1-BB03-18C98FCEDA47}" srcId="{A8863AEA-DDEC-4730-A436-B1118761DE62}" destId="{648542BA-7924-41B8-B1B5-B6FBE58A3E8F}" srcOrd="0" destOrd="0" parTransId="{45A3D042-2E27-4ECB-BD16-90FAB4624C87}" sibTransId="{87CE56D3-0AAF-43EB-9616-95E8AC9280B6}"/>
    <dgm:cxn modelId="{1A132E67-6C7A-402B-9AFF-35D1AA6DB68A}" type="presOf" srcId="{5670DFA6-2E84-4F35-A1A3-3C533B874FC0}" destId="{D7995A1A-1DB7-4D08-8B21-526CBF5AD374}" srcOrd="0" destOrd="0" presId="urn:microsoft.com/office/officeart/2005/8/layout/lProcess2"/>
    <dgm:cxn modelId="{405B9E95-F959-4590-9DA1-9A02F31DB047}" type="presOf" srcId="{648542BA-7924-41B8-B1B5-B6FBE58A3E8F}" destId="{4BC9B17F-CF4B-48DB-84D9-128F288BDBC4}" srcOrd="0" destOrd="0" presId="urn:microsoft.com/office/officeart/2005/8/layout/lProcess2"/>
    <dgm:cxn modelId="{54C158A6-434F-498D-9266-751A22CB004E}" srcId="{5FBE816B-AE34-4F2D-8FFF-19905714F872}" destId="{5670DFA6-2E84-4F35-A1A3-3C533B874FC0}" srcOrd="0" destOrd="0" parTransId="{BE7777FA-E92E-49E4-B2B1-494695640501}" sibTransId="{7D647ACA-8A23-4A8C-A101-DE8EA53FE07E}"/>
    <dgm:cxn modelId="{157F5EAE-B178-4016-B795-9F590E13CDE6}" type="presOf" srcId="{5FBE816B-AE34-4F2D-8FFF-19905714F872}" destId="{EF9F1A04-D1C7-425E-896E-EDA280BC5EFA}" srcOrd="1" destOrd="0" presId="urn:microsoft.com/office/officeart/2005/8/layout/lProcess2"/>
    <dgm:cxn modelId="{EB1E5DB4-4F78-425D-B114-EB5340BB6526}" srcId="{B23737B9-BC5F-4BD5-9999-CAB951AF5399}" destId="{A8863AEA-DDEC-4730-A436-B1118761DE62}" srcOrd="2" destOrd="0" parTransId="{F52E9B00-3A6A-46F0-BFA2-39C99E01D930}" sibTransId="{6CE149EF-846D-4814-A2E1-7BE2CF9A54DD}"/>
    <dgm:cxn modelId="{F377E6B7-F4FD-4EFC-B1EA-635848D16FE7}" srcId="{B23737B9-BC5F-4BD5-9999-CAB951AF5399}" destId="{156319E2-4935-4D5A-B8EC-A815EE258C0A}" srcOrd="1" destOrd="0" parTransId="{D5208953-DF6F-4C18-914F-FFF3CCF2C07A}" sibTransId="{8BF8F472-98AF-4D37-955D-4C062EA7F95C}"/>
    <dgm:cxn modelId="{715E0BC6-7706-4ADF-8471-826841B29502}" type="presOf" srcId="{5FBE816B-AE34-4F2D-8FFF-19905714F872}" destId="{FD695FBF-49AA-4B6D-B764-3D87D5464320}" srcOrd="0" destOrd="0" presId="urn:microsoft.com/office/officeart/2005/8/layout/lProcess2"/>
    <dgm:cxn modelId="{57B3E7D6-C042-42BC-BED3-A6E4B599E604}" type="presOf" srcId="{156319E2-4935-4D5A-B8EC-A815EE258C0A}" destId="{D6F8F2C4-A61F-446E-85CC-BEBD3DD8F68E}" srcOrd="0" destOrd="0" presId="urn:microsoft.com/office/officeart/2005/8/layout/lProcess2"/>
    <dgm:cxn modelId="{50242DE5-1E53-4360-AA56-CB7C6A206BD3}" srcId="{156319E2-4935-4D5A-B8EC-A815EE258C0A}" destId="{17338AC9-8D4D-4613-96A0-0BE181229B4F}" srcOrd="0" destOrd="0" parTransId="{52FCB2E5-E6FE-4CD5-9538-268F95102BBA}" sibTransId="{9746ED14-114A-42DD-AC6C-C9D1BE56E51A}"/>
    <dgm:cxn modelId="{8F29D0F7-FC69-4571-AF34-3A1986EC8A5E}" type="presOf" srcId="{17338AC9-8D4D-4613-96A0-0BE181229B4F}" destId="{D09E31EA-2CB3-4187-9B79-09F9BFC273FB}" srcOrd="0" destOrd="0" presId="urn:microsoft.com/office/officeart/2005/8/layout/lProcess2"/>
    <dgm:cxn modelId="{8BE302FC-7E2E-48E8-B7F6-F5402C1515C9}" type="presOf" srcId="{156319E2-4935-4D5A-B8EC-A815EE258C0A}" destId="{06125C48-9F73-414B-9A25-8B3D67ACB1D6}" srcOrd="1" destOrd="0" presId="urn:microsoft.com/office/officeart/2005/8/layout/lProcess2"/>
    <dgm:cxn modelId="{DCA124F0-54C6-48F4-A4A7-A77E266D57CB}" type="presParOf" srcId="{8616A372-C68D-4471-A600-3757825680DC}" destId="{C4C4FE9B-84A5-4F4E-BF11-9E26475D192C}" srcOrd="0" destOrd="0" presId="urn:microsoft.com/office/officeart/2005/8/layout/lProcess2"/>
    <dgm:cxn modelId="{30745082-1E1F-4050-BC9A-BBBC5889E5E4}" type="presParOf" srcId="{C4C4FE9B-84A5-4F4E-BF11-9E26475D192C}" destId="{FD695FBF-49AA-4B6D-B764-3D87D5464320}" srcOrd="0" destOrd="0" presId="urn:microsoft.com/office/officeart/2005/8/layout/lProcess2"/>
    <dgm:cxn modelId="{F257838D-72F1-43B0-ACCC-ACA2306DB4F4}" type="presParOf" srcId="{C4C4FE9B-84A5-4F4E-BF11-9E26475D192C}" destId="{EF9F1A04-D1C7-425E-896E-EDA280BC5EFA}" srcOrd="1" destOrd="0" presId="urn:microsoft.com/office/officeart/2005/8/layout/lProcess2"/>
    <dgm:cxn modelId="{63F79BAF-FBFD-4D49-8393-3AF66E982B1E}" type="presParOf" srcId="{C4C4FE9B-84A5-4F4E-BF11-9E26475D192C}" destId="{B2647D5B-F7AD-4F39-9DC1-8A5D56F8030D}" srcOrd="2" destOrd="0" presId="urn:microsoft.com/office/officeart/2005/8/layout/lProcess2"/>
    <dgm:cxn modelId="{2B84F0F1-B980-4366-B6E9-DD377EC13B52}" type="presParOf" srcId="{B2647D5B-F7AD-4F39-9DC1-8A5D56F8030D}" destId="{0471B127-3782-46CE-AC28-83716AA747B5}" srcOrd="0" destOrd="0" presId="urn:microsoft.com/office/officeart/2005/8/layout/lProcess2"/>
    <dgm:cxn modelId="{3A058758-2084-4BDA-8FAB-E72A9411D665}" type="presParOf" srcId="{0471B127-3782-46CE-AC28-83716AA747B5}" destId="{D7995A1A-1DB7-4D08-8B21-526CBF5AD374}" srcOrd="0" destOrd="0" presId="urn:microsoft.com/office/officeart/2005/8/layout/lProcess2"/>
    <dgm:cxn modelId="{E5DAF8BA-0B26-43A2-8216-F3AD560CD2EA}" type="presParOf" srcId="{8616A372-C68D-4471-A600-3757825680DC}" destId="{714C193D-D75F-4362-91F5-9E1B5CB23336}" srcOrd="1" destOrd="0" presId="urn:microsoft.com/office/officeart/2005/8/layout/lProcess2"/>
    <dgm:cxn modelId="{6F397B2A-CCDA-4216-A4E1-0FA4E779F9B2}" type="presParOf" srcId="{8616A372-C68D-4471-A600-3757825680DC}" destId="{6BB3BE4D-FA99-47D3-8987-BAFF2963E0EB}" srcOrd="2" destOrd="0" presId="urn:microsoft.com/office/officeart/2005/8/layout/lProcess2"/>
    <dgm:cxn modelId="{5700B820-1969-4DF2-82FF-DF233D5C4936}" type="presParOf" srcId="{6BB3BE4D-FA99-47D3-8987-BAFF2963E0EB}" destId="{D6F8F2C4-A61F-446E-85CC-BEBD3DD8F68E}" srcOrd="0" destOrd="0" presId="urn:microsoft.com/office/officeart/2005/8/layout/lProcess2"/>
    <dgm:cxn modelId="{1E9C2645-F24A-4D70-AB83-ECFAFF1C76C9}" type="presParOf" srcId="{6BB3BE4D-FA99-47D3-8987-BAFF2963E0EB}" destId="{06125C48-9F73-414B-9A25-8B3D67ACB1D6}" srcOrd="1" destOrd="0" presId="urn:microsoft.com/office/officeart/2005/8/layout/lProcess2"/>
    <dgm:cxn modelId="{BAAC5FF3-41A6-4F47-BEEA-E6909EF21DDC}" type="presParOf" srcId="{6BB3BE4D-FA99-47D3-8987-BAFF2963E0EB}" destId="{5007928D-4B87-4A90-879B-5E6C48DCF2C1}" srcOrd="2" destOrd="0" presId="urn:microsoft.com/office/officeart/2005/8/layout/lProcess2"/>
    <dgm:cxn modelId="{63376EDD-390A-4E3C-9C9F-5D3D2A989C0B}" type="presParOf" srcId="{5007928D-4B87-4A90-879B-5E6C48DCF2C1}" destId="{1D5A6267-56D3-40DB-BAA5-BFEB752B82CC}" srcOrd="0" destOrd="0" presId="urn:microsoft.com/office/officeart/2005/8/layout/lProcess2"/>
    <dgm:cxn modelId="{1A3F766F-3461-48F4-9902-D38A5DD72D2E}" type="presParOf" srcId="{1D5A6267-56D3-40DB-BAA5-BFEB752B82CC}" destId="{D09E31EA-2CB3-4187-9B79-09F9BFC273FB}" srcOrd="0" destOrd="0" presId="urn:microsoft.com/office/officeart/2005/8/layout/lProcess2"/>
    <dgm:cxn modelId="{4F147183-BBFB-487E-8688-FEE86CD049D0}" type="presParOf" srcId="{8616A372-C68D-4471-A600-3757825680DC}" destId="{3678A114-36D1-4CE8-B9F3-AA4D8BB377FF}" srcOrd="3" destOrd="0" presId="urn:microsoft.com/office/officeart/2005/8/layout/lProcess2"/>
    <dgm:cxn modelId="{E44A97FB-AAD4-4E20-928E-D7401D0936C4}" type="presParOf" srcId="{8616A372-C68D-4471-A600-3757825680DC}" destId="{B3BE790E-1183-48D9-AC63-DC98877BBDC7}" srcOrd="4" destOrd="0" presId="urn:microsoft.com/office/officeart/2005/8/layout/lProcess2"/>
    <dgm:cxn modelId="{11A44E7D-61E8-42AA-A503-D51E1076CD53}" type="presParOf" srcId="{B3BE790E-1183-48D9-AC63-DC98877BBDC7}" destId="{EB330FAD-B9BF-40E8-878B-B8AB88028664}" srcOrd="0" destOrd="0" presId="urn:microsoft.com/office/officeart/2005/8/layout/lProcess2"/>
    <dgm:cxn modelId="{331BE0C3-B02E-4D31-B09D-97A7A8868C24}" type="presParOf" srcId="{B3BE790E-1183-48D9-AC63-DC98877BBDC7}" destId="{3044D605-0674-49D3-ACD9-2DD5378BEBE9}" srcOrd="1" destOrd="0" presId="urn:microsoft.com/office/officeart/2005/8/layout/lProcess2"/>
    <dgm:cxn modelId="{46CA8BF1-B5FD-4367-B4E3-D5D235C8F70D}" type="presParOf" srcId="{B3BE790E-1183-48D9-AC63-DC98877BBDC7}" destId="{304B391E-10D9-4FDF-9C53-6A4CB97102B1}" srcOrd="2" destOrd="0" presId="urn:microsoft.com/office/officeart/2005/8/layout/lProcess2"/>
    <dgm:cxn modelId="{F366A588-26ED-4DB0-B44C-3881AC3B210B}" type="presParOf" srcId="{304B391E-10D9-4FDF-9C53-6A4CB97102B1}" destId="{682789D6-FF2E-4A23-889B-0D00D195A2C7}" srcOrd="0" destOrd="0" presId="urn:microsoft.com/office/officeart/2005/8/layout/lProcess2"/>
    <dgm:cxn modelId="{CAA132AA-4AB9-48A4-BD53-DB2FE3E907E0}" type="presParOf" srcId="{682789D6-FF2E-4A23-889B-0D00D195A2C7}" destId="{4BC9B17F-CF4B-48DB-84D9-128F288BDBC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3737B9-BC5F-4BD5-9999-CAB951AF5399}" type="doc">
      <dgm:prSet loTypeId="urn:microsoft.com/office/officeart/2005/8/layout/lProcess2" loCatId="list" qsTypeId="urn:microsoft.com/office/officeart/2005/8/quickstyle/simple1" qsCatId="simple" csTypeId="urn:microsoft.com/office/officeart/2005/8/colors/accent6_1" csCatId="accent6" phldr="1"/>
      <dgm:spPr/>
    </dgm:pt>
    <dgm:pt modelId="{5FBE816B-AE34-4F2D-8FFF-19905714F872}">
      <dgm:prSet phldrT="[Text]"/>
      <dgm:spPr/>
      <dgm:t>
        <a:bodyPr/>
        <a:lstStyle/>
        <a:p>
          <a:r>
            <a:rPr lang="en-IE" b="1" dirty="0"/>
            <a:t>Major</a:t>
          </a:r>
          <a:r>
            <a:rPr lang="en-IE" dirty="0"/>
            <a:t> changes</a:t>
          </a:r>
        </a:p>
      </dgm:t>
    </dgm:pt>
    <dgm:pt modelId="{E64973CA-D07C-4896-9477-574CF6B35F99}" type="parTrans" cxnId="{C418CD12-01D8-494E-83EC-D4ABD4615863}">
      <dgm:prSet/>
      <dgm:spPr/>
      <dgm:t>
        <a:bodyPr/>
        <a:lstStyle/>
        <a:p>
          <a:endParaRPr lang="en-IE"/>
        </a:p>
      </dgm:t>
    </dgm:pt>
    <dgm:pt modelId="{82E30731-D043-47D2-B931-7A4030E3CDEE}" type="sibTrans" cxnId="{C418CD12-01D8-494E-83EC-D4ABD4615863}">
      <dgm:prSet/>
      <dgm:spPr/>
      <dgm:t>
        <a:bodyPr/>
        <a:lstStyle/>
        <a:p>
          <a:endParaRPr lang="en-IE"/>
        </a:p>
      </dgm:t>
    </dgm:pt>
    <dgm:pt modelId="{156319E2-4935-4D5A-B8EC-A815EE258C0A}">
      <dgm:prSet phldrT="[Text]"/>
      <dgm:spPr/>
      <dgm:t>
        <a:bodyPr/>
        <a:lstStyle/>
        <a:p>
          <a:r>
            <a:rPr lang="en-IE" b="1" dirty="0"/>
            <a:t>Minor</a:t>
          </a:r>
          <a:r>
            <a:rPr lang="en-IE" dirty="0"/>
            <a:t> updates</a:t>
          </a:r>
        </a:p>
      </dgm:t>
    </dgm:pt>
    <dgm:pt modelId="{D5208953-DF6F-4C18-914F-FFF3CCF2C07A}" type="parTrans" cxnId="{F377E6B7-F4FD-4EFC-B1EA-635848D16FE7}">
      <dgm:prSet/>
      <dgm:spPr/>
      <dgm:t>
        <a:bodyPr/>
        <a:lstStyle/>
        <a:p>
          <a:endParaRPr lang="en-IE"/>
        </a:p>
      </dgm:t>
    </dgm:pt>
    <dgm:pt modelId="{8BF8F472-98AF-4D37-955D-4C062EA7F95C}" type="sibTrans" cxnId="{F377E6B7-F4FD-4EFC-B1EA-635848D16FE7}">
      <dgm:prSet/>
      <dgm:spPr/>
      <dgm:t>
        <a:bodyPr/>
        <a:lstStyle/>
        <a:p>
          <a:endParaRPr lang="en-IE"/>
        </a:p>
      </dgm:t>
    </dgm:pt>
    <dgm:pt modelId="{648542BA-7924-41B8-B1B5-B6FBE58A3E8F}">
      <dgm:prSet phldrT="[Text]" custT="1"/>
      <dgm:spPr/>
      <dgm:t>
        <a:bodyPr/>
        <a:lstStyle/>
        <a:p>
          <a:r>
            <a:rPr lang="en-IE" sz="7200" dirty="0"/>
            <a:t>Z</a:t>
          </a:r>
        </a:p>
      </dgm:t>
    </dgm:pt>
    <dgm:pt modelId="{45A3D042-2E27-4ECB-BD16-90FAB4624C87}" type="parTrans" cxnId="{CBFDA93A-F9DD-47D1-BB03-18C98FCEDA47}">
      <dgm:prSet/>
      <dgm:spPr/>
      <dgm:t>
        <a:bodyPr/>
        <a:lstStyle/>
        <a:p>
          <a:endParaRPr lang="en-IE"/>
        </a:p>
      </dgm:t>
    </dgm:pt>
    <dgm:pt modelId="{87CE56D3-0AAF-43EB-9616-95E8AC9280B6}" type="sibTrans" cxnId="{CBFDA93A-F9DD-47D1-BB03-18C98FCEDA47}">
      <dgm:prSet/>
      <dgm:spPr/>
      <dgm:t>
        <a:bodyPr/>
        <a:lstStyle/>
        <a:p>
          <a:endParaRPr lang="en-IE"/>
        </a:p>
      </dgm:t>
    </dgm:pt>
    <dgm:pt modelId="{5670DFA6-2E84-4F35-A1A3-3C533B874FC0}">
      <dgm:prSet phldrT="[Text]" custT="1"/>
      <dgm:spPr/>
      <dgm:t>
        <a:bodyPr/>
        <a:lstStyle/>
        <a:p>
          <a:r>
            <a:rPr lang="en-IE" sz="19900" dirty="0"/>
            <a:t>X</a:t>
          </a:r>
        </a:p>
      </dgm:t>
    </dgm:pt>
    <dgm:pt modelId="{BE7777FA-E92E-49E4-B2B1-494695640501}" type="parTrans" cxnId="{54C158A6-434F-498D-9266-751A22CB004E}">
      <dgm:prSet/>
      <dgm:spPr/>
      <dgm:t>
        <a:bodyPr/>
        <a:lstStyle/>
        <a:p>
          <a:endParaRPr lang="en-IE"/>
        </a:p>
      </dgm:t>
    </dgm:pt>
    <dgm:pt modelId="{7D647ACA-8A23-4A8C-A101-DE8EA53FE07E}" type="sibTrans" cxnId="{54C158A6-434F-498D-9266-751A22CB004E}">
      <dgm:prSet/>
      <dgm:spPr/>
      <dgm:t>
        <a:bodyPr/>
        <a:lstStyle/>
        <a:p>
          <a:endParaRPr lang="en-IE"/>
        </a:p>
      </dgm:t>
    </dgm:pt>
    <dgm:pt modelId="{17338AC9-8D4D-4613-96A0-0BE181229B4F}">
      <dgm:prSet phldrT="[Text]" custT="1"/>
      <dgm:spPr/>
      <dgm:t>
        <a:bodyPr/>
        <a:lstStyle/>
        <a:p>
          <a:r>
            <a:rPr lang="en-IE" sz="11500" dirty="0"/>
            <a:t>Y</a:t>
          </a:r>
        </a:p>
      </dgm:t>
    </dgm:pt>
    <dgm:pt modelId="{52FCB2E5-E6FE-4CD5-9538-268F95102BBA}" type="parTrans" cxnId="{50242DE5-1E53-4360-AA56-CB7C6A206BD3}">
      <dgm:prSet/>
      <dgm:spPr/>
      <dgm:t>
        <a:bodyPr/>
        <a:lstStyle/>
        <a:p>
          <a:endParaRPr lang="en-IE"/>
        </a:p>
      </dgm:t>
    </dgm:pt>
    <dgm:pt modelId="{9746ED14-114A-42DD-AC6C-C9D1BE56E51A}" type="sibTrans" cxnId="{50242DE5-1E53-4360-AA56-CB7C6A206BD3}">
      <dgm:prSet/>
      <dgm:spPr/>
      <dgm:t>
        <a:bodyPr/>
        <a:lstStyle/>
        <a:p>
          <a:endParaRPr lang="en-IE"/>
        </a:p>
      </dgm:t>
    </dgm:pt>
    <dgm:pt modelId="{A8863AEA-DDEC-4730-A436-B1118761DE62}">
      <dgm:prSet phldrT="[Text]" custT="1"/>
      <dgm:spPr/>
      <dgm:t>
        <a:bodyPr/>
        <a:lstStyle/>
        <a:p>
          <a:r>
            <a:rPr lang="en-IE" sz="3900" b="1" dirty="0"/>
            <a:t>Corrections</a:t>
          </a:r>
          <a:br>
            <a:rPr lang="en-IE" sz="2500" b="1" dirty="0"/>
          </a:br>
          <a:r>
            <a:rPr lang="en-IE" sz="2000" b="0" dirty="0"/>
            <a:t>(a.k.a. revisions, patches)</a:t>
          </a:r>
          <a:endParaRPr lang="en-IE" sz="2500" b="1" dirty="0"/>
        </a:p>
      </dgm:t>
    </dgm:pt>
    <dgm:pt modelId="{F52E9B00-3A6A-46F0-BFA2-39C99E01D930}" type="parTrans" cxnId="{EB1E5DB4-4F78-425D-B114-EB5340BB6526}">
      <dgm:prSet/>
      <dgm:spPr/>
      <dgm:t>
        <a:bodyPr/>
        <a:lstStyle/>
        <a:p>
          <a:endParaRPr lang="en-IE"/>
        </a:p>
      </dgm:t>
    </dgm:pt>
    <dgm:pt modelId="{6CE149EF-846D-4814-A2E1-7BE2CF9A54DD}" type="sibTrans" cxnId="{EB1E5DB4-4F78-425D-B114-EB5340BB6526}">
      <dgm:prSet/>
      <dgm:spPr/>
      <dgm:t>
        <a:bodyPr/>
        <a:lstStyle/>
        <a:p>
          <a:endParaRPr lang="en-IE"/>
        </a:p>
      </dgm:t>
    </dgm:pt>
    <dgm:pt modelId="{8616A372-C68D-4471-A600-3757825680DC}" type="pres">
      <dgm:prSet presAssocID="{B23737B9-BC5F-4BD5-9999-CAB951AF5399}" presName="theList" presStyleCnt="0">
        <dgm:presLayoutVars>
          <dgm:dir/>
          <dgm:animLvl val="lvl"/>
          <dgm:resizeHandles val="exact"/>
        </dgm:presLayoutVars>
      </dgm:prSet>
      <dgm:spPr/>
    </dgm:pt>
    <dgm:pt modelId="{C4C4FE9B-84A5-4F4E-BF11-9E26475D192C}" type="pres">
      <dgm:prSet presAssocID="{5FBE816B-AE34-4F2D-8FFF-19905714F872}" presName="compNode" presStyleCnt="0"/>
      <dgm:spPr/>
    </dgm:pt>
    <dgm:pt modelId="{FD695FBF-49AA-4B6D-B764-3D87D5464320}" type="pres">
      <dgm:prSet presAssocID="{5FBE816B-AE34-4F2D-8FFF-19905714F872}" presName="aNode" presStyleLbl="bgShp" presStyleIdx="0" presStyleCnt="3"/>
      <dgm:spPr/>
    </dgm:pt>
    <dgm:pt modelId="{EF9F1A04-D1C7-425E-896E-EDA280BC5EFA}" type="pres">
      <dgm:prSet presAssocID="{5FBE816B-AE34-4F2D-8FFF-19905714F872}" presName="textNode" presStyleLbl="bgShp" presStyleIdx="0" presStyleCnt="3"/>
      <dgm:spPr/>
    </dgm:pt>
    <dgm:pt modelId="{B2647D5B-F7AD-4F39-9DC1-8A5D56F8030D}" type="pres">
      <dgm:prSet presAssocID="{5FBE816B-AE34-4F2D-8FFF-19905714F872}" presName="compChildNode" presStyleCnt="0"/>
      <dgm:spPr/>
    </dgm:pt>
    <dgm:pt modelId="{0471B127-3782-46CE-AC28-83716AA747B5}" type="pres">
      <dgm:prSet presAssocID="{5FBE816B-AE34-4F2D-8FFF-19905714F872}" presName="theInnerList" presStyleCnt="0"/>
      <dgm:spPr/>
    </dgm:pt>
    <dgm:pt modelId="{D7995A1A-1DB7-4D08-8B21-526CBF5AD374}" type="pres">
      <dgm:prSet presAssocID="{5670DFA6-2E84-4F35-A1A3-3C533B874FC0}" presName="childNode" presStyleLbl="node1" presStyleIdx="0" presStyleCnt="3">
        <dgm:presLayoutVars>
          <dgm:bulletEnabled val="1"/>
        </dgm:presLayoutVars>
      </dgm:prSet>
      <dgm:spPr/>
    </dgm:pt>
    <dgm:pt modelId="{714C193D-D75F-4362-91F5-9E1B5CB23336}" type="pres">
      <dgm:prSet presAssocID="{5FBE816B-AE34-4F2D-8FFF-19905714F872}" presName="aSpace" presStyleCnt="0"/>
      <dgm:spPr/>
    </dgm:pt>
    <dgm:pt modelId="{6BB3BE4D-FA99-47D3-8987-BAFF2963E0EB}" type="pres">
      <dgm:prSet presAssocID="{156319E2-4935-4D5A-B8EC-A815EE258C0A}" presName="compNode" presStyleCnt="0"/>
      <dgm:spPr/>
    </dgm:pt>
    <dgm:pt modelId="{D6F8F2C4-A61F-446E-85CC-BEBD3DD8F68E}" type="pres">
      <dgm:prSet presAssocID="{156319E2-4935-4D5A-B8EC-A815EE258C0A}" presName="aNode" presStyleLbl="bgShp" presStyleIdx="1" presStyleCnt="3"/>
      <dgm:spPr/>
    </dgm:pt>
    <dgm:pt modelId="{06125C48-9F73-414B-9A25-8B3D67ACB1D6}" type="pres">
      <dgm:prSet presAssocID="{156319E2-4935-4D5A-B8EC-A815EE258C0A}" presName="textNode" presStyleLbl="bgShp" presStyleIdx="1" presStyleCnt="3"/>
      <dgm:spPr/>
    </dgm:pt>
    <dgm:pt modelId="{5007928D-4B87-4A90-879B-5E6C48DCF2C1}" type="pres">
      <dgm:prSet presAssocID="{156319E2-4935-4D5A-B8EC-A815EE258C0A}" presName="compChildNode" presStyleCnt="0"/>
      <dgm:spPr/>
    </dgm:pt>
    <dgm:pt modelId="{1D5A6267-56D3-40DB-BAA5-BFEB752B82CC}" type="pres">
      <dgm:prSet presAssocID="{156319E2-4935-4D5A-B8EC-A815EE258C0A}" presName="theInnerList" presStyleCnt="0"/>
      <dgm:spPr/>
    </dgm:pt>
    <dgm:pt modelId="{D09E31EA-2CB3-4187-9B79-09F9BFC273FB}" type="pres">
      <dgm:prSet presAssocID="{17338AC9-8D4D-4613-96A0-0BE181229B4F}" presName="childNode" presStyleLbl="node1" presStyleIdx="1" presStyleCnt="3">
        <dgm:presLayoutVars>
          <dgm:bulletEnabled val="1"/>
        </dgm:presLayoutVars>
      </dgm:prSet>
      <dgm:spPr/>
    </dgm:pt>
    <dgm:pt modelId="{3678A114-36D1-4CE8-B9F3-AA4D8BB377FF}" type="pres">
      <dgm:prSet presAssocID="{156319E2-4935-4D5A-B8EC-A815EE258C0A}" presName="aSpace" presStyleCnt="0"/>
      <dgm:spPr/>
    </dgm:pt>
    <dgm:pt modelId="{B3BE790E-1183-48D9-AC63-DC98877BBDC7}" type="pres">
      <dgm:prSet presAssocID="{A8863AEA-DDEC-4730-A436-B1118761DE62}" presName="compNode" presStyleCnt="0"/>
      <dgm:spPr/>
    </dgm:pt>
    <dgm:pt modelId="{EB330FAD-B9BF-40E8-878B-B8AB88028664}" type="pres">
      <dgm:prSet presAssocID="{A8863AEA-DDEC-4730-A436-B1118761DE62}" presName="aNode" presStyleLbl="bgShp" presStyleIdx="2" presStyleCnt="3"/>
      <dgm:spPr/>
    </dgm:pt>
    <dgm:pt modelId="{3044D605-0674-49D3-ACD9-2DD5378BEBE9}" type="pres">
      <dgm:prSet presAssocID="{A8863AEA-DDEC-4730-A436-B1118761DE62}" presName="textNode" presStyleLbl="bgShp" presStyleIdx="2" presStyleCnt="3"/>
      <dgm:spPr/>
    </dgm:pt>
    <dgm:pt modelId="{304B391E-10D9-4FDF-9C53-6A4CB97102B1}" type="pres">
      <dgm:prSet presAssocID="{A8863AEA-DDEC-4730-A436-B1118761DE62}" presName="compChildNode" presStyleCnt="0"/>
      <dgm:spPr/>
    </dgm:pt>
    <dgm:pt modelId="{682789D6-FF2E-4A23-889B-0D00D195A2C7}" type="pres">
      <dgm:prSet presAssocID="{A8863AEA-DDEC-4730-A436-B1118761DE62}" presName="theInnerList" presStyleCnt="0"/>
      <dgm:spPr/>
    </dgm:pt>
    <dgm:pt modelId="{4BC9B17F-CF4B-48DB-84D9-128F288BDBC4}" type="pres">
      <dgm:prSet presAssocID="{648542BA-7924-41B8-B1B5-B6FBE58A3E8F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129E4804-058F-409C-B20A-49276B5DB198}" type="presOf" srcId="{A8863AEA-DDEC-4730-A436-B1118761DE62}" destId="{3044D605-0674-49D3-ACD9-2DD5378BEBE9}" srcOrd="1" destOrd="0" presId="urn:microsoft.com/office/officeart/2005/8/layout/lProcess2"/>
    <dgm:cxn modelId="{0F55D00F-DBFA-4803-A5C9-58EC41D55EB7}" type="presOf" srcId="{B23737B9-BC5F-4BD5-9999-CAB951AF5399}" destId="{8616A372-C68D-4471-A600-3757825680DC}" srcOrd="0" destOrd="0" presId="urn:microsoft.com/office/officeart/2005/8/layout/lProcess2"/>
    <dgm:cxn modelId="{C418CD12-01D8-494E-83EC-D4ABD4615863}" srcId="{B23737B9-BC5F-4BD5-9999-CAB951AF5399}" destId="{5FBE816B-AE34-4F2D-8FFF-19905714F872}" srcOrd="0" destOrd="0" parTransId="{E64973CA-D07C-4896-9477-574CF6B35F99}" sibTransId="{82E30731-D043-47D2-B931-7A4030E3CDEE}"/>
    <dgm:cxn modelId="{1AFBF12F-C385-465A-93A6-70E27DFC841D}" type="presOf" srcId="{A8863AEA-DDEC-4730-A436-B1118761DE62}" destId="{EB330FAD-B9BF-40E8-878B-B8AB88028664}" srcOrd="0" destOrd="0" presId="urn:microsoft.com/office/officeart/2005/8/layout/lProcess2"/>
    <dgm:cxn modelId="{CBFDA93A-F9DD-47D1-BB03-18C98FCEDA47}" srcId="{A8863AEA-DDEC-4730-A436-B1118761DE62}" destId="{648542BA-7924-41B8-B1B5-B6FBE58A3E8F}" srcOrd="0" destOrd="0" parTransId="{45A3D042-2E27-4ECB-BD16-90FAB4624C87}" sibTransId="{87CE56D3-0AAF-43EB-9616-95E8AC9280B6}"/>
    <dgm:cxn modelId="{1A132E67-6C7A-402B-9AFF-35D1AA6DB68A}" type="presOf" srcId="{5670DFA6-2E84-4F35-A1A3-3C533B874FC0}" destId="{D7995A1A-1DB7-4D08-8B21-526CBF5AD374}" srcOrd="0" destOrd="0" presId="urn:microsoft.com/office/officeart/2005/8/layout/lProcess2"/>
    <dgm:cxn modelId="{405B9E95-F959-4590-9DA1-9A02F31DB047}" type="presOf" srcId="{648542BA-7924-41B8-B1B5-B6FBE58A3E8F}" destId="{4BC9B17F-CF4B-48DB-84D9-128F288BDBC4}" srcOrd="0" destOrd="0" presId="urn:microsoft.com/office/officeart/2005/8/layout/lProcess2"/>
    <dgm:cxn modelId="{54C158A6-434F-498D-9266-751A22CB004E}" srcId="{5FBE816B-AE34-4F2D-8FFF-19905714F872}" destId="{5670DFA6-2E84-4F35-A1A3-3C533B874FC0}" srcOrd="0" destOrd="0" parTransId="{BE7777FA-E92E-49E4-B2B1-494695640501}" sibTransId="{7D647ACA-8A23-4A8C-A101-DE8EA53FE07E}"/>
    <dgm:cxn modelId="{157F5EAE-B178-4016-B795-9F590E13CDE6}" type="presOf" srcId="{5FBE816B-AE34-4F2D-8FFF-19905714F872}" destId="{EF9F1A04-D1C7-425E-896E-EDA280BC5EFA}" srcOrd="1" destOrd="0" presId="urn:microsoft.com/office/officeart/2005/8/layout/lProcess2"/>
    <dgm:cxn modelId="{EB1E5DB4-4F78-425D-B114-EB5340BB6526}" srcId="{B23737B9-BC5F-4BD5-9999-CAB951AF5399}" destId="{A8863AEA-DDEC-4730-A436-B1118761DE62}" srcOrd="2" destOrd="0" parTransId="{F52E9B00-3A6A-46F0-BFA2-39C99E01D930}" sibTransId="{6CE149EF-846D-4814-A2E1-7BE2CF9A54DD}"/>
    <dgm:cxn modelId="{F377E6B7-F4FD-4EFC-B1EA-635848D16FE7}" srcId="{B23737B9-BC5F-4BD5-9999-CAB951AF5399}" destId="{156319E2-4935-4D5A-B8EC-A815EE258C0A}" srcOrd="1" destOrd="0" parTransId="{D5208953-DF6F-4C18-914F-FFF3CCF2C07A}" sibTransId="{8BF8F472-98AF-4D37-955D-4C062EA7F95C}"/>
    <dgm:cxn modelId="{715E0BC6-7706-4ADF-8471-826841B29502}" type="presOf" srcId="{5FBE816B-AE34-4F2D-8FFF-19905714F872}" destId="{FD695FBF-49AA-4B6D-B764-3D87D5464320}" srcOrd="0" destOrd="0" presId="urn:microsoft.com/office/officeart/2005/8/layout/lProcess2"/>
    <dgm:cxn modelId="{57B3E7D6-C042-42BC-BED3-A6E4B599E604}" type="presOf" srcId="{156319E2-4935-4D5A-B8EC-A815EE258C0A}" destId="{D6F8F2C4-A61F-446E-85CC-BEBD3DD8F68E}" srcOrd="0" destOrd="0" presId="urn:microsoft.com/office/officeart/2005/8/layout/lProcess2"/>
    <dgm:cxn modelId="{50242DE5-1E53-4360-AA56-CB7C6A206BD3}" srcId="{156319E2-4935-4D5A-B8EC-A815EE258C0A}" destId="{17338AC9-8D4D-4613-96A0-0BE181229B4F}" srcOrd="0" destOrd="0" parTransId="{52FCB2E5-E6FE-4CD5-9538-268F95102BBA}" sibTransId="{9746ED14-114A-42DD-AC6C-C9D1BE56E51A}"/>
    <dgm:cxn modelId="{8F29D0F7-FC69-4571-AF34-3A1986EC8A5E}" type="presOf" srcId="{17338AC9-8D4D-4613-96A0-0BE181229B4F}" destId="{D09E31EA-2CB3-4187-9B79-09F9BFC273FB}" srcOrd="0" destOrd="0" presId="urn:microsoft.com/office/officeart/2005/8/layout/lProcess2"/>
    <dgm:cxn modelId="{8BE302FC-7E2E-48E8-B7F6-F5402C1515C9}" type="presOf" srcId="{156319E2-4935-4D5A-B8EC-A815EE258C0A}" destId="{06125C48-9F73-414B-9A25-8B3D67ACB1D6}" srcOrd="1" destOrd="0" presId="urn:microsoft.com/office/officeart/2005/8/layout/lProcess2"/>
    <dgm:cxn modelId="{DCA124F0-54C6-48F4-A4A7-A77E266D57CB}" type="presParOf" srcId="{8616A372-C68D-4471-A600-3757825680DC}" destId="{C4C4FE9B-84A5-4F4E-BF11-9E26475D192C}" srcOrd="0" destOrd="0" presId="urn:microsoft.com/office/officeart/2005/8/layout/lProcess2"/>
    <dgm:cxn modelId="{30745082-1E1F-4050-BC9A-BBBC5889E5E4}" type="presParOf" srcId="{C4C4FE9B-84A5-4F4E-BF11-9E26475D192C}" destId="{FD695FBF-49AA-4B6D-B764-3D87D5464320}" srcOrd="0" destOrd="0" presId="urn:microsoft.com/office/officeart/2005/8/layout/lProcess2"/>
    <dgm:cxn modelId="{F257838D-72F1-43B0-ACCC-ACA2306DB4F4}" type="presParOf" srcId="{C4C4FE9B-84A5-4F4E-BF11-9E26475D192C}" destId="{EF9F1A04-D1C7-425E-896E-EDA280BC5EFA}" srcOrd="1" destOrd="0" presId="urn:microsoft.com/office/officeart/2005/8/layout/lProcess2"/>
    <dgm:cxn modelId="{63F79BAF-FBFD-4D49-8393-3AF66E982B1E}" type="presParOf" srcId="{C4C4FE9B-84A5-4F4E-BF11-9E26475D192C}" destId="{B2647D5B-F7AD-4F39-9DC1-8A5D56F8030D}" srcOrd="2" destOrd="0" presId="urn:microsoft.com/office/officeart/2005/8/layout/lProcess2"/>
    <dgm:cxn modelId="{2B84F0F1-B980-4366-B6E9-DD377EC13B52}" type="presParOf" srcId="{B2647D5B-F7AD-4F39-9DC1-8A5D56F8030D}" destId="{0471B127-3782-46CE-AC28-83716AA747B5}" srcOrd="0" destOrd="0" presId="urn:microsoft.com/office/officeart/2005/8/layout/lProcess2"/>
    <dgm:cxn modelId="{3A058758-2084-4BDA-8FAB-E72A9411D665}" type="presParOf" srcId="{0471B127-3782-46CE-AC28-83716AA747B5}" destId="{D7995A1A-1DB7-4D08-8B21-526CBF5AD374}" srcOrd="0" destOrd="0" presId="urn:microsoft.com/office/officeart/2005/8/layout/lProcess2"/>
    <dgm:cxn modelId="{E5DAF8BA-0B26-43A2-8216-F3AD560CD2EA}" type="presParOf" srcId="{8616A372-C68D-4471-A600-3757825680DC}" destId="{714C193D-D75F-4362-91F5-9E1B5CB23336}" srcOrd="1" destOrd="0" presId="urn:microsoft.com/office/officeart/2005/8/layout/lProcess2"/>
    <dgm:cxn modelId="{6F397B2A-CCDA-4216-A4E1-0FA4E779F9B2}" type="presParOf" srcId="{8616A372-C68D-4471-A600-3757825680DC}" destId="{6BB3BE4D-FA99-47D3-8987-BAFF2963E0EB}" srcOrd="2" destOrd="0" presId="urn:microsoft.com/office/officeart/2005/8/layout/lProcess2"/>
    <dgm:cxn modelId="{5700B820-1969-4DF2-82FF-DF233D5C4936}" type="presParOf" srcId="{6BB3BE4D-FA99-47D3-8987-BAFF2963E0EB}" destId="{D6F8F2C4-A61F-446E-85CC-BEBD3DD8F68E}" srcOrd="0" destOrd="0" presId="urn:microsoft.com/office/officeart/2005/8/layout/lProcess2"/>
    <dgm:cxn modelId="{1E9C2645-F24A-4D70-AB83-ECFAFF1C76C9}" type="presParOf" srcId="{6BB3BE4D-FA99-47D3-8987-BAFF2963E0EB}" destId="{06125C48-9F73-414B-9A25-8B3D67ACB1D6}" srcOrd="1" destOrd="0" presId="urn:microsoft.com/office/officeart/2005/8/layout/lProcess2"/>
    <dgm:cxn modelId="{BAAC5FF3-41A6-4F47-BEEA-E6909EF21DDC}" type="presParOf" srcId="{6BB3BE4D-FA99-47D3-8987-BAFF2963E0EB}" destId="{5007928D-4B87-4A90-879B-5E6C48DCF2C1}" srcOrd="2" destOrd="0" presId="urn:microsoft.com/office/officeart/2005/8/layout/lProcess2"/>
    <dgm:cxn modelId="{63376EDD-390A-4E3C-9C9F-5D3D2A989C0B}" type="presParOf" srcId="{5007928D-4B87-4A90-879B-5E6C48DCF2C1}" destId="{1D5A6267-56D3-40DB-BAA5-BFEB752B82CC}" srcOrd="0" destOrd="0" presId="urn:microsoft.com/office/officeart/2005/8/layout/lProcess2"/>
    <dgm:cxn modelId="{1A3F766F-3461-48F4-9902-D38A5DD72D2E}" type="presParOf" srcId="{1D5A6267-56D3-40DB-BAA5-BFEB752B82CC}" destId="{D09E31EA-2CB3-4187-9B79-09F9BFC273FB}" srcOrd="0" destOrd="0" presId="urn:microsoft.com/office/officeart/2005/8/layout/lProcess2"/>
    <dgm:cxn modelId="{4F147183-BBFB-487E-8688-FEE86CD049D0}" type="presParOf" srcId="{8616A372-C68D-4471-A600-3757825680DC}" destId="{3678A114-36D1-4CE8-B9F3-AA4D8BB377FF}" srcOrd="3" destOrd="0" presId="urn:microsoft.com/office/officeart/2005/8/layout/lProcess2"/>
    <dgm:cxn modelId="{E44A97FB-AAD4-4E20-928E-D7401D0936C4}" type="presParOf" srcId="{8616A372-C68D-4471-A600-3757825680DC}" destId="{B3BE790E-1183-48D9-AC63-DC98877BBDC7}" srcOrd="4" destOrd="0" presId="urn:microsoft.com/office/officeart/2005/8/layout/lProcess2"/>
    <dgm:cxn modelId="{11A44E7D-61E8-42AA-A503-D51E1076CD53}" type="presParOf" srcId="{B3BE790E-1183-48D9-AC63-DC98877BBDC7}" destId="{EB330FAD-B9BF-40E8-878B-B8AB88028664}" srcOrd="0" destOrd="0" presId="urn:microsoft.com/office/officeart/2005/8/layout/lProcess2"/>
    <dgm:cxn modelId="{331BE0C3-B02E-4D31-B09D-97A7A8868C24}" type="presParOf" srcId="{B3BE790E-1183-48D9-AC63-DC98877BBDC7}" destId="{3044D605-0674-49D3-ACD9-2DD5378BEBE9}" srcOrd="1" destOrd="0" presId="urn:microsoft.com/office/officeart/2005/8/layout/lProcess2"/>
    <dgm:cxn modelId="{46CA8BF1-B5FD-4367-B4E3-D5D235C8F70D}" type="presParOf" srcId="{B3BE790E-1183-48D9-AC63-DC98877BBDC7}" destId="{304B391E-10D9-4FDF-9C53-6A4CB97102B1}" srcOrd="2" destOrd="0" presId="urn:microsoft.com/office/officeart/2005/8/layout/lProcess2"/>
    <dgm:cxn modelId="{F366A588-26ED-4DB0-B44C-3881AC3B210B}" type="presParOf" srcId="{304B391E-10D9-4FDF-9C53-6A4CB97102B1}" destId="{682789D6-FF2E-4A23-889B-0D00D195A2C7}" srcOrd="0" destOrd="0" presId="urn:microsoft.com/office/officeart/2005/8/layout/lProcess2"/>
    <dgm:cxn modelId="{CAA132AA-4AB9-48A4-BD53-DB2FE3E907E0}" type="presParOf" srcId="{682789D6-FF2E-4A23-889B-0D00D195A2C7}" destId="{4BC9B17F-CF4B-48DB-84D9-128F288BDBC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3737B9-BC5F-4BD5-9999-CAB951AF5399}" type="doc">
      <dgm:prSet loTypeId="urn:microsoft.com/office/officeart/2005/8/layout/lProcess2" loCatId="list" qsTypeId="urn:microsoft.com/office/officeart/2005/8/quickstyle/simple1" qsCatId="simple" csTypeId="urn:microsoft.com/office/officeart/2005/8/colors/accent6_1" csCatId="accent6" phldr="1"/>
      <dgm:spPr/>
    </dgm:pt>
    <dgm:pt modelId="{5FBE816B-AE34-4F2D-8FFF-19905714F872}">
      <dgm:prSet phldrT="[Text]"/>
      <dgm:spPr/>
      <dgm:t>
        <a:bodyPr/>
        <a:lstStyle/>
        <a:p>
          <a:r>
            <a:rPr lang="en-IE" b="1" dirty="0"/>
            <a:t>Major</a:t>
          </a:r>
          <a:r>
            <a:rPr lang="en-IE" dirty="0"/>
            <a:t> </a:t>
          </a:r>
          <a:br>
            <a:rPr lang="en-IE" dirty="0"/>
          </a:br>
          <a:r>
            <a:rPr lang="en-IE" dirty="0"/>
            <a:t>version number</a:t>
          </a:r>
        </a:p>
      </dgm:t>
    </dgm:pt>
    <dgm:pt modelId="{E64973CA-D07C-4896-9477-574CF6B35F99}" type="parTrans" cxnId="{C418CD12-01D8-494E-83EC-D4ABD4615863}">
      <dgm:prSet/>
      <dgm:spPr/>
      <dgm:t>
        <a:bodyPr/>
        <a:lstStyle/>
        <a:p>
          <a:endParaRPr lang="en-IE"/>
        </a:p>
      </dgm:t>
    </dgm:pt>
    <dgm:pt modelId="{82E30731-D043-47D2-B931-7A4030E3CDEE}" type="sibTrans" cxnId="{C418CD12-01D8-494E-83EC-D4ABD4615863}">
      <dgm:prSet/>
      <dgm:spPr/>
      <dgm:t>
        <a:bodyPr/>
        <a:lstStyle/>
        <a:p>
          <a:endParaRPr lang="en-IE"/>
        </a:p>
      </dgm:t>
    </dgm:pt>
    <dgm:pt modelId="{156319E2-4935-4D5A-B8EC-A815EE258C0A}">
      <dgm:prSet phldrT="[Text]"/>
      <dgm:spPr/>
      <dgm:t>
        <a:bodyPr/>
        <a:lstStyle/>
        <a:p>
          <a:r>
            <a:rPr lang="en-IE" b="1" dirty="0"/>
            <a:t>Minor</a:t>
          </a:r>
          <a:r>
            <a:rPr lang="en-IE" dirty="0"/>
            <a:t> </a:t>
          </a:r>
          <a:br>
            <a:rPr lang="en-IE" dirty="0"/>
          </a:br>
          <a:r>
            <a:rPr lang="en-IE" dirty="0"/>
            <a:t>version number</a:t>
          </a:r>
        </a:p>
      </dgm:t>
    </dgm:pt>
    <dgm:pt modelId="{D5208953-DF6F-4C18-914F-FFF3CCF2C07A}" type="parTrans" cxnId="{F377E6B7-F4FD-4EFC-B1EA-635848D16FE7}">
      <dgm:prSet/>
      <dgm:spPr/>
      <dgm:t>
        <a:bodyPr/>
        <a:lstStyle/>
        <a:p>
          <a:endParaRPr lang="en-IE"/>
        </a:p>
      </dgm:t>
    </dgm:pt>
    <dgm:pt modelId="{8BF8F472-98AF-4D37-955D-4C062EA7F95C}" type="sibTrans" cxnId="{F377E6B7-F4FD-4EFC-B1EA-635848D16FE7}">
      <dgm:prSet/>
      <dgm:spPr/>
      <dgm:t>
        <a:bodyPr/>
        <a:lstStyle/>
        <a:p>
          <a:endParaRPr lang="en-IE"/>
        </a:p>
      </dgm:t>
    </dgm:pt>
    <dgm:pt modelId="{648542BA-7924-41B8-B1B5-B6FBE58A3E8F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7200" kern="1200" dirty="0">
              <a:latin typeface="Calibri" panose="020F0502020204030204"/>
              <a:ea typeface="+mn-ea"/>
              <a:cs typeface="+mn-cs"/>
            </a:rPr>
            <a:t>Z</a:t>
          </a:r>
        </a:p>
      </dgm:t>
    </dgm:pt>
    <dgm:pt modelId="{45A3D042-2E27-4ECB-BD16-90FAB4624C87}" type="parTrans" cxnId="{CBFDA93A-F9DD-47D1-BB03-18C98FCEDA47}">
      <dgm:prSet/>
      <dgm:spPr/>
      <dgm:t>
        <a:bodyPr/>
        <a:lstStyle/>
        <a:p>
          <a:endParaRPr lang="en-IE"/>
        </a:p>
      </dgm:t>
    </dgm:pt>
    <dgm:pt modelId="{87CE56D3-0AAF-43EB-9616-95E8AC9280B6}" type="sibTrans" cxnId="{CBFDA93A-F9DD-47D1-BB03-18C98FCEDA47}">
      <dgm:prSet/>
      <dgm:spPr/>
      <dgm:t>
        <a:bodyPr/>
        <a:lstStyle/>
        <a:p>
          <a:endParaRPr lang="en-IE"/>
        </a:p>
      </dgm:t>
    </dgm:pt>
    <dgm:pt modelId="{5670DFA6-2E84-4F35-A1A3-3C533B874FC0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900" kern="1200" dirty="0">
              <a:latin typeface="Calibri" panose="020F0502020204030204"/>
              <a:ea typeface="+mn-ea"/>
              <a:cs typeface="+mn-cs"/>
            </a:rPr>
            <a:t>X</a:t>
          </a:r>
        </a:p>
      </dgm:t>
    </dgm:pt>
    <dgm:pt modelId="{BE7777FA-E92E-49E4-B2B1-494695640501}" type="parTrans" cxnId="{54C158A6-434F-498D-9266-751A22CB004E}">
      <dgm:prSet/>
      <dgm:spPr/>
      <dgm:t>
        <a:bodyPr/>
        <a:lstStyle/>
        <a:p>
          <a:endParaRPr lang="en-IE"/>
        </a:p>
      </dgm:t>
    </dgm:pt>
    <dgm:pt modelId="{7D647ACA-8A23-4A8C-A101-DE8EA53FE07E}" type="sibTrans" cxnId="{54C158A6-434F-498D-9266-751A22CB004E}">
      <dgm:prSet/>
      <dgm:spPr/>
      <dgm:t>
        <a:bodyPr/>
        <a:lstStyle/>
        <a:p>
          <a:endParaRPr lang="en-IE"/>
        </a:p>
      </dgm:t>
    </dgm:pt>
    <dgm:pt modelId="{17338AC9-8D4D-4613-96A0-0BE181229B4F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500" kern="1200" dirty="0">
              <a:latin typeface="Calibri" panose="020F0502020204030204"/>
              <a:ea typeface="+mn-ea"/>
              <a:cs typeface="+mn-cs"/>
            </a:rPr>
            <a:t>Y</a:t>
          </a:r>
        </a:p>
      </dgm:t>
    </dgm:pt>
    <dgm:pt modelId="{52FCB2E5-E6FE-4CD5-9538-268F95102BBA}" type="parTrans" cxnId="{50242DE5-1E53-4360-AA56-CB7C6A206BD3}">
      <dgm:prSet/>
      <dgm:spPr/>
      <dgm:t>
        <a:bodyPr/>
        <a:lstStyle/>
        <a:p>
          <a:endParaRPr lang="en-IE"/>
        </a:p>
      </dgm:t>
    </dgm:pt>
    <dgm:pt modelId="{9746ED14-114A-42DD-AC6C-C9D1BE56E51A}" type="sibTrans" cxnId="{50242DE5-1E53-4360-AA56-CB7C6A206BD3}">
      <dgm:prSet/>
      <dgm:spPr/>
      <dgm:t>
        <a:bodyPr/>
        <a:lstStyle/>
        <a:p>
          <a:endParaRPr lang="en-IE"/>
        </a:p>
      </dgm:t>
    </dgm:pt>
    <dgm:pt modelId="{A8863AEA-DDEC-4730-A436-B1118761DE62}">
      <dgm:prSet phldrT="[Text]"/>
      <dgm:spPr/>
      <dgm:t>
        <a:bodyPr/>
        <a:lstStyle/>
        <a:p>
          <a:r>
            <a:rPr lang="en-IE" b="1" dirty="0"/>
            <a:t>Patch </a:t>
          </a:r>
          <a:br>
            <a:rPr lang="en-IE" b="1" dirty="0"/>
          </a:br>
          <a:r>
            <a:rPr lang="en-IE" dirty="0"/>
            <a:t>(revision number)</a:t>
          </a:r>
        </a:p>
      </dgm:t>
    </dgm:pt>
    <dgm:pt modelId="{F52E9B00-3A6A-46F0-BFA2-39C99E01D930}" type="parTrans" cxnId="{EB1E5DB4-4F78-425D-B114-EB5340BB6526}">
      <dgm:prSet/>
      <dgm:spPr/>
      <dgm:t>
        <a:bodyPr/>
        <a:lstStyle/>
        <a:p>
          <a:endParaRPr lang="en-IE"/>
        </a:p>
      </dgm:t>
    </dgm:pt>
    <dgm:pt modelId="{6CE149EF-846D-4814-A2E1-7BE2CF9A54DD}" type="sibTrans" cxnId="{EB1E5DB4-4F78-425D-B114-EB5340BB6526}">
      <dgm:prSet/>
      <dgm:spPr/>
      <dgm:t>
        <a:bodyPr/>
        <a:lstStyle/>
        <a:p>
          <a:endParaRPr lang="en-IE"/>
        </a:p>
      </dgm:t>
    </dgm:pt>
    <dgm:pt modelId="{8616A372-C68D-4471-A600-3757825680DC}" type="pres">
      <dgm:prSet presAssocID="{B23737B9-BC5F-4BD5-9999-CAB951AF5399}" presName="theList" presStyleCnt="0">
        <dgm:presLayoutVars>
          <dgm:dir/>
          <dgm:animLvl val="lvl"/>
          <dgm:resizeHandles val="exact"/>
        </dgm:presLayoutVars>
      </dgm:prSet>
      <dgm:spPr/>
    </dgm:pt>
    <dgm:pt modelId="{C4C4FE9B-84A5-4F4E-BF11-9E26475D192C}" type="pres">
      <dgm:prSet presAssocID="{5FBE816B-AE34-4F2D-8FFF-19905714F872}" presName="compNode" presStyleCnt="0"/>
      <dgm:spPr/>
    </dgm:pt>
    <dgm:pt modelId="{FD695FBF-49AA-4B6D-B764-3D87D5464320}" type="pres">
      <dgm:prSet presAssocID="{5FBE816B-AE34-4F2D-8FFF-19905714F872}" presName="aNode" presStyleLbl="bgShp" presStyleIdx="0" presStyleCnt="3"/>
      <dgm:spPr/>
    </dgm:pt>
    <dgm:pt modelId="{EF9F1A04-D1C7-425E-896E-EDA280BC5EFA}" type="pres">
      <dgm:prSet presAssocID="{5FBE816B-AE34-4F2D-8FFF-19905714F872}" presName="textNode" presStyleLbl="bgShp" presStyleIdx="0" presStyleCnt="3"/>
      <dgm:spPr/>
    </dgm:pt>
    <dgm:pt modelId="{B2647D5B-F7AD-4F39-9DC1-8A5D56F8030D}" type="pres">
      <dgm:prSet presAssocID="{5FBE816B-AE34-4F2D-8FFF-19905714F872}" presName="compChildNode" presStyleCnt="0"/>
      <dgm:spPr/>
    </dgm:pt>
    <dgm:pt modelId="{0471B127-3782-46CE-AC28-83716AA747B5}" type="pres">
      <dgm:prSet presAssocID="{5FBE816B-AE34-4F2D-8FFF-19905714F872}" presName="theInnerList" presStyleCnt="0"/>
      <dgm:spPr/>
    </dgm:pt>
    <dgm:pt modelId="{D7995A1A-1DB7-4D08-8B21-526CBF5AD374}" type="pres">
      <dgm:prSet presAssocID="{5670DFA6-2E84-4F35-A1A3-3C533B874FC0}" presName="childNode" presStyleLbl="node1" presStyleIdx="0" presStyleCnt="3">
        <dgm:presLayoutVars>
          <dgm:bulletEnabled val="1"/>
        </dgm:presLayoutVars>
      </dgm:prSet>
      <dgm:spPr>
        <a:xfrm>
          <a:off x="334474" y="1266348"/>
          <a:ext cx="2665542" cy="2743755"/>
        </a:xfrm>
        <a:prstGeom prst="roundRect">
          <a:avLst>
            <a:gd name="adj" fmla="val 10000"/>
          </a:avLst>
        </a:prstGeom>
      </dgm:spPr>
    </dgm:pt>
    <dgm:pt modelId="{714C193D-D75F-4362-91F5-9E1B5CB23336}" type="pres">
      <dgm:prSet presAssocID="{5FBE816B-AE34-4F2D-8FFF-19905714F872}" presName="aSpace" presStyleCnt="0"/>
      <dgm:spPr/>
    </dgm:pt>
    <dgm:pt modelId="{6BB3BE4D-FA99-47D3-8987-BAFF2963E0EB}" type="pres">
      <dgm:prSet presAssocID="{156319E2-4935-4D5A-B8EC-A815EE258C0A}" presName="compNode" presStyleCnt="0"/>
      <dgm:spPr/>
    </dgm:pt>
    <dgm:pt modelId="{D6F8F2C4-A61F-446E-85CC-BEBD3DD8F68E}" type="pres">
      <dgm:prSet presAssocID="{156319E2-4935-4D5A-B8EC-A815EE258C0A}" presName="aNode" presStyleLbl="bgShp" presStyleIdx="1" presStyleCnt="3"/>
      <dgm:spPr/>
    </dgm:pt>
    <dgm:pt modelId="{06125C48-9F73-414B-9A25-8B3D67ACB1D6}" type="pres">
      <dgm:prSet presAssocID="{156319E2-4935-4D5A-B8EC-A815EE258C0A}" presName="textNode" presStyleLbl="bgShp" presStyleIdx="1" presStyleCnt="3"/>
      <dgm:spPr/>
    </dgm:pt>
    <dgm:pt modelId="{5007928D-4B87-4A90-879B-5E6C48DCF2C1}" type="pres">
      <dgm:prSet presAssocID="{156319E2-4935-4D5A-B8EC-A815EE258C0A}" presName="compChildNode" presStyleCnt="0"/>
      <dgm:spPr/>
    </dgm:pt>
    <dgm:pt modelId="{1D5A6267-56D3-40DB-BAA5-BFEB752B82CC}" type="pres">
      <dgm:prSet presAssocID="{156319E2-4935-4D5A-B8EC-A815EE258C0A}" presName="theInnerList" presStyleCnt="0"/>
      <dgm:spPr/>
    </dgm:pt>
    <dgm:pt modelId="{D09E31EA-2CB3-4187-9B79-09F9BFC273FB}" type="pres">
      <dgm:prSet presAssocID="{17338AC9-8D4D-4613-96A0-0BE181229B4F}" presName="childNode" presStyleLbl="node1" presStyleIdx="1" presStyleCnt="3">
        <dgm:presLayoutVars>
          <dgm:bulletEnabled val="1"/>
        </dgm:presLayoutVars>
      </dgm:prSet>
      <dgm:spPr>
        <a:xfrm>
          <a:off x="3916297" y="1266348"/>
          <a:ext cx="2665542" cy="2743755"/>
        </a:xfrm>
        <a:prstGeom prst="roundRect">
          <a:avLst>
            <a:gd name="adj" fmla="val 10000"/>
          </a:avLst>
        </a:prstGeom>
      </dgm:spPr>
    </dgm:pt>
    <dgm:pt modelId="{3678A114-36D1-4CE8-B9F3-AA4D8BB377FF}" type="pres">
      <dgm:prSet presAssocID="{156319E2-4935-4D5A-B8EC-A815EE258C0A}" presName="aSpace" presStyleCnt="0"/>
      <dgm:spPr/>
    </dgm:pt>
    <dgm:pt modelId="{B3BE790E-1183-48D9-AC63-DC98877BBDC7}" type="pres">
      <dgm:prSet presAssocID="{A8863AEA-DDEC-4730-A436-B1118761DE62}" presName="compNode" presStyleCnt="0"/>
      <dgm:spPr/>
    </dgm:pt>
    <dgm:pt modelId="{EB330FAD-B9BF-40E8-878B-B8AB88028664}" type="pres">
      <dgm:prSet presAssocID="{A8863AEA-DDEC-4730-A436-B1118761DE62}" presName="aNode" presStyleLbl="bgShp" presStyleIdx="2" presStyleCnt="3"/>
      <dgm:spPr/>
    </dgm:pt>
    <dgm:pt modelId="{3044D605-0674-49D3-ACD9-2DD5378BEBE9}" type="pres">
      <dgm:prSet presAssocID="{A8863AEA-DDEC-4730-A436-B1118761DE62}" presName="textNode" presStyleLbl="bgShp" presStyleIdx="2" presStyleCnt="3"/>
      <dgm:spPr/>
    </dgm:pt>
    <dgm:pt modelId="{304B391E-10D9-4FDF-9C53-6A4CB97102B1}" type="pres">
      <dgm:prSet presAssocID="{A8863AEA-DDEC-4730-A436-B1118761DE62}" presName="compChildNode" presStyleCnt="0"/>
      <dgm:spPr/>
    </dgm:pt>
    <dgm:pt modelId="{682789D6-FF2E-4A23-889B-0D00D195A2C7}" type="pres">
      <dgm:prSet presAssocID="{A8863AEA-DDEC-4730-A436-B1118761DE62}" presName="theInnerList" presStyleCnt="0"/>
      <dgm:spPr/>
    </dgm:pt>
    <dgm:pt modelId="{4BC9B17F-CF4B-48DB-84D9-128F288BDBC4}" type="pres">
      <dgm:prSet presAssocID="{648542BA-7924-41B8-B1B5-B6FBE58A3E8F}" presName="childNode" presStyleLbl="node1" presStyleIdx="2" presStyleCnt="3">
        <dgm:presLayoutVars>
          <dgm:bulletEnabled val="1"/>
        </dgm:presLayoutVars>
      </dgm:prSet>
      <dgm:spPr>
        <a:xfrm>
          <a:off x="7498120" y="1266348"/>
          <a:ext cx="2665542" cy="2743755"/>
        </a:xfrm>
        <a:prstGeom prst="roundRect">
          <a:avLst>
            <a:gd name="adj" fmla="val 10000"/>
          </a:avLst>
        </a:prstGeom>
      </dgm:spPr>
    </dgm:pt>
  </dgm:ptLst>
  <dgm:cxnLst>
    <dgm:cxn modelId="{129E4804-058F-409C-B20A-49276B5DB198}" type="presOf" srcId="{A8863AEA-DDEC-4730-A436-B1118761DE62}" destId="{3044D605-0674-49D3-ACD9-2DD5378BEBE9}" srcOrd="1" destOrd="0" presId="urn:microsoft.com/office/officeart/2005/8/layout/lProcess2"/>
    <dgm:cxn modelId="{0F55D00F-DBFA-4803-A5C9-58EC41D55EB7}" type="presOf" srcId="{B23737B9-BC5F-4BD5-9999-CAB951AF5399}" destId="{8616A372-C68D-4471-A600-3757825680DC}" srcOrd="0" destOrd="0" presId="urn:microsoft.com/office/officeart/2005/8/layout/lProcess2"/>
    <dgm:cxn modelId="{C418CD12-01D8-494E-83EC-D4ABD4615863}" srcId="{B23737B9-BC5F-4BD5-9999-CAB951AF5399}" destId="{5FBE816B-AE34-4F2D-8FFF-19905714F872}" srcOrd="0" destOrd="0" parTransId="{E64973CA-D07C-4896-9477-574CF6B35F99}" sibTransId="{82E30731-D043-47D2-B931-7A4030E3CDEE}"/>
    <dgm:cxn modelId="{1AFBF12F-C385-465A-93A6-70E27DFC841D}" type="presOf" srcId="{A8863AEA-DDEC-4730-A436-B1118761DE62}" destId="{EB330FAD-B9BF-40E8-878B-B8AB88028664}" srcOrd="0" destOrd="0" presId="urn:microsoft.com/office/officeart/2005/8/layout/lProcess2"/>
    <dgm:cxn modelId="{CBFDA93A-F9DD-47D1-BB03-18C98FCEDA47}" srcId="{A8863AEA-DDEC-4730-A436-B1118761DE62}" destId="{648542BA-7924-41B8-B1B5-B6FBE58A3E8F}" srcOrd="0" destOrd="0" parTransId="{45A3D042-2E27-4ECB-BD16-90FAB4624C87}" sibTransId="{87CE56D3-0AAF-43EB-9616-95E8AC9280B6}"/>
    <dgm:cxn modelId="{1A132E67-6C7A-402B-9AFF-35D1AA6DB68A}" type="presOf" srcId="{5670DFA6-2E84-4F35-A1A3-3C533B874FC0}" destId="{D7995A1A-1DB7-4D08-8B21-526CBF5AD374}" srcOrd="0" destOrd="0" presId="urn:microsoft.com/office/officeart/2005/8/layout/lProcess2"/>
    <dgm:cxn modelId="{405B9E95-F959-4590-9DA1-9A02F31DB047}" type="presOf" srcId="{648542BA-7924-41B8-B1B5-B6FBE58A3E8F}" destId="{4BC9B17F-CF4B-48DB-84D9-128F288BDBC4}" srcOrd="0" destOrd="0" presId="urn:microsoft.com/office/officeart/2005/8/layout/lProcess2"/>
    <dgm:cxn modelId="{54C158A6-434F-498D-9266-751A22CB004E}" srcId="{5FBE816B-AE34-4F2D-8FFF-19905714F872}" destId="{5670DFA6-2E84-4F35-A1A3-3C533B874FC0}" srcOrd="0" destOrd="0" parTransId="{BE7777FA-E92E-49E4-B2B1-494695640501}" sibTransId="{7D647ACA-8A23-4A8C-A101-DE8EA53FE07E}"/>
    <dgm:cxn modelId="{157F5EAE-B178-4016-B795-9F590E13CDE6}" type="presOf" srcId="{5FBE816B-AE34-4F2D-8FFF-19905714F872}" destId="{EF9F1A04-D1C7-425E-896E-EDA280BC5EFA}" srcOrd="1" destOrd="0" presId="urn:microsoft.com/office/officeart/2005/8/layout/lProcess2"/>
    <dgm:cxn modelId="{EB1E5DB4-4F78-425D-B114-EB5340BB6526}" srcId="{B23737B9-BC5F-4BD5-9999-CAB951AF5399}" destId="{A8863AEA-DDEC-4730-A436-B1118761DE62}" srcOrd="2" destOrd="0" parTransId="{F52E9B00-3A6A-46F0-BFA2-39C99E01D930}" sibTransId="{6CE149EF-846D-4814-A2E1-7BE2CF9A54DD}"/>
    <dgm:cxn modelId="{F377E6B7-F4FD-4EFC-B1EA-635848D16FE7}" srcId="{B23737B9-BC5F-4BD5-9999-CAB951AF5399}" destId="{156319E2-4935-4D5A-B8EC-A815EE258C0A}" srcOrd="1" destOrd="0" parTransId="{D5208953-DF6F-4C18-914F-FFF3CCF2C07A}" sibTransId="{8BF8F472-98AF-4D37-955D-4C062EA7F95C}"/>
    <dgm:cxn modelId="{715E0BC6-7706-4ADF-8471-826841B29502}" type="presOf" srcId="{5FBE816B-AE34-4F2D-8FFF-19905714F872}" destId="{FD695FBF-49AA-4B6D-B764-3D87D5464320}" srcOrd="0" destOrd="0" presId="urn:microsoft.com/office/officeart/2005/8/layout/lProcess2"/>
    <dgm:cxn modelId="{57B3E7D6-C042-42BC-BED3-A6E4B599E604}" type="presOf" srcId="{156319E2-4935-4D5A-B8EC-A815EE258C0A}" destId="{D6F8F2C4-A61F-446E-85CC-BEBD3DD8F68E}" srcOrd="0" destOrd="0" presId="urn:microsoft.com/office/officeart/2005/8/layout/lProcess2"/>
    <dgm:cxn modelId="{50242DE5-1E53-4360-AA56-CB7C6A206BD3}" srcId="{156319E2-4935-4D5A-B8EC-A815EE258C0A}" destId="{17338AC9-8D4D-4613-96A0-0BE181229B4F}" srcOrd="0" destOrd="0" parTransId="{52FCB2E5-E6FE-4CD5-9538-268F95102BBA}" sibTransId="{9746ED14-114A-42DD-AC6C-C9D1BE56E51A}"/>
    <dgm:cxn modelId="{8F29D0F7-FC69-4571-AF34-3A1986EC8A5E}" type="presOf" srcId="{17338AC9-8D4D-4613-96A0-0BE181229B4F}" destId="{D09E31EA-2CB3-4187-9B79-09F9BFC273FB}" srcOrd="0" destOrd="0" presId="urn:microsoft.com/office/officeart/2005/8/layout/lProcess2"/>
    <dgm:cxn modelId="{8BE302FC-7E2E-48E8-B7F6-F5402C1515C9}" type="presOf" srcId="{156319E2-4935-4D5A-B8EC-A815EE258C0A}" destId="{06125C48-9F73-414B-9A25-8B3D67ACB1D6}" srcOrd="1" destOrd="0" presId="urn:microsoft.com/office/officeart/2005/8/layout/lProcess2"/>
    <dgm:cxn modelId="{DCA124F0-54C6-48F4-A4A7-A77E266D57CB}" type="presParOf" srcId="{8616A372-C68D-4471-A600-3757825680DC}" destId="{C4C4FE9B-84A5-4F4E-BF11-9E26475D192C}" srcOrd="0" destOrd="0" presId="urn:microsoft.com/office/officeart/2005/8/layout/lProcess2"/>
    <dgm:cxn modelId="{30745082-1E1F-4050-BC9A-BBBC5889E5E4}" type="presParOf" srcId="{C4C4FE9B-84A5-4F4E-BF11-9E26475D192C}" destId="{FD695FBF-49AA-4B6D-B764-3D87D5464320}" srcOrd="0" destOrd="0" presId="urn:microsoft.com/office/officeart/2005/8/layout/lProcess2"/>
    <dgm:cxn modelId="{F257838D-72F1-43B0-ACCC-ACA2306DB4F4}" type="presParOf" srcId="{C4C4FE9B-84A5-4F4E-BF11-9E26475D192C}" destId="{EF9F1A04-D1C7-425E-896E-EDA280BC5EFA}" srcOrd="1" destOrd="0" presId="urn:microsoft.com/office/officeart/2005/8/layout/lProcess2"/>
    <dgm:cxn modelId="{63F79BAF-FBFD-4D49-8393-3AF66E982B1E}" type="presParOf" srcId="{C4C4FE9B-84A5-4F4E-BF11-9E26475D192C}" destId="{B2647D5B-F7AD-4F39-9DC1-8A5D56F8030D}" srcOrd="2" destOrd="0" presId="urn:microsoft.com/office/officeart/2005/8/layout/lProcess2"/>
    <dgm:cxn modelId="{2B84F0F1-B980-4366-B6E9-DD377EC13B52}" type="presParOf" srcId="{B2647D5B-F7AD-4F39-9DC1-8A5D56F8030D}" destId="{0471B127-3782-46CE-AC28-83716AA747B5}" srcOrd="0" destOrd="0" presId="urn:microsoft.com/office/officeart/2005/8/layout/lProcess2"/>
    <dgm:cxn modelId="{3A058758-2084-4BDA-8FAB-E72A9411D665}" type="presParOf" srcId="{0471B127-3782-46CE-AC28-83716AA747B5}" destId="{D7995A1A-1DB7-4D08-8B21-526CBF5AD374}" srcOrd="0" destOrd="0" presId="urn:microsoft.com/office/officeart/2005/8/layout/lProcess2"/>
    <dgm:cxn modelId="{E5DAF8BA-0B26-43A2-8216-F3AD560CD2EA}" type="presParOf" srcId="{8616A372-C68D-4471-A600-3757825680DC}" destId="{714C193D-D75F-4362-91F5-9E1B5CB23336}" srcOrd="1" destOrd="0" presId="urn:microsoft.com/office/officeart/2005/8/layout/lProcess2"/>
    <dgm:cxn modelId="{6F397B2A-CCDA-4216-A4E1-0FA4E779F9B2}" type="presParOf" srcId="{8616A372-C68D-4471-A600-3757825680DC}" destId="{6BB3BE4D-FA99-47D3-8987-BAFF2963E0EB}" srcOrd="2" destOrd="0" presId="urn:microsoft.com/office/officeart/2005/8/layout/lProcess2"/>
    <dgm:cxn modelId="{5700B820-1969-4DF2-82FF-DF233D5C4936}" type="presParOf" srcId="{6BB3BE4D-FA99-47D3-8987-BAFF2963E0EB}" destId="{D6F8F2C4-A61F-446E-85CC-BEBD3DD8F68E}" srcOrd="0" destOrd="0" presId="urn:microsoft.com/office/officeart/2005/8/layout/lProcess2"/>
    <dgm:cxn modelId="{1E9C2645-F24A-4D70-AB83-ECFAFF1C76C9}" type="presParOf" srcId="{6BB3BE4D-FA99-47D3-8987-BAFF2963E0EB}" destId="{06125C48-9F73-414B-9A25-8B3D67ACB1D6}" srcOrd="1" destOrd="0" presId="urn:microsoft.com/office/officeart/2005/8/layout/lProcess2"/>
    <dgm:cxn modelId="{BAAC5FF3-41A6-4F47-BEEA-E6909EF21DDC}" type="presParOf" srcId="{6BB3BE4D-FA99-47D3-8987-BAFF2963E0EB}" destId="{5007928D-4B87-4A90-879B-5E6C48DCF2C1}" srcOrd="2" destOrd="0" presId="urn:microsoft.com/office/officeart/2005/8/layout/lProcess2"/>
    <dgm:cxn modelId="{63376EDD-390A-4E3C-9C9F-5D3D2A989C0B}" type="presParOf" srcId="{5007928D-4B87-4A90-879B-5E6C48DCF2C1}" destId="{1D5A6267-56D3-40DB-BAA5-BFEB752B82CC}" srcOrd="0" destOrd="0" presId="urn:microsoft.com/office/officeart/2005/8/layout/lProcess2"/>
    <dgm:cxn modelId="{1A3F766F-3461-48F4-9902-D38A5DD72D2E}" type="presParOf" srcId="{1D5A6267-56D3-40DB-BAA5-BFEB752B82CC}" destId="{D09E31EA-2CB3-4187-9B79-09F9BFC273FB}" srcOrd="0" destOrd="0" presId="urn:microsoft.com/office/officeart/2005/8/layout/lProcess2"/>
    <dgm:cxn modelId="{4F147183-BBFB-487E-8688-FEE86CD049D0}" type="presParOf" srcId="{8616A372-C68D-4471-A600-3757825680DC}" destId="{3678A114-36D1-4CE8-B9F3-AA4D8BB377FF}" srcOrd="3" destOrd="0" presId="urn:microsoft.com/office/officeart/2005/8/layout/lProcess2"/>
    <dgm:cxn modelId="{E44A97FB-AAD4-4E20-928E-D7401D0936C4}" type="presParOf" srcId="{8616A372-C68D-4471-A600-3757825680DC}" destId="{B3BE790E-1183-48D9-AC63-DC98877BBDC7}" srcOrd="4" destOrd="0" presId="urn:microsoft.com/office/officeart/2005/8/layout/lProcess2"/>
    <dgm:cxn modelId="{11A44E7D-61E8-42AA-A503-D51E1076CD53}" type="presParOf" srcId="{B3BE790E-1183-48D9-AC63-DC98877BBDC7}" destId="{EB330FAD-B9BF-40E8-878B-B8AB88028664}" srcOrd="0" destOrd="0" presId="urn:microsoft.com/office/officeart/2005/8/layout/lProcess2"/>
    <dgm:cxn modelId="{331BE0C3-B02E-4D31-B09D-97A7A8868C24}" type="presParOf" srcId="{B3BE790E-1183-48D9-AC63-DC98877BBDC7}" destId="{3044D605-0674-49D3-ACD9-2DD5378BEBE9}" srcOrd="1" destOrd="0" presId="urn:microsoft.com/office/officeart/2005/8/layout/lProcess2"/>
    <dgm:cxn modelId="{46CA8BF1-B5FD-4367-B4E3-D5D235C8F70D}" type="presParOf" srcId="{B3BE790E-1183-48D9-AC63-DC98877BBDC7}" destId="{304B391E-10D9-4FDF-9C53-6A4CB97102B1}" srcOrd="2" destOrd="0" presId="urn:microsoft.com/office/officeart/2005/8/layout/lProcess2"/>
    <dgm:cxn modelId="{F366A588-26ED-4DB0-B44C-3881AC3B210B}" type="presParOf" srcId="{304B391E-10D9-4FDF-9C53-6A4CB97102B1}" destId="{682789D6-FF2E-4A23-889B-0D00D195A2C7}" srcOrd="0" destOrd="0" presId="urn:microsoft.com/office/officeart/2005/8/layout/lProcess2"/>
    <dgm:cxn modelId="{CAA132AA-4AB9-48A4-BD53-DB2FE3E907E0}" type="presParOf" srcId="{682789D6-FF2E-4A23-889B-0D00D195A2C7}" destId="{4BC9B17F-CF4B-48DB-84D9-128F288BDBC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3737B9-BC5F-4BD5-9999-CAB951AF5399}" type="doc">
      <dgm:prSet loTypeId="urn:microsoft.com/office/officeart/2005/8/layout/lProcess2" loCatId="list" qsTypeId="urn:microsoft.com/office/officeart/2005/8/quickstyle/simple1" qsCatId="simple" csTypeId="urn:microsoft.com/office/officeart/2005/8/colors/accent6_1" csCatId="accent6" phldr="1"/>
      <dgm:spPr/>
    </dgm:pt>
    <dgm:pt modelId="{5FBE816B-AE34-4F2D-8FFF-19905714F872}">
      <dgm:prSet phldrT="[Text]"/>
      <dgm:spPr/>
      <dgm:t>
        <a:bodyPr/>
        <a:lstStyle/>
        <a:p>
          <a:r>
            <a:rPr lang="en-IE" b="1" dirty="0"/>
            <a:t>Major</a:t>
          </a:r>
          <a:r>
            <a:rPr lang="en-IE" dirty="0"/>
            <a:t> </a:t>
          </a:r>
          <a:br>
            <a:rPr lang="en-IE" dirty="0"/>
          </a:br>
          <a:r>
            <a:rPr lang="en-IE" dirty="0"/>
            <a:t>version number</a:t>
          </a:r>
        </a:p>
      </dgm:t>
    </dgm:pt>
    <dgm:pt modelId="{E64973CA-D07C-4896-9477-574CF6B35F99}" type="parTrans" cxnId="{C418CD12-01D8-494E-83EC-D4ABD4615863}">
      <dgm:prSet/>
      <dgm:spPr/>
      <dgm:t>
        <a:bodyPr/>
        <a:lstStyle/>
        <a:p>
          <a:endParaRPr lang="en-IE"/>
        </a:p>
      </dgm:t>
    </dgm:pt>
    <dgm:pt modelId="{82E30731-D043-47D2-B931-7A4030E3CDEE}" type="sibTrans" cxnId="{C418CD12-01D8-494E-83EC-D4ABD4615863}">
      <dgm:prSet/>
      <dgm:spPr/>
      <dgm:t>
        <a:bodyPr/>
        <a:lstStyle/>
        <a:p>
          <a:endParaRPr lang="en-IE"/>
        </a:p>
      </dgm:t>
    </dgm:pt>
    <dgm:pt modelId="{156319E2-4935-4D5A-B8EC-A815EE258C0A}">
      <dgm:prSet phldrT="[Text]"/>
      <dgm:spPr/>
      <dgm:t>
        <a:bodyPr/>
        <a:lstStyle/>
        <a:p>
          <a:r>
            <a:rPr lang="en-IE" b="1" dirty="0"/>
            <a:t>Minor</a:t>
          </a:r>
          <a:r>
            <a:rPr lang="en-IE" dirty="0"/>
            <a:t> </a:t>
          </a:r>
          <a:br>
            <a:rPr lang="en-IE" dirty="0"/>
          </a:br>
          <a:r>
            <a:rPr lang="en-IE" dirty="0"/>
            <a:t>version number</a:t>
          </a:r>
        </a:p>
      </dgm:t>
    </dgm:pt>
    <dgm:pt modelId="{D5208953-DF6F-4C18-914F-FFF3CCF2C07A}" type="parTrans" cxnId="{F377E6B7-F4FD-4EFC-B1EA-635848D16FE7}">
      <dgm:prSet/>
      <dgm:spPr/>
      <dgm:t>
        <a:bodyPr/>
        <a:lstStyle/>
        <a:p>
          <a:endParaRPr lang="en-IE"/>
        </a:p>
      </dgm:t>
    </dgm:pt>
    <dgm:pt modelId="{8BF8F472-98AF-4D37-955D-4C062EA7F95C}" type="sibTrans" cxnId="{F377E6B7-F4FD-4EFC-B1EA-635848D16FE7}">
      <dgm:prSet/>
      <dgm:spPr/>
      <dgm:t>
        <a:bodyPr/>
        <a:lstStyle/>
        <a:p>
          <a:endParaRPr lang="en-IE"/>
        </a:p>
      </dgm:t>
    </dgm:pt>
    <dgm:pt modelId="{648542BA-7924-41B8-B1B5-B6FBE58A3E8F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7200" kern="1200" dirty="0">
            <a:latin typeface="Calibri" panose="020F0502020204030204"/>
            <a:ea typeface="+mn-ea"/>
            <a:cs typeface="+mn-cs"/>
          </a:endParaRPr>
        </a:p>
      </dgm:t>
    </dgm:pt>
    <dgm:pt modelId="{45A3D042-2E27-4ECB-BD16-90FAB4624C87}" type="parTrans" cxnId="{CBFDA93A-F9DD-47D1-BB03-18C98FCEDA47}">
      <dgm:prSet/>
      <dgm:spPr/>
      <dgm:t>
        <a:bodyPr/>
        <a:lstStyle/>
        <a:p>
          <a:endParaRPr lang="en-IE"/>
        </a:p>
      </dgm:t>
    </dgm:pt>
    <dgm:pt modelId="{87CE56D3-0AAF-43EB-9616-95E8AC9280B6}" type="sibTrans" cxnId="{CBFDA93A-F9DD-47D1-BB03-18C98FCEDA47}">
      <dgm:prSet/>
      <dgm:spPr/>
      <dgm:t>
        <a:bodyPr/>
        <a:lstStyle/>
        <a:p>
          <a:endParaRPr lang="en-IE"/>
        </a:p>
      </dgm:t>
    </dgm:pt>
    <dgm:pt modelId="{5670DFA6-2E84-4F35-A1A3-3C533B874FC0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900" kern="1200" dirty="0">
              <a:latin typeface="Calibri" panose="020F0502020204030204"/>
              <a:ea typeface="+mn-ea"/>
              <a:cs typeface="+mn-cs"/>
            </a:rPr>
            <a:t>1</a:t>
          </a:r>
        </a:p>
      </dgm:t>
    </dgm:pt>
    <dgm:pt modelId="{BE7777FA-E92E-49E4-B2B1-494695640501}" type="parTrans" cxnId="{54C158A6-434F-498D-9266-751A22CB004E}">
      <dgm:prSet/>
      <dgm:spPr/>
      <dgm:t>
        <a:bodyPr/>
        <a:lstStyle/>
        <a:p>
          <a:endParaRPr lang="en-IE"/>
        </a:p>
      </dgm:t>
    </dgm:pt>
    <dgm:pt modelId="{7D647ACA-8A23-4A8C-A101-DE8EA53FE07E}" type="sibTrans" cxnId="{54C158A6-434F-498D-9266-751A22CB004E}">
      <dgm:prSet/>
      <dgm:spPr/>
      <dgm:t>
        <a:bodyPr/>
        <a:lstStyle/>
        <a:p>
          <a:endParaRPr lang="en-IE"/>
        </a:p>
      </dgm:t>
    </dgm:pt>
    <dgm:pt modelId="{17338AC9-8D4D-4613-96A0-0BE181229B4F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1500" kern="1200" dirty="0">
            <a:latin typeface="Calibri" panose="020F0502020204030204"/>
            <a:ea typeface="+mn-ea"/>
            <a:cs typeface="+mn-cs"/>
          </a:endParaRPr>
        </a:p>
      </dgm:t>
    </dgm:pt>
    <dgm:pt modelId="{52FCB2E5-E6FE-4CD5-9538-268F95102BBA}" type="parTrans" cxnId="{50242DE5-1E53-4360-AA56-CB7C6A206BD3}">
      <dgm:prSet/>
      <dgm:spPr/>
      <dgm:t>
        <a:bodyPr/>
        <a:lstStyle/>
        <a:p>
          <a:endParaRPr lang="en-IE"/>
        </a:p>
      </dgm:t>
    </dgm:pt>
    <dgm:pt modelId="{9746ED14-114A-42DD-AC6C-C9D1BE56E51A}" type="sibTrans" cxnId="{50242DE5-1E53-4360-AA56-CB7C6A206BD3}">
      <dgm:prSet/>
      <dgm:spPr/>
      <dgm:t>
        <a:bodyPr/>
        <a:lstStyle/>
        <a:p>
          <a:endParaRPr lang="en-IE"/>
        </a:p>
      </dgm:t>
    </dgm:pt>
    <dgm:pt modelId="{A8863AEA-DDEC-4730-A436-B1118761DE62}">
      <dgm:prSet phldrT="[Text]"/>
      <dgm:spPr/>
      <dgm:t>
        <a:bodyPr/>
        <a:lstStyle/>
        <a:p>
          <a:r>
            <a:rPr lang="en-IE" b="1" dirty="0"/>
            <a:t>Patch </a:t>
          </a:r>
          <a:br>
            <a:rPr lang="en-IE" b="1" dirty="0"/>
          </a:br>
          <a:r>
            <a:rPr lang="en-IE" dirty="0"/>
            <a:t>(revision number)</a:t>
          </a:r>
        </a:p>
      </dgm:t>
    </dgm:pt>
    <dgm:pt modelId="{F52E9B00-3A6A-46F0-BFA2-39C99E01D930}" type="parTrans" cxnId="{EB1E5DB4-4F78-425D-B114-EB5340BB6526}">
      <dgm:prSet/>
      <dgm:spPr/>
      <dgm:t>
        <a:bodyPr/>
        <a:lstStyle/>
        <a:p>
          <a:endParaRPr lang="en-IE"/>
        </a:p>
      </dgm:t>
    </dgm:pt>
    <dgm:pt modelId="{6CE149EF-846D-4814-A2E1-7BE2CF9A54DD}" type="sibTrans" cxnId="{EB1E5DB4-4F78-425D-B114-EB5340BB6526}">
      <dgm:prSet/>
      <dgm:spPr/>
      <dgm:t>
        <a:bodyPr/>
        <a:lstStyle/>
        <a:p>
          <a:endParaRPr lang="en-IE"/>
        </a:p>
      </dgm:t>
    </dgm:pt>
    <dgm:pt modelId="{8616A372-C68D-4471-A600-3757825680DC}" type="pres">
      <dgm:prSet presAssocID="{B23737B9-BC5F-4BD5-9999-CAB951AF5399}" presName="theList" presStyleCnt="0">
        <dgm:presLayoutVars>
          <dgm:dir/>
          <dgm:animLvl val="lvl"/>
          <dgm:resizeHandles val="exact"/>
        </dgm:presLayoutVars>
      </dgm:prSet>
      <dgm:spPr/>
    </dgm:pt>
    <dgm:pt modelId="{C4C4FE9B-84A5-4F4E-BF11-9E26475D192C}" type="pres">
      <dgm:prSet presAssocID="{5FBE816B-AE34-4F2D-8FFF-19905714F872}" presName="compNode" presStyleCnt="0"/>
      <dgm:spPr/>
    </dgm:pt>
    <dgm:pt modelId="{FD695FBF-49AA-4B6D-B764-3D87D5464320}" type="pres">
      <dgm:prSet presAssocID="{5FBE816B-AE34-4F2D-8FFF-19905714F872}" presName="aNode" presStyleLbl="bgShp" presStyleIdx="0" presStyleCnt="3"/>
      <dgm:spPr/>
    </dgm:pt>
    <dgm:pt modelId="{EF9F1A04-D1C7-425E-896E-EDA280BC5EFA}" type="pres">
      <dgm:prSet presAssocID="{5FBE816B-AE34-4F2D-8FFF-19905714F872}" presName="textNode" presStyleLbl="bgShp" presStyleIdx="0" presStyleCnt="3"/>
      <dgm:spPr/>
    </dgm:pt>
    <dgm:pt modelId="{B2647D5B-F7AD-4F39-9DC1-8A5D56F8030D}" type="pres">
      <dgm:prSet presAssocID="{5FBE816B-AE34-4F2D-8FFF-19905714F872}" presName="compChildNode" presStyleCnt="0"/>
      <dgm:spPr/>
    </dgm:pt>
    <dgm:pt modelId="{0471B127-3782-46CE-AC28-83716AA747B5}" type="pres">
      <dgm:prSet presAssocID="{5FBE816B-AE34-4F2D-8FFF-19905714F872}" presName="theInnerList" presStyleCnt="0"/>
      <dgm:spPr/>
    </dgm:pt>
    <dgm:pt modelId="{D7995A1A-1DB7-4D08-8B21-526CBF5AD374}" type="pres">
      <dgm:prSet presAssocID="{5670DFA6-2E84-4F35-A1A3-3C533B874FC0}" presName="childNode" presStyleLbl="node1" presStyleIdx="0" presStyleCnt="3">
        <dgm:presLayoutVars>
          <dgm:bulletEnabled val="1"/>
        </dgm:presLayoutVars>
      </dgm:prSet>
      <dgm:spPr>
        <a:xfrm>
          <a:off x="334474" y="1266348"/>
          <a:ext cx="2665542" cy="2743755"/>
        </a:xfrm>
        <a:prstGeom prst="roundRect">
          <a:avLst>
            <a:gd name="adj" fmla="val 10000"/>
          </a:avLst>
        </a:prstGeom>
      </dgm:spPr>
    </dgm:pt>
    <dgm:pt modelId="{714C193D-D75F-4362-91F5-9E1B5CB23336}" type="pres">
      <dgm:prSet presAssocID="{5FBE816B-AE34-4F2D-8FFF-19905714F872}" presName="aSpace" presStyleCnt="0"/>
      <dgm:spPr/>
    </dgm:pt>
    <dgm:pt modelId="{6BB3BE4D-FA99-47D3-8987-BAFF2963E0EB}" type="pres">
      <dgm:prSet presAssocID="{156319E2-4935-4D5A-B8EC-A815EE258C0A}" presName="compNode" presStyleCnt="0"/>
      <dgm:spPr/>
    </dgm:pt>
    <dgm:pt modelId="{D6F8F2C4-A61F-446E-85CC-BEBD3DD8F68E}" type="pres">
      <dgm:prSet presAssocID="{156319E2-4935-4D5A-B8EC-A815EE258C0A}" presName="aNode" presStyleLbl="bgShp" presStyleIdx="1" presStyleCnt="3"/>
      <dgm:spPr/>
    </dgm:pt>
    <dgm:pt modelId="{06125C48-9F73-414B-9A25-8B3D67ACB1D6}" type="pres">
      <dgm:prSet presAssocID="{156319E2-4935-4D5A-B8EC-A815EE258C0A}" presName="textNode" presStyleLbl="bgShp" presStyleIdx="1" presStyleCnt="3"/>
      <dgm:spPr/>
    </dgm:pt>
    <dgm:pt modelId="{5007928D-4B87-4A90-879B-5E6C48DCF2C1}" type="pres">
      <dgm:prSet presAssocID="{156319E2-4935-4D5A-B8EC-A815EE258C0A}" presName="compChildNode" presStyleCnt="0"/>
      <dgm:spPr/>
    </dgm:pt>
    <dgm:pt modelId="{1D5A6267-56D3-40DB-BAA5-BFEB752B82CC}" type="pres">
      <dgm:prSet presAssocID="{156319E2-4935-4D5A-B8EC-A815EE258C0A}" presName="theInnerList" presStyleCnt="0"/>
      <dgm:spPr/>
    </dgm:pt>
    <dgm:pt modelId="{D09E31EA-2CB3-4187-9B79-09F9BFC273FB}" type="pres">
      <dgm:prSet presAssocID="{17338AC9-8D4D-4613-96A0-0BE181229B4F}" presName="childNode" presStyleLbl="node1" presStyleIdx="1" presStyleCnt="3">
        <dgm:presLayoutVars>
          <dgm:bulletEnabled val="1"/>
        </dgm:presLayoutVars>
      </dgm:prSet>
      <dgm:spPr>
        <a:xfrm>
          <a:off x="3916297" y="1266348"/>
          <a:ext cx="2665542" cy="2743755"/>
        </a:xfrm>
        <a:prstGeom prst="roundRect">
          <a:avLst>
            <a:gd name="adj" fmla="val 10000"/>
          </a:avLst>
        </a:prstGeom>
      </dgm:spPr>
    </dgm:pt>
    <dgm:pt modelId="{3678A114-36D1-4CE8-B9F3-AA4D8BB377FF}" type="pres">
      <dgm:prSet presAssocID="{156319E2-4935-4D5A-B8EC-A815EE258C0A}" presName="aSpace" presStyleCnt="0"/>
      <dgm:spPr/>
    </dgm:pt>
    <dgm:pt modelId="{B3BE790E-1183-48D9-AC63-DC98877BBDC7}" type="pres">
      <dgm:prSet presAssocID="{A8863AEA-DDEC-4730-A436-B1118761DE62}" presName="compNode" presStyleCnt="0"/>
      <dgm:spPr/>
    </dgm:pt>
    <dgm:pt modelId="{EB330FAD-B9BF-40E8-878B-B8AB88028664}" type="pres">
      <dgm:prSet presAssocID="{A8863AEA-DDEC-4730-A436-B1118761DE62}" presName="aNode" presStyleLbl="bgShp" presStyleIdx="2" presStyleCnt="3"/>
      <dgm:spPr/>
    </dgm:pt>
    <dgm:pt modelId="{3044D605-0674-49D3-ACD9-2DD5378BEBE9}" type="pres">
      <dgm:prSet presAssocID="{A8863AEA-DDEC-4730-A436-B1118761DE62}" presName="textNode" presStyleLbl="bgShp" presStyleIdx="2" presStyleCnt="3"/>
      <dgm:spPr/>
    </dgm:pt>
    <dgm:pt modelId="{304B391E-10D9-4FDF-9C53-6A4CB97102B1}" type="pres">
      <dgm:prSet presAssocID="{A8863AEA-DDEC-4730-A436-B1118761DE62}" presName="compChildNode" presStyleCnt="0"/>
      <dgm:spPr/>
    </dgm:pt>
    <dgm:pt modelId="{682789D6-FF2E-4A23-889B-0D00D195A2C7}" type="pres">
      <dgm:prSet presAssocID="{A8863AEA-DDEC-4730-A436-B1118761DE62}" presName="theInnerList" presStyleCnt="0"/>
      <dgm:spPr/>
    </dgm:pt>
    <dgm:pt modelId="{4BC9B17F-CF4B-48DB-84D9-128F288BDBC4}" type="pres">
      <dgm:prSet presAssocID="{648542BA-7924-41B8-B1B5-B6FBE58A3E8F}" presName="childNode" presStyleLbl="node1" presStyleIdx="2" presStyleCnt="3">
        <dgm:presLayoutVars>
          <dgm:bulletEnabled val="1"/>
        </dgm:presLayoutVars>
      </dgm:prSet>
      <dgm:spPr>
        <a:xfrm>
          <a:off x="7498120" y="1266348"/>
          <a:ext cx="2665542" cy="2743755"/>
        </a:xfrm>
        <a:prstGeom prst="roundRect">
          <a:avLst>
            <a:gd name="adj" fmla="val 10000"/>
          </a:avLst>
        </a:prstGeom>
      </dgm:spPr>
    </dgm:pt>
  </dgm:ptLst>
  <dgm:cxnLst>
    <dgm:cxn modelId="{129E4804-058F-409C-B20A-49276B5DB198}" type="presOf" srcId="{A8863AEA-DDEC-4730-A436-B1118761DE62}" destId="{3044D605-0674-49D3-ACD9-2DD5378BEBE9}" srcOrd="1" destOrd="0" presId="urn:microsoft.com/office/officeart/2005/8/layout/lProcess2"/>
    <dgm:cxn modelId="{0F55D00F-DBFA-4803-A5C9-58EC41D55EB7}" type="presOf" srcId="{B23737B9-BC5F-4BD5-9999-CAB951AF5399}" destId="{8616A372-C68D-4471-A600-3757825680DC}" srcOrd="0" destOrd="0" presId="urn:microsoft.com/office/officeart/2005/8/layout/lProcess2"/>
    <dgm:cxn modelId="{C418CD12-01D8-494E-83EC-D4ABD4615863}" srcId="{B23737B9-BC5F-4BD5-9999-CAB951AF5399}" destId="{5FBE816B-AE34-4F2D-8FFF-19905714F872}" srcOrd="0" destOrd="0" parTransId="{E64973CA-D07C-4896-9477-574CF6B35F99}" sibTransId="{82E30731-D043-47D2-B931-7A4030E3CDEE}"/>
    <dgm:cxn modelId="{1AFBF12F-C385-465A-93A6-70E27DFC841D}" type="presOf" srcId="{A8863AEA-DDEC-4730-A436-B1118761DE62}" destId="{EB330FAD-B9BF-40E8-878B-B8AB88028664}" srcOrd="0" destOrd="0" presId="urn:microsoft.com/office/officeart/2005/8/layout/lProcess2"/>
    <dgm:cxn modelId="{CBFDA93A-F9DD-47D1-BB03-18C98FCEDA47}" srcId="{A8863AEA-DDEC-4730-A436-B1118761DE62}" destId="{648542BA-7924-41B8-B1B5-B6FBE58A3E8F}" srcOrd="0" destOrd="0" parTransId="{45A3D042-2E27-4ECB-BD16-90FAB4624C87}" sibTransId="{87CE56D3-0AAF-43EB-9616-95E8AC9280B6}"/>
    <dgm:cxn modelId="{1A132E67-6C7A-402B-9AFF-35D1AA6DB68A}" type="presOf" srcId="{5670DFA6-2E84-4F35-A1A3-3C533B874FC0}" destId="{D7995A1A-1DB7-4D08-8B21-526CBF5AD374}" srcOrd="0" destOrd="0" presId="urn:microsoft.com/office/officeart/2005/8/layout/lProcess2"/>
    <dgm:cxn modelId="{405B9E95-F959-4590-9DA1-9A02F31DB047}" type="presOf" srcId="{648542BA-7924-41B8-B1B5-B6FBE58A3E8F}" destId="{4BC9B17F-CF4B-48DB-84D9-128F288BDBC4}" srcOrd="0" destOrd="0" presId="urn:microsoft.com/office/officeart/2005/8/layout/lProcess2"/>
    <dgm:cxn modelId="{54C158A6-434F-498D-9266-751A22CB004E}" srcId="{5FBE816B-AE34-4F2D-8FFF-19905714F872}" destId="{5670DFA6-2E84-4F35-A1A3-3C533B874FC0}" srcOrd="0" destOrd="0" parTransId="{BE7777FA-E92E-49E4-B2B1-494695640501}" sibTransId="{7D647ACA-8A23-4A8C-A101-DE8EA53FE07E}"/>
    <dgm:cxn modelId="{157F5EAE-B178-4016-B795-9F590E13CDE6}" type="presOf" srcId="{5FBE816B-AE34-4F2D-8FFF-19905714F872}" destId="{EF9F1A04-D1C7-425E-896E-EDA280BC5EFA}" srcOrd="1" destOrd="0" presId="urn:microsoft.com/office/officeart/2005/8/layout/lProcess2"/>
    <dgm:cxn modelId="{EB1E5DB4-4F78-425D-B114-EB5340BB6526}" srcId="{B23737B9-BC5F-4BD5-9999-CAB951AF5399}" destId="{A8863AEA-DDEC-4730-A436-B1118761DE62}" srcOrd="2" destOrd="0" parTransId="{F52E9B00-3A6A-46F0-BFA2-39C99E01D930}" sibTransId="{6CE149EF-846D-4814-A2E1-7BE2CF9A54DD}"/>
    <dgm:cxn modelId="{F377E6B7-F4FD-4EFC-B1EA-635848D16FE7}" srcId="{B23737B9-BC5F-4BD5-9999-CAB951AF5399}" destId="{156319E2-4935-4D5A-B8EC-A815EE258C0A}" srcOrd="1" destOrd="0" parTransId="{D5208953-DF6F-4C18-914F-FFF3CCF2C07A}" sibTransId="{8BF8F472-98AF-4D37-955D-4C062EA7F95C}"/>
    <dgm:cxn modelId="{715E0BC6-7706-4ADF-8471-826841B29502}" type="presOf" srcId="{5FBE816B-AE34-4F2D-8FFF-19905714F872}" destId="{FD695FBF-49AA-4B6D-B764-3D87D5464320}" srcOrd="0" destOrd="0" presId="urn:microsoft.com/office/officeart/2005/8/layout/lProcess2"/>
    <dgm:cxn modelId="{57B3E7D6-C042-42BC-BED3-A6E4B599E604}" type="presOf" srcId="{156319E2-4935-4D5A-B8EC-A815EE258C0A}" destId="{D6F8F2C4-A61F-446E-85CC-BEBD3DD8F68E}" srcOrd="0" destOrd="0" presId="urn:microsoft.com/office/officeart/2005/8/layout/lProcess2"/>
    <dgm:cxn modelId="{50242DE5-1E53-4360-AA56-CB7C6A206BD3}" srcId="{156319E2-4935-4D5A-B8EC-A815EE258C0A}" destId="{17338AC9-8D4D-4613-96A0-0BE181229B4F}" srcOrd="0" destOrd="0" parTransId="{52FCB2E5-E6FE-4CD5-9538-268F95102BBA}" sibTransId="{9746ED14-114A-42DD-AC6C-C9D1BE56E51A}"/>
    <dgm:cxn modelId="{8F29D0F7-FC69-4571-AF34-3A1986EC8A5E}" type="presOf" srcId="{17338AC9-8D4D-4613-96A0-0BE181229B4F}" destId="{D09E31EA-2CB3-4187-9B79-09F9BFC273FB}" srcOrd="0" destOrd="0" presId="urn:microsoft.com/office/officeart/2005/8/layout/lProcess2"/>
    <dgm:cxn modelId="{8BE302FC-7E2E-48E8-B7F6-F5402C1515C9}" type="presOf" srcId="{156319E2-4935-4D5A-B8EC-A815EE258C0A}" destId="{06125C48-9F73-414B-9A25-8B3D67ACB1D6}" srcOrd="1" destOrd="0" presId="urn:microsoft.com/office/officeart/2005/8/layout/lProcess2"/>
    <dgm:cxn modelId="{DCA124F0-54C6-48F4-A4A7-A77E266D57CB}" type="presParOf" srcId="{8616A372-C68D-4471-A600-3757825680DC}" destId="{C4C4FE9B-84A5-4F4E-BF11-9E26475D192C}" srcOrd="0" destOrd="0" presId="urn:microsoft.com/office/officeart/2005/8/layout/lProcess2"/>
    <dgm:cxn modelId="{30745082-1E1F-4050-BC9A-BBBC5889E5E4}" type="presParOf" srcId="{C4C4FE9B-84A5-4F4E-BF11-9E26475D192C}" destId="{FD695FBF-49AA-4B6D-B764-3D87D5464320}" srcOrd="0" destOrd="0" presId="urn:microsoft.com/office/officeart/2005/8/layout/lProcess2"/>
    <dgm:cxn modelId="{F257838D-72F1-43B0-ACCC-ACA2306DB4F4}" type="presParOf" srcId="{C4C4FE9B-84A5-4F4E-BF11-9E26475D192C}" destId="{EF9F1A04-D1C7-425E-896E-EDA280BC5EFA}" srcOrd="1" destOrd="0" presId="urn:microsoft.com/office/officeart/2005/8/layout/lProcess2"/>
    <dgm:cxn modelId="{63F79BAF-FBFD-4D49-8393-3AF66E982B1E}" type="presParOf" srcId="{C4C4FE9B-84A5-4F4E-BF11-9E26475D192C}" destId="{B2647D5B-F7AD-4F39-9DC1-8A5D56F8030D}" srcOrd="2" destOrd="0" presId="urn:microsoft.com/office/officeart/2005/8/layout/lProcess2"/>
    <dgm:cxn modelId="{2B84F0F1-B980-4366-B6E9-DD377EC13B52}" type="presParOf" srcId="{B2647D5B-F7AD-4F39-9DC1-8A5D56F8030D}" destId="{0471B127-3782-46CE-AC28-83716AA747B5}" srcOrd="0" destOrd="0" presId="urn:microsoft.com/office/officeart/2005/8/layout/lProcess2"/>
    <dgm:cxn modelId="{3A058758-2084-4BDA-8FAB-E72A9411D665}" type="presParOf" srcId="{0471B127-3782-46CE-AC28-83716AA747B5}" destId="{D7995A1A-1DB7-4D08-8B21-526CBF5AD374}" srcOrd="0" destOrd="0" presId="urn:microsoft.com/office/officeart/2005/8/layout/lProcess2"/>
    <dgm:cxn modelId="{E5DAF8BA-0B26-43A2-8216-F3AD560CD2EA}" type="presParOf" srcId="{8616A372-C68D-4471-A600-3757825680DC}" destId="{714C193D-D75F-4362-91F5-9E1B5CB23336}" srcOrd="1" destOrd="0" presId="urn:microsoft.com/office/officeart/2005/8/layout/lProcess2"/>
    <dgm:cxn modelId="{6F397B2A-CCDA-4216-A4E1-0FA4E779F9B2}" type="presParOf" srcId="{8616A372-C68D-4471-A600-3757825680DC}" destId="{6BB3BE4D-FA99-47D3-8987-BAFF2963E0EB}" srcOrd="2" destOrd="0" presId="urn:microsoft.com/office/officeart/2005/8/layout/lProcess2"/>
    <dgm:cxn modelId="{5700B820-1969-4DF2-82FF-DF233D5C4936}" type="presParOf" srcId="{6BB3BE4D-FA99-47D3-8987-BAFF2963E0EB}" destId="{D6F8F2C4-A61F-446E-85CC-BEBD3DD8F68E}" srcOrd="0" destOrd="0" presId="urn:microsoft.com/office/officeart/2005/8/layout/lProcess2"/>
    <dgm:cxn modelId="{1E9C2645-F24A-4D70-AB83-ECFAFF1C76C9}" type="presParOf" srcId="{6BB3BE4D-FA99-47D3-8987-BAFF2963E0EB}" destId="{06125C48-9F73-414B-9A25-8B3D67ACB1D6}" srcOrd="1" destOrd="0" presId="urn:microsoft.com/office/officeart/2005/8/layout/lProcess2"/>
    <dgm:cxn modelId="{BAAC5FF3-41A6-4F47-BEEA-E6909EF21DDC}" type="presParOf" srcId="{6BB3BE4D-FA99-47D3-8987-BAFF2963E0EB}" destId="{5007928D-4B87-4A90-879B-5E6C48DCF2C1}" srcOrd="2" destOrd="0" presId="urn:microsoft.com/office/officeart/2005/8/layout/lProcess2"/>
    <dgm:cxn modelId="{63376EDD-390A-4E3C-9C9F-5D3D2A989C0B}" type="presParOf" srcId="{5007928D-4B87-4A90-879B-5E6C48DCF2C1}" destId="{1D5A6267-56D3-40DB-BAA5-BFEB752B82CC}" srcOrd="0" destOrd="0" presId="urn:microsoft.com/office/officeart/2005/8/layout/lProcess2"/>
    <dgm:cxn modelId="{1A3F766F-3461-48F4-9902-D38A5DD72D2E}" type="presParOf" srcId="{1D5A6267-56D3-40DB-BAA5-BFEB752B82CC}" destId="{D09E31EA-2CB3-4187-9B79-09F9BFC273FB}" srcOrd="0" destOrd="0" presId="urn:microsoft.com/office/officeart/2005/8/layout/lProcess2"/>
    <dgm:cxn modelId="{4F147183-BBFB-487E-8688-FEE86CD049D0}" type="presParOf" srcId="{8616A372-C68D-4471-A600-3757825680DC}" destId="{3678A114-36D1-4CE8-B9F3-AA4D8BB377FF}" srcOrd="3" destOrd="0" presId="urn:microsoft.com/office/officeart/2005/8/layout/lProcess2"/>
    <dgm:cxn modelId="{E44A97FB-AAD4-4E20-928E-D7401D0936C4}" type="presParOf" srcId="{8616A372-C68D-4471-A600-3757825680DC}" destId="{B3BE790E-1183-48D9-AC63-DC98877BBDC7}" srcOrd="4" destOrd="0" presId="urn:microsoft.com/office/officeart/2005/8/layout/lProcess2"/>
    <dgm:cxn modelId="{11A44E7D-61E8-42AA-A503-D51E1076CD53}" type="presParOf" srcId="{B3BE790E-1183-48D9-AC63-DC98877BBDC7}" destId="{EB330FAD-B9BF-40E8-878B-B8AB88028664}" srcOrd="0" destOrd="0" presId="urn:microsoft.com/office/officeart/2005/8/layout/lProcess2"/>
    <dgm:cxn modelId="{331BE0C3-B02E-4D31-B09D-97A7A8868C24}" type="presParOf" srcId="{B3BE790E-1183-48D9-AC63-DC98877BBDC7}" destId="{3044D605-0674-49D3-ACD9-2DD5378BEBE9}" srcOrd="1" destOrd="0" presId="urn:microsoft.com/office/officeart/2005/8/layout/lProcess2"/>
    <dgm:cxn modelId="{46CA8BF1-B5FD-4367-B4E3-D5D235C8F70D}" type="presParOf" srcId="{B3BE790E-1183-48D9-AC63-DC98877BBDC7}" destId="{304B391E-10D9-4FDF-9C53-6A4CB97102B1}" srcOrd="2" destOrd="0" presId="urn:microsoft.com/office/officeart/2005/8/layout/lProcess2"/>
    <dgm:cxn modelId="{F366A588-26ED-4DB0-B44C-3881AC3B210B}" type="presParOf" srcId="{304B391E-10D9-4FDF-9C53-6A4CB97102B1}" destId="{682789D6-FF2E-4A23-889B-0D00D195A2C7}" srcOrd="0" destOrd="0" presId="urn:microsoft.com/office/officeart/2005/8/layout/lProcess2"/>
    <dgm:cxn modelId="{CAA132AA-4AB9-48A4-BD53-DB2FE3E907E0}" type="presParOf" srcId="{682789D6-FF2E-4A23-889B-0D00D195A2C7}" destId="{4BC9B17F-CF4B-48DB-84D9-128F288BDBC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3737B9-BC5F-4BD5-9999-CAB951AF5399}" type="doc">
      <dgm:prSet loTypeId="urn:microsoft.com/office/officeart/2005/8/layout/lProcess2" loCatId="list" qsTypeId="urn:microsoft.com/office/officeart/2005/8/quickstyle/simple1" qsCatId="simple" csTypeId="urn:microsoft.com/office/officeart/2005/8/colors/accent6_1" csCatId="accent6" phldr="1"/>
      <dgm:spPr/>
    </dgm:pt>
    <dgm:pt modelId="{5FBE816B-AE34-4F2D-8FFF-19905714F872}">
      <dgm:prSet phldrT="[Text]"/>
      <dgm:spPr/>
      <dgm:t>
        <a:bodyPr/>
        <a:lstStyle/>
        <a:p>
          <a:r>
            <a:rPr lang="en-IE" b="1" dirty="0"/>
            <a:t>Major</a:t>
          </a:r>
          <a:r>
            <a:rPr lang="en-IE" dirty="0"/>
            <a:t> </a:t>
          </a:r>
          <a:br>
            <a:rPr lang="en-IE" dirty="0"/>
          </a:br>
          <a:r>
            <a:rPr lang="en-IE" dirty="0"/>
            <a:t>version number</a:t>
          </a:r>
        </a:p>
      </dgm:t>
    </dgm:pt>
    <dgm:pt modelId="{E64973CA-D07C-4896-9477-574CF6B35F99}" type="parTrans" cxnId="{C418CD12-01D8-494E-83EC-D4ABD4615863}">
      <dgm:prSet/>
      <dgm:spPr/>
      <dgm:t>
        <a:bodyPr/>
        <a:lstStyle/>
        <a:p>
          <a:endParaRPr lang="en-IE"/>
        </a:p>
      </dgm:t>
    </dgm:pt>
    <dgm:pt modelId="{82E30731-D043-47D2-B931-7A4030E3CDEE}" type="sibTrans" cxnId="{C418CD12-01D8-494E-83EC-D4ABD4615863}">
      <dgm:prSet/>
      <dgm:spPr/>
      <dgm:t>
        <a:bodyPr/>
        <a:lstStyle/>
        <a:p>
          <a:endParaRPr lang="en-IE"/>
        </a:p>
      </dgm:t>
    </dgm:pt>
    <dgm:pt modelId="{156319E2-4935-4D5A-B8EC-A815EE258C0A}">
      <dgm:prSet phldrT="[Text]"/>
      <dgm:spPr/>
      <dgm:t>
        <a:bodyPr/>
        <a:lstStyle/>
        <a:p>
          <a:r>
            <a:rPr lang="en-IE" b="1" dirty="0"/>
            <a:t>Minor</a:t>
          </a:r>
          <a:r>
            <a:rPr lang="en-IE" dirty="0"/>
            <a:t> </a:t>
          </a:r>
          <a:br>
            <a:rPr lang="en-IE" dirty="0"/>
          </a:br>
          <a:r>
            <a:rPr lang="en-IE" dirty="0"/>
            <a:t>version number</a:t>
          </a:r>
        </a:p>
      </dgm:t>
    </dgm:pt>
    <dgm:pt modelId="{D5208953-DF6F-4C18-914F-FFF3CCF2C07A}" type="parTrans" cxnId="{F377E6B7-F4FD-4EFC-B1EA-635848D16FE7}">
      <dgm:prSet/>
      <dgm:spPr/>
      <dgm:t>
        <a:bodyPr/>
        <a:lstStyle/>
        <a:p>
          <a:endParaRPr lang="en-IE"/>
        </a:p>
      </dgm:t>
    </dgm:pt>
    <dgm:pt modelId="{8BF8F472-98AF-4D37-955D-4C062EA7F95C}" type="sibTrans" cxnId="{F377E6B7-F4FD-4EFC-B1EA-635848D16FE7}">
      <dgm:prSet/>
      <dgm:spPr/>
      <dgm:t>
        <a:bodyPr/>
        <a:lstStyle/>
        <a:p>
          <a:endParaRPr lang="en-IE"/>
        </a:p>
      </dgm:t>
    </dgm:pt>
    <dgm:pt modelId="{648542BA-7924-41B8-B1B5-B6FBE58A3E8F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7200" kern="1200" dirty="0">
            <a:latin typeface="Calibri" panose="020F0502020204030204"/>
            <a:ea typeface="+mn-ea"/>
            <a:cs typeface="+mn-cs"/>
          </a:endParaRPr>
        </a:p>
      </dgm:t>
    </dgm:pt>
    <dgm:pt modelId="{45A3D042-2E27-4ECB-BD16-90FAB4624C87}" type="parTrans" cxnId="{CBFDA93A-F9DD-47D1-BB03-18C98FCEDA47}">
      <dgm:prSet/>
      <dgm:spPr/>
      <dgm:t>
        <a:bodyPr/>
        <a:lstStyle/>
        <a:p>
          <a:endParaRPr lang="en-IE"/>
        </a:p>
      </dgm:t>
    </dgm:pt>
    <dgm:pt modelId="{87CE56D3-0AAF-43EB-9616-95E8AC9280B6}" type="sibTrans" cxnId="{CBFDA93A-F9DD-47D1-BB03-18C98FCEDA47}">
      <dgm:prSet/>
      <dgm:spPr/>
      <dgm:t>
        <a:bodyPr/>
        <a:lstStyle/>
        <a:p>
          <a:endParaRPr lang="en-IE"/>
        </a:p>
      </dgm:t>
    </dgm:pt>
    <dgm:pt modelId="{5670DFA6-2E84-4F35-A1A3-3C533B874FC0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900" kern="1200" dirty="0">
              <a:latin typeface="Calibri" panose="020F0502020204030204"/>
              <a:ea typeface="+mn-ea"/>
              <a:cs typeface="+mn-cs"/>
            </a:rPr>
            <a:t>2</a:t>
          </a:r>
        </a:p>
      </dgm:t>
    </dgm:pt>
    <dgm:pt modelId="{BE7777FA-E92E-49E4-B2B1-494695640501}" type="parTrans" cxnId="{54C158A6-434F-498D-9266-751A22CB004E}">
      <dgm:prSet/>
      <dgm:spPr/>
      <dgm:t>
        <a:bodyPr/>
        <a:lstStyle/>
        <a:p>
          <a:endParaRPr lang="en-IE"/>
        </a:p>
      </dgm:t>
    </dgm:pt>
    <dgm:pt modelId="{7D647ACA-8A23-4A8C-A101-DE8EA53FE07E}" type="sibTrans" cxnId="{54C158A6-434F-498D-9266-751A22CB004E}">
      <dgm:prSet/>
      <dgm:spPr/>
      <dgm:t>
        <a:bodyPr/>
        <a:lstStyle/>
        <a:p>
          <a:endParaRPr lang="en-IE"/>
        </a:p>
      </dgm:t>
    </dgm:pt>
    <dgm:pt modelId="{17338AC9-8D4D-4613-96A0-0BE181229B4F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1500" kern="1200" dirty="0">
            <a:latin typeface="Calibri" panose="020F0502020204030204"/>
            <a:ea typeface="+mn-ea"/>
            <a:cs typeface="+mn-cs"/>
          </a:endParaRPr>
        </a:p>
      </dgm:t>
    </dgm:pt>
    <dgm:pt modelId="{52FCB2E5-E6FE-4CD5-9538-268F95102BBA}" type="parTrans" cxnId="{50242DE5-1E53-4360-AA56-CB7C6A206BD3}">
      <dgm:prSet/>
      <dgm:spPr/>
      <dgm:t>
        <a:bodyPr/>
        <a:lstStyle/>
        <a:p>
          <a:endParaRPr lang="en-IE"/>
        </a:p>
      </dgm:t>
    </dgm:pt>
    <dgm:pt modelId="{9746ED14-114A-42DD-AC6C-C9D1BE56E51A}" type="sibTrans" cxnId="{50242DE5-1E53-4360-AA56-CB7C6A206BD3}">
      <dgm:prSet/>
      <dgm:spPr/>
      <dgm:t>
        <a:bodyPr/>
        <a:lstStyle/>
        <a:p>
          <a:endParaRPr lang="en-IE"/>
        </a:p>
      </dgm:t>
    </dgm:pt>
    <dgm:pt modelId="{A8863AEA-DDEC-4730-A436-B1118761DE62}">
      <dgm:prSet phldrT="[Text]"/>
      <dgm:spPr/>
      <dgm:t>
        <a:bodyPr/>
        <a:lstStyle/>
        <a:p>
          <a:r>
            <a:rPr lang="en-IE" b="1" dirty="0"/>
            <a:t>Patch </a:t>
          </a:r>
          <a:br>
            <a:rPr lang="en-IE" b="1" dirty="0"/>
          </a:br>
          <a:r>
            <a:rPr lang="en-IE" dirty="0"/>
            <a:t>(revision number)</a:t>
          </a:r>
        </a:p>
      </dgm:t>
    </dgm:pt>
    <dgm:pt modelId="{F52E9B00-3A6A-46F0-BFA2-39C99E01D930}" type="parTrans" cxnId="{EB1E5DB4-4F78-425D-B114-EB5340BB6526}">
      <dgm:prSet/>
      <dgm:spPr/>
      <dgm:t>
        <a:bodyPr/>
        <a:lstStyle/>
        <a:p>
          <a:endParaRPr lang="en-IE"/>
        </a:p>
      </dgm:t>
    </dgm:pt>
    <dgm:pt modelId="{6CE149EF-846D-4814-A2E1-7BE2CF9A54DD}" type="sibTrans" cxnId="{EB1E5DB4-4F78-425D-B114-EB5340BB6526}">
      <dgm:prSet/>
      <dgm:spPr/>
      <dgm:t>
        <a:bodyPr/>
        <a:lstStyle/>
        <a:p>
          <a:endParaRPr lang="en-IE"/>
        </a:p>
      </dgm:t>
    </dgm:pt>
    <dgm:pt modelId="{8616A372-C68D-4471-A600-3757825680DC}" type="pres">
      <dgm:prSet presAssocID="{B23737B9-BC5F-4BD5-9999-CAB951AF5399}" presName="theList" presStyleCnt="0">
        <dgm:presLayoutVars>
          <dgm:dir/>
          <dgm:animLvl val="lvl"/>
          <dgm:resizeHandles val="exact"/>
        </dgm:presLayoutVars>
      </dgm:prSet>
      <dgm:spPr/>
    </dgm:pt>
    <dgm:pt modelId="{C4C4FE9B-84A5-4F4E-BF11-9E26475D192C}" type="pres">
      <dgm:prSet presAssocID="{5FBE816B-AE34-4F2D-8FFF-19905714F872}" presName="compNode" presStyleCnt="0"/>
      <dgm:spPr/>
    </dgm:pt>
    <dgm:pt modelId="{FD695FBF-49AA-4B6D-B764-3D87D5464320}" type="pres">
      <dgm:prSet presAssocID="{5FBE816B-AE34-4F2D-8FFF-19905714F872}" presName="aNode" presStyleLbl="bgShp" presStyleIdx="0" presStyleCnt="3"/>
      <dgm:spPr/>
    </dgm:pt>
    <dgm:pt modelId="{EF9F1A04-D1C7-425E-896E-EDA280BC5EFA}" type="pres">
      <dgm:prSet presAssocID="{5FBE816B-AE34-4F2D-8FFF-19905714F872}" presName="textNode" presStyleLbl="bgShp" presStyleIdx="0" presStyleCnt="3"/>
      <dgm:spPr/>
    </dgm:pt>
    <dgm:pt modelId="{B2647D5B-F7AD-4F39-9DC1-8A5D56F8030D}" type="pres">
      <dgm:prSet presAssocID="{5FBE816B-AE34-4F2D-8FFF-19905714F872}" presName="compChildNode" presStyleCnt="0"/>
      <dgm:spPr/>
    </dgm:pt>
    <dgm:pt modelId="{0471B127-3782-46CE-AC28-83716AA747B5}" type="pres">
      <dgm:prSet presAssocID="{5FBE816B-AE34-4F2D-8FFF-19905714F872}" presName="theInnerList" presStyleCnt="0"/>
      <dgm:spPr/>
    </dgm:pt>
    <dgm:pt modelId="{D7995A1A-1DB7-4D08-8B21-526CBF5AD374}" type="pres">
      <dgm:prSet presAssocID="{5670DFA6-2E84-4F35-A1A3-3C533B874FC0}" presName="childNode" presStyleLbl="node1" presStyleIdx="0" presStyleCnt="3">
        <dgm:presLayoutVars>
          <dgm:bulletEnabled val="1"/>
        </dgm:presLayoutVars>
      </dgm:prSet>
      <dgm:spPr>
        <a:xfrm>
          <a:off x="334474" y="1266348"/>
          <a:ext cx="2665542" cy="2743755"/>
        </a:xfrm>
        <a:prstGeom prst="roundRect">
          <a:avLst>
            <a:gd name="adj" fmla="val 10000"/>
          </a:avLst>
        </a:prstGeom>
      </dgm:spPr>
    </dgm:pt>
    <dgm:pt modelId="{714C193D-D75F-4362-91F5-9E1B5CB23336}" type="pres">
      <dgm:prSet presAssocID="{5FBE816B-AE34-4F2D-8FFF-19905714F872}" presName="aSpace" presStyleCnt="0"/>
      <dgm:spPr/>
    </dgm:pt>
    <dgm:pt modelId="{6BB3BE4D-FA99-47D3-8987-BAFF2963E0EB}" type="pres">
      <dgm:prSet presAssocID="{156319E2-4935-4D5A-B8EC-A815EE258C0A}" presName="compNode" presStyleCnt="0"/>
      <dgm:spPr/>
    </dgm:pt>
    <dgm:pt modelId="{D6F8F2C4-A61F-446E-85CC-BEBD3DD8F68E}" type="pres">
      <dgm:prSet presAssocID="{156319E2-4935-4D5A-B8EC-A815EE258C0A}" presName="aNode" presStyleLbl="bgShp" presStyleIdx="1" presStyleCnt="3"/>
      <dgm:spPr/>
    </dgm:pt>
    <dgm:pt modelId="{06125C48-9F73-414B-9A25-8B3D67ACB1D6}" type="pres">
      <dgm:prSet presAssocID="{156319E2-4935-4D5A-B8EC-A815EE258C0A}" presName="textNode" presStyleLbl="bgShp" presStyleIdx="1" presStyleCnt="3"/>
      <dgm:spPr/>
    </dgm:pt>
    <dgm:pt modelId="{5007928D-4B87-4A90-879B-5E6C48DCF2C1}" type="pres">
      <dgm:prSet presAssocID="{156319E2-4935-4D5A-B8EC-A815EE258C0A}" presName="compChildNode" presStyleCnt="0"/>
      <dgm:spPr/>
    </dgm:pt>
    <dgm:pt modelId="{1D5A6267-56D3-40DB-BAA5-BFEB752B82CC}" type="pres">
      <dgm:prSet presAssocID="{156319E2-4935-4D5A-B8EC-A815EE258C0A}" presName="theInnerList" presStyleCnt="0"/>
      <dgm:spPr/>
    </dgm:pt>
    <dgm:pt modelId="{D09E31EA-2CB3-4187-9B79-09F9BFC273FB}" type="pres">
      <dgm:prSet presAssocID="{17338AC9-8D4D-4613-96A0-0BE181229B4F}" presName="childNode" presStyleLbl="node1" presStyleIdx="1" presStyleCnt="3">
        <dgm:presLayoutVars>
          <dgm:bulletEnabled val="1"/>
        </dgm:presLayoutVars>
      </dgm:prSet>
      <dgm:spPr>
        <a:xfrm>
          <a:off x="3916297" y="1266348"/>
          <a:ext cx="2665542" cy="2743755"/>
        </a:xfrm>
        <a:prstGeom prst="roundRect">
          <a:avLst>
            <a:gd name="adj" fmla="val 10000"/>
          </a:avLst>
        </a:prstGeom>
      </dgm:spPr>
    </dgm:pt>
    <dgm:pt modelId="{3678A114-36D1-4CE8-B9F3-AA4D8BB377FF}" type="pres">
      <dgm:prSet presAssocID="{156319E2-4935-4D5A-B8EC-A815EE258C0A}" presName="aSpace" presStyleCnt="0"/>
      <dgm:spPr/>
    </dgm:pt>
    <dgm:pt modelId="{B3BE790E-1183-48D9-AC63-DC98877BBDC7}" type="pres">
      <dgm:prSet presAssocID="{A8863AEA-DDEC-4730-A436-B1118761DE62}" presName="compNode" presStyleCnt="0"/>
      <dgm:spPr/>
    </dgm:pt>
    <dgm:pt modelId="{EB330FAD-B9BF-40E8-878B-B8AB88028664}" type="pres">
      <dgm:prSet presAssocID="{A8863AEA-DDEC-4730-A436-B1118761DE62}" presName="aNode" presStyleLbl="bgShp" presStyleIdx="2" presStyleCnt="3"/>
      <dgm:spPr/>
    </dgm:pt>
    <dgm:pt modelId="{3044D605-0674-49D3-ACD9-2DD5378BEBE9}" type="pres">
      <dgm:prSet presAssocID="{A8863AEA-DDEC-4730-A436-B1118761DE62}" presName="textNode" presStyleLbl="bgShp" presStyleIdx="2" presStyleCnt="3"/>
      <dgm:spPr/>
    </dgm:pt>
    <dgm:pt modelId="{304B391E-10D9-4FDF-9C53-6A4CB97102B1}" type="pres">
      <dgm:prSet presAssocID="{A8863AEA-DDEC-4730-A436-B1118761DE62}" presName="compChildNode" presStyleCnt="0"/>
      <dgm:spPr/>
    </dgm:pt>
    <dgm:pt modelId="{682789D6-FF2E-4A23-889B-0D00D195A2C7}" type="pres">
      <dgm:prSet presAssocID="{A8863AEA-DDEC-4730-A436-B1118761DE62}" presName="theInnerList" presStyleCnt="0"/>
      <dgm:spPr/>
    </dgm:pt>
    <dgm:pt modelId="{4BC9B17F-CF4B-48DB-84D9-128F288BDBC4}" type="pres">
      <dgm:prSet presAssocID="{648542BA-7924-41B8-B1B5-B6FBE58A3E8F}" presName="childNode" presStyleLbl="node1" presStyleIdx="2" presStyleCnt="3">
        <dgm:presLayoutVars>
          <dgm:bulletEnabled val="1"/>
        </dgm:presLayoutVars>
      </dgm:prSet>
      <dgm:spPr>
        <a:xfrm>
          <a:off x="7498120" y="1266348"/>
          <a:ext cx="2665542" cy="2743755"/>
        </a:xfrm>
        <a:prstGeom prst="roundRect">
          <a:avLst>
            <a:gd name="adj" fmla="val 10000"/>
          </a:avLst>
        </a:prstGeom>
      </dgm:spPr>
    </dgm:pt>
  </dgm:ptLst>
  <dgm:cxnLst>
    <dgm:cxn modelId="{129E4804-058F-409C-B20A-49276B5DB198}" type="presOf" srcId="{A8863AEA-DDEC-4730-A436-B1118761DE62}" destId="{3044D605-0674-49D3-ACD9-2DD5378BEBE9}" srcOrd="1" destOrd="0" presId="urn:microsoft.com/office/officeart/2005/8/layout/lProcess2"/>
    <dgm:cxn modelId="{0F55D00F-DBFA-4803-A5C9-58EC41D55EB7}" type="presOf" srcId="{B23737B9-BC5F-4BD5-9999-CAB951AF5399}" destId="{8616A372-C68D-4471-A600-3757825680DC}" srcOrd="0" destOrd="0" presId="urn:microsoft.com/office/officeart/2005/8/layout/lProcess2"/>
    <dgm:cxn modelId="{C418CD12-01D8-494E-83EC-D4ABD4615863}" srcId="{B23737B9-BC5F-4BD5-9999-CAB951AF5399}" destId="{5FBE816B-AE34-4F2D-8FFF-19905714F872}" srcOrd="0" destOrd="0" parTransId="{E64973CA-D07C-4896-9477-574CF6B35F99}" sibTransId="{82E30731-D043-47D2-B931-7A4030E3CDEE}"/>
    <dgm:cxn modelId="{1AFBF12F-C385-465A-93A6-70E27DFC841D}" type="presOf" srcId="{A8863AEA-DDEC-4730-A436-B1118761DE62}" destId="{EB330FAD-B9BF-40E8-878B-B8AB88028664}" srcOrd="0" destOrd="0" presId="urn:microsoft.com/office/officeart/2005/8/layout/lProcess2"/>
    <dgm:cxn modelId="{CBFDA93A-F9DD-47D1-BB03-18C98FCEDA47}" srcId="{A8863AEA-DDEC-4730-A436-B1118761DE62}" destId="{648542BA-7924-41B8-B1B5-B6FBE58A3E8F}" srcOrd="0" destOrd="0" parTransId="{45A3D042-2E27-4ECB-BD16-90FAB4624C87}" sibTransId="{87CE56D3-0AAF-43EB-9616-95E8AC9280B6}"/>
    <dgm:cxn modelId="{1A132E67-6C7A-402B-9AFF-35D1AA6DB68A}" type="presOf" srcId="{5670DFA6-2E84-4F35-A1A3-3C533B874FC0}" destId="{D7995A1A-1DB7-4D08-8B21-526CBF5AD374}" srcOrd="0" destOrd="0" presId="urn:microsoft.com/office/officeart/2005/8/layout/lProcess2"/>
    <dgm:cxn modelId="{405B9E95-F959-4590-9DA1-9A02F31DB047}" type="presOf" srcId="{648542BA-7924-41B8-B1B5-B6FBE58A3E8F}" destId="{4BC9B17F-CF4B-48DB-84D9-128F288BDBC4}" srcOrd="0" destOrd="0" presId="urn:microsoft.com/office/officeart/2005/8/layout/lProcess2"/>
    <dgm:cxn modelId="{54C158A6-434F-498D-9266-751A22CB004E}" srcId="{5FBE816B-AE34-4F2D-8FFF-19905714F872}" destId="{5670DFA6-2E84-4F35-A1A3-3C533B874FC0}" srcOrd="0" destOrd="0" parTransId="{BE7777FA-E92E-49E4-B2B1-494695640501}" sibTransId="{7D647ACA-8A23-4A8C-A101-DE8EA53FE07E}"/>
    <dgm:cxn modelId="{157F5EAE-B178-4016-B795-9F590E13CDE6}" type="presOf" srcId="{5FBE816B-AE34-4F2D-8FFF-19905714F872}" destId="{EF9F1A04-D1C7-425E-896E-EDA280BC5EFA}" srcOrd="1" destOrd="0" presId="urn:microsoft.com/office/officeart/2005/8/layout/lProcess2"/>
    <dgm:cxn modelId="{EB1E5DB4-4F78-425D-B114-EB5340BB6526}" srcId="{B23737B9-BC5F-4BD5-9999-CAB951AF5399}" destId="{A8863AEA-DDEC-4730-A436-B1118761DE62}" srcOrd="2" destOrd="0" parTransId="{F52E9B00-3A6A-46F0-BFA2-39C99E01D930}" sibTransId="{6CE149EF-846D-4814-A2E1-7BE2CF9A54DD}"/>
    <dgm:cxn modelId="{F377E6B7-F4FD-4EFC-B1EA-635848D16FE7}" srcId="{B23737B9-BC5F-4BD5-9999-CAB951AF5399}" destId="{156319E2-4935-4D5A-B8EC-A815EE258C0A}" srcOrd="1" destOrd="0" parTransId="{D5208953-DF6F-4C18-914F-FFF3CCF2C07A}" sibTransId="{8BF8F472-98AF-4D37-955D-4C062EA7F95C}"/>
    <dgm:cxn modelId="{715E0BC6-7706-4ADF-8471-826841B29502}" type="presOf" srcId="{5FBE816B-AE34-4F2D-8FFF-19905714F872}" destId="{FD695FBF-49AA-4B6D-B764-3D87D5464320}" srcOrd="0" destOrd="0" presId="urn:microsoft.com/office/officeart/2005/8/layout/lProcess2"/>
    <dgm:cxn modelId="{57B3E7D6-C042-42BC-BED3-A6E4B599E604}" type="presOf" srcId="{156319E2-4935-4D5A-B8EC-A815EE258C0A}" destId="{D6F8F2C4-A61F-446E-85CC-BEBD3DD8F68E}" srcOrd="0" destOrd="0" presId="urn:microsoft.com/office/officeart/2005/8/layout/lProcess2"/>
    <dgm:cxn modelId="{50242DE5-1E53-4360-AA56-CB7C6A206BD3}" srcId="{156319E2-4935-4D5A-B8EC-A815EE258C0A}" destId="{17338AC9-8D4D-4613-96A0-0BE181229B4F}" srcOrd="0" destOrd="0" parTransId="{52FCB2E5-E6FE-4CD5-9538-268F95102BBA}" sibTransId="{9746ED14-114A-42DD-AC6C-C9D1BE56E51A}"/>
    <dgm:cxn modelId="{8F29D0F7-FC69-4571-AF34-3A1986EC8A5E}" type="presOf" srcId="{17338AC9-8D4D-4613-96A0-0BE181229B4F}" destId="{D09E31EA-2CB3-4187-9B79-09F9BFC273FB}" srcOrd="0" destOrd="0" presId="urn:microsoft.com/office/officeart/2005/8/layout/lProcess2"/>
    <dgm:cxn modelId="{8BE302FC-7E2E-48E8-B7F6-F5402C1515C9}" type="presOf" srcId="{156319E2-4935-4D5A-B8EC-A815EE258C0A}" destId="{06125C48-9F73-414B-9A25-8B3D67ACB1D6}" srcOrd="1" destOrd="0" presId="urn:microsoft.com/office/officeart/2005/8/layout/lProcess2"/>
    <dgm:cxn modelId="{DCA124F0-54C6-48F4-A4A7-A77E266D57CB}" type="presParOf" srcId="{8616A372-C68D-4471-A600-3757825680DC}" destId="{C4C4FE9B-84A5-4F4E-BF11-9E26475D192C}" srcOrd="0" destOrd="0" presId="urn:microsoft.com/office/officeart/2005/8/layout/lProcess2"/>
    <dgm:cxn modelId="{30745082-1E1F-4050-BC9A-BBBC5889E5E4}" type="presParOf" srcId="{C4C4FE9B-84A5-4F4E-BF11-9E26475D192C}" destId="{FD695FBF-49AA-4B6D-B764-3D87D5464320}" srcOrd="0" destOrd="0" presId="urn:microsoft.com/office/officeart/2005/8/layout/lProcess2"/>
    <dgm:cxn modelId="{F257838D-72F1-43B0-ACCC-ACA2306DB4F4}" type="presParOf" srcId="{C4C4FE9B-84A5-4F4E-BF11-9E26475D192C}" destId="{EF9F1A04-D1C7-425E-896E-EDA280BC5EFA}" srcOrd="1" destOrd="0" presId="urn:microsoft.com/office/officeart/2005/8/layout/lProcess2"/>
    <dgm:cxn modelId="{63F79BAF-FBFD-4D49-8393-3AF66E982B1E}" type="presParOf" srcId="{C4C4FE9B-84A5-4F4E-BF11-9E26475D192C}" destId="{B2647D5B-F7AD-4F39-9DC1-8A5D56F8030D}" srcOrd="2" destOrd="0" presId="urn:microsoft.com/office/officeart/2005/8/layout/lProcess2"/>
    <dgm:cxn modelId="{2B84F0F1-B980-4366-B6E9-DD377EC13B52}" type="presParOf" srcId="{B2647D5B-F7AD-4F39-9DC1-8A5D56F8030D}" destId="{0471B127-3782-46CE-AC28-83716AA747B5}" srcOrd="0" destOrd="0" presId="urn:microsoft.com/office/officeart/2005/8/layout/lProcess2"/>
    <dgm:cxn modelId="{3A058758-2084-4BDA-8FAB-E72A9411D665}" type="presParOf" srcId="{0471B127-3782-46CE-AC28-83716AA747B5}" destId="{D7995A1A-1DB7-4D08-8B21-526CBF5AD374}" srcOrd="0" destOrd="0" presId="urn:microsoft.com/office/officeart/2005/8/layout/lProcess2"/>
    <dgm:cxn modelId="{E5DAF8BA-0B26-43A2-8216-F3AD560CD2EA}" type="presParOf" srcId="{8616A372-C68D-4471-A600-3757825680DC}" destId="{714C193D-D75F-4362-91F5-9E1B5CB23336}" srcOrd="1" destOrd="0" presId="urn:microsoft.com/office/officeart/2005/8/layout/lProcess2"/>
    <dgm:cxn modelId="{6F397B2A-CCDA-4216-A4E1-0FA4E779F9B2}" type="presParOf" srcId="{8616A372-C68D-4471-A600-3757825680DC}" destId="{6BB3BE4D-FA99-47D3-8987-BAFF2963E0EB}" srcOrd="2" destOrd="0" presId="urn:microsoft.com/office/officeart/2005/8/layout/lProcess2"/>
    <dgm:cxn modelId="{5700B820-1969-4DF2-82FF-DF233D5C4936}" type="presParOf" srcId="{6BB3BE4D-FA99-47D3-8987-BAFF2963E0EB}" destId="{D6F8F2C4-A61F-446E-85CC-BEBD3DD8F68E}" srcOrd="0" destOrd="0" presId="urn:microsoft.com/office/officeart/2005/8/layout/lProcess2"/>
    <dgm:cxn modelId="{1E9C2645-F24A-4D70-AB83-ECFAFF1C76C9}" type="presParOf" srcId="{6BB3BE4D-FA99-47D3-8987-BAFF2963E0EB}" destId="{06125C48-9F73-414B-9A25-8B3D67ACB1D6}" srcOrd="1" destOrd="0" presId="urn:microsoft.com/office/officeart/2005/8/layout/lProcess2"/>
    <dgm:cxn modelId="{BAAC5FF3-41A6-4F47-BEEA-E6909EF21DDC}" type="presParOf" srcId="{6BB3BE4D-FA99-47D3-8987-BAFF2963E0EB}" destId="{5007928D-4B87-4A90-879B-5E6C48DCF2C1}" srcOrd="2" destOrd="0" presId="urn:microsoft.com/office/officeart/2005/8/layout/lProcess2"/>
    <dgm:cxn modelId="{63376EDD-390A-4E3C-9C9F-5D3D2A989C0B}" type="presParOf" srcId="{5007928D-4B87-4A90-879B-5E6C48DCF2C1}" destId="{1D5A6267-56D3-40DB-BAA5-BFEB752B82CC}" srcOrd="0" destOrd="0" presId="urn:microsoft.com/office/officeart/2005/8/layout/lProcess2"/>
    <dgm:cxn modelId="{1A3F766F-3461-48F4-9902-D38A5DD72D2E}" type="presParOf" srcId="{1D5A6267-56D3-40DB-BAA5-BFEB752B82CC}" destId="{D09E31EA-2CB3-4187-9B79-09F9BFC273FB}" srcOrd="0" destOrd="0" presId="urn:microsoft.com/office/officeart/2005/8/layout/lProcess2"/>
    <dgm:cxn modelId="{4F147183-BBFB-487E-8688-FEE86CD049D0}" type="presParOf" srcId="{8616A372-C68D-4471-A600-3757825680DC}" destId="{3678A114-36D1-4CE8-B9F3-AA4D8BB377FF}" srcOrd="3" destOrd="0" presId="urn:microsoft.com/office/officeart/2005/8/layout/lProcess2"/>
    <dgm:cxn modelId="{E44A97FB-AAD4-4E20-928E-D7401D0936C4}" type="presParOf" srcId="{8616A372-C68D-4471-A600-3757825680DC}" destId="{B3BE790E-1183-48D9-AC63-DC98877BBDC7}" srcOrd="4" destOrd="0" presId="urn:microsoft.com/office/officeart/2005/8/layout/lProcess2"/>
    <dgm:cxn modelId="{11A44E7D-61E8-42AA-A503-D51E1076CD53}" type="presParOf" srcId="{B3BE790E-1183-48D9-AC63-DC98877BBDC7}" destId="{EB330FAD-B9BF-40E8-878B-B8AB88028664}" srcOrd="0" destOrd="0" presId="urn:microsoft.com/office/officeart/2005/8/layout/lProcess2"/>
    <dgm:cxn modelId="{331BE0C3-B02E-4D31-B09D-97A7A8868C24}" type="presParOf" srcId="{B3BE790E-1183-48D9-AC63-DC98877BBDC7}" destId="{3044D605-0674-49D3-ACD9-2DD5378BEBE9}" srcOrd="1" destOrd="0" presId="urn:microsoft.com/office/officeart/2005/8/layout/lProcess2"/>
    <dgm:cxn modelId="{46CA8BF1-B5FD-4367-B4E3-D5D235C8F70D}" type="presParOf" srcId="{B3BE790E-1183-48D9-AC63-DC98877BBDC7}" destId="{304B391E-10D9-4FDF-9C53-6A4CB97102B1}" srcOrd="2" destOrd="0" presId="urn:microsoft.com/office/officeart/2005/8/layout/lProcess2"/>
    <dgm:cxn modelId="{F366A588-26ED-4DB0-B44C-3881AC3B210B}" type="presParOf" srcId="{304B391E-10D9-4FDF-9C53-6A4CB97102B1}" destId="{682789D6-FF2E-4A23-889B-0D00D195A2C7}" srcOrd="0" destOrd="0" presId="urn:microsoft.com/office/officeart/2005/8/layout/lProcess2"/>
    <dgm:cxn modelId="{CAA132AA-4AB9-48A4-BD53-DB2FE3E907E0}" type="presParOf" srcId="{682789D6-FF2E-4A23-889B-0D00D195A2C7}" destId="{4BC9B17F-CF4B-48DB-84D9-128F288BDBC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3737B9-BC5F-4BD5-9999-CAB951AF5399}" type="doc">
      <dgm:prSet loTypeId="urn:microsoft.com/office/officeart/2005/8/layout/lProcess2" loCatId="list" qsTypeId="urn:microsoft.com/office/officeart/2005/8/quickstyle/simple1" qsCatId="simple" csTypeId="urn:microsoft.com/office/officeart/2005/8/colors/accent6_1" csCatId="accent6" phldr="1"/>
      <dgm:spPr/>
    </dgm:pt>
    <dgm:pt modelId="{5FBE816B-AE34-4F2D-8FFF-19905714F872}">
      <dgm:prSet phldrT="[Text]"/>
      <dgm:spPr/>
      <dgm:t>
        <a:bodyPr/>
        <a:lstStyle/>
        <a:p>
          <a:r>
            <a:rPr lang="en-IE" b="1" dirty="0"/>
            <a:t>Major</a:t>
          </a:r>
          <a:r>
            <a:rPr lang="en-IE" dirty="0"/>
            <a:t> </a:t>
          </a:r>
          <a:br>
            <a:rPr lang="en-IE" dirty="0"/>
          </a:br>
          <a:r>
            <a:rPr lang="en-IE" dirty="0"/>
            <a:t>version number</a:t>
          </a:r>
        </a:p>
      </dgm:t>
    </dgm:pt>
    <dgm:pt modelId="{E64973CA-D07C-4896-9477-574CF6B35F99}" type="parTrans" cxnId="{C418CD12-01D8-494E-83EC-D4ABD4615863}">
      <dgm:prSet/>
      <dgm:spPr/>
      <dgm:t>
        <a:bodyPr/>
        <a:lstStyle/>
        <a:p>
          <a:endParaRPr lang="en-IE"/>
        </a:p>
      </dgm:t>
    </dgm:pt>
    <dgm:pt modelId="{82E30731-D043-47D2-B931-7A4030E3CDEE}" type="sibTrans" cxnId="{C418CD12-01D8-494E-83EC-D4ABD4615863}">
      <dgm:prSet/>
      <dgm:spPr/>
      <dgm:t>
        <a:bodyPr/>
        <a:lstStyle/>
        <a:p>
          <a:endParaRPr lang="en-IE"/>
        </a:p>
      </dgm:t>
    </dgm:pt>
    <dgm:pt modelId="{156319E2-4935-4D5A-B8EC-A815EE258C0A}">
      <dgm:prSet phldrT="[Text]"/>
      <dgm:spPr/>
      <dgm:t>
        <a:bodyPr/>
        <a:lstStyle/>
        <a:p>
          <a:r>
            <a:rPr lang="en-IE" b="1" dirty="0"/>
            <a:t>Minor</a:t>
          </a:r>
          <a:r>
            <a:rPr lang="en-IE" dirty="0"/>
            <a:t> </a:t>
          </a:r>
          <a:br>
            <a:rPr lang="en-IE" dirty="0"/>
          </a:br>
          <a:r>
            <a:rPr lang="en-IE" dirty="0"/>
            <a:t>version number</a:t>
          </a:r>
        </a:p>
      </dgm:t>
    </dgm:pt>
    <dgm:pt modelId="{D5208953-DF6F-4C18-914F-FFF3CCF2C07A}" type="parTrans" cxnId="{F377E6B7-F4FD-4EFC-B1EA-635848D16FE7}">
      <dgm:prSet/>
      <dgm:spPr/>
      <dgm:t>
        <a:bodyPr/>
        <a:lstStyle/>
        <a:p>
          <a:endParaRPr lang="en-IE"/>
        </a:p>
      </dgm:t>
    </dgm:pt>
    <dgm:pt modelId="{8BF8F472-98AF-4D37-955D-4C062EA7F95C}" type="sibTrans" cxnId="{F377E6B7-F4FD-4EFC-B1EA-635848D16FE7}">
      <dgm:prSet/>
      <dgm:spPr/>
      <dgm:t>
        <a:bodyPr/>
        <a:lstStyle/>
        <a:p>
          <a:endParaRPr lang="en-IE"/>
        </a:p>
      </dgm:t>
    </dgm:pt>
    <dgm:pt modelId="{648542BA-7924-41B8-B1B5-B6FBE58A3E8F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7200" kern="1200" dirty="0">
              <a:latin typeface="Calibri" panose="020F0502020204030204"/>
              <a:ea typeface="+mn-ea"/>
              <a:cs typeface="+mn-cs"/>
            </a:rPr>
            <a:t>0</a:t>
          </a:r>
        </a:p>
      </dgm:t>
    </dgm:pt>
    <dgm:pt modelId="{45A3D042-2E27-4ECB-BD16-90FAB4624C87}" type="parTrans" cxnId="{CBFDA93A-F9DD-47D1-BB03-18C98FCEDA47}">
      <dgm:prSet/>
      <dgm:spPr/>
      <dgm:t>
        <a:bodyPr/>
        <a:lstStyle/>
        <a:p>
          <a:endParaRPr lang="en-IE"/>
        </a:p>
      </dgm:t>
    </dgm:pt>
    <dgm:pt modelId="{87CE56D3-0AAF-43EB-9616-95E8AC9280B6}" type="sibTrans" cxnId="{CBFDA93A-F9DD-47D1-BB03-18C98FCEDA47}">
      <dgm:prSet/>
      <dgm:spPr/>
      <dgm:t>
        <a:bodyPr/>
        <a:lstStyle/>
        <a:p>
          <a:endParaRPr lang="en-IE"/>
        </a:p>
      </dgm:t>
    </dgm:pt>
    <dgm:pt modelId="{5670DFA6-2E84-4F35-A1A3-3C533B874FC0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900" kern="1200" dirty="0">
              <a:latin typeface="Calibri" panose="020F0502020204030204"/>
              <a:ea typeface="+mn-ea"/>
              <a:cs typeface="+mn-cs"/>
            </a:rPr>
            <a:t>1</a:t>
          </a:r>
        </a:p>
      </dgm:t>
    </dgm:pt>
    <dgm:pt modelId="{BE7777FA-E92E-49E4-B2B1-494695640501}" type="parTrans" cxnId="{54C158A6-434F-498D-9266-751A22CB004E}">
      <dgm:prSet/>
      <dgm:spPr/>
      <dgm:t>
        <a:bodyPr/>
        <a:lstStyle/>
        <a:p>
          <a:endParaRPr lang="en-IE"/>
        </a:p>
      </dgm:t>
    </dgm:pt>
    <dgm:pt modelId="{7D647ACA-8A23-4A8C-A101-DE8EA53FE07E}" type="sibTrans" cxnId="{54C158A6-434F-498D-9266-751A22CB004E}">
      <dgm:prSet/>
      <dgm:spPr/>
      <dgm:t>
        <a:bodyPr/>
        <a:lstStyle/>
        <a:p>
          <a:endParaRPr lang="en-IE"/>
        </a:p>
      </dgm:t>
    </dgm:pt>
    <dgm:pt modelId="{17338AC9-8D4D-4613-96A0-0BE181229B4F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500" kern="1200" dirty="0">
              <a:latin typeface="Calibri" panose="020F0502020204030204"/>
              <a:ea typeface="+mn-ea"/>
              <a:cs typeface="+mn-cs"/>
            </a:rPr>
            <a:t>0</a:t>
          </a:r>
        </a:p>
      </dgm:t>
    </dgm:pt>
    <dgm:pt modelId="{52FCB2E5-E6FE-4CD5-9538-268F95102BBA}" type="parTrans" cxnId="{50242DE5-1E53-4360-AA56-CB7C6A206BD3}">
      <dgm:prSet/>
      <dgm:spPr/>
      <dgm:t>
        <a:bodyPr/>
        <a:lstStyle/>
        <a:p>
          <a:endParaRPr lang="en-IE"/>
        </a:p>
      </dgm:t>
    </dgm:pt>
    <dgm:pt modelId="{9746ED14-114A-42DD-AC6C-C9D1BE56E51A}" type="sibTrans" cxnId="{50242DE5-1E53-4360-AA56-CB7C6A206BD3}">
      <dgm:prSet/>
      <dgm:spPr/>
      <dgm:t>
        <a:bodyPr/>
        <a:lstStyle/>
        <a:p>
          <a:endParaRPr lang="en-IE"/>
        </a:p>
      </dgm:t>
    </dgm:pt>
    <dgm:pt modelId="{A8863AEA-DDEC-4730-A436-B1118761DE62}">
      <dgm:prSet phldrT="[Text]"/>
      <dgm:spPr/>
      <dgm:t>
        <a:bodyPr/>
        <a:lstStyle/>
        <a:p>
          <a:r>
            <a:rPr lang="en-IE" b="1" dirty="0"/>
            <a:t>Patch </a:t>
          </a:r>
          <a:br>
            <a:rPr lang="en-IE" b="1" dirty="0"/>
          </a:br>
          <a:r>
            <a:rPr lang="en-IE" dirty="0"/>
            <a:t>(revision number)</a:t>
          </a:r>
        </a:p>
      </dgm:t>
    </dgm:pt>
    <dgm:pt modelId="{F52E9B00-3A6A-46F0-BFA2-39C99E01D930}" type="parTrans" cxnId="{EB1E5DB4-4F78-425D-B114-EB5340BB6526}">
      <dgm:prSet/>
      <dgm:spPr/>
      <dgm:t>
        <a:bodyPr/>
        <a:lstStyle/>
        <a:p>
          <a:endParaRPr lang="en-IE"/>
        </a:p>
      </dgm:t>
    </dgm:pt>
    <dgm:pt modelId="{6CE149EF-846D-4814-A2E1-7BE2CF9A54DD}" type="sibTrans" cxnId="{EB1E5DB4-4F78-425D-B114-EB5340BB6526}">
      <dgm:prSet/>
      <dgm:spPr/>
      <dgm:t>
        <a:bodyPr/>
        <a:lstStyle/>
        <a:p>
          <a:endParaRPr lang="en-IE"/>
        </a:p>
      </dgm:t>
    </dgm:pt>
    <dgm:pt modelId="{8616A372-C68D-4471-A600-3757825680DC}" type="pres">
      <dgm:prSet presAssocID="{B23737B9-BC5F-4BD5-9999-CAB951AF5399}" presName="theList" presStyleCnt="0">
        <dgm:presLayoutVars>
          <dgm:dir/>
          <dgm:animLvl val="lvl"/>
          <dgm:resizeHandles val="exact"/>
        </dgm:presLayoutVars>
      </dgm:prSet>
      <dgm:spPr/>
    </dgm:pt>
    <dgm:pt modelId="{C4C4FE9B-84A5-4F4E-BF11-9E26475D192C}" type="pres">
      <dgm:prSet presAssocID="{5FBE816B-AE34-4F2D-8FFF-19905714F872}" presName="compNode" presStyleCnt="0"/>
      <dgm:spPr/>
    </dgm:pt>
    <dgm:pt modelId="{FD695FBF-49AA-4B6D-B764-3D87D5464320}" type="pres">
      <dgm:prSet presAssocID="{5FBE816B-AE34-4F2D-8FFF-19905714F872}" presName="aNode" presStyleLbl="bgShp" presStyleIdx="0" presStyleCnt="3"/>
      <dgm:spPr/>
    </dgm:pt>
    <dgm:pt modelId="{EF9F1A04-D1C7-425E-896E-EDA280BC5EFA}" type="pres">
      <dgm:prSet presAssocID="{5FBE816B-AE34-4F2D-8FFF-19905714F872}" presName="textNode" presStyleLbl="bgShp" presStyleIdx="0" presStyleCnt="3"/>
      <dgm:spPr/>
    </dgm:pt>
    <dgm:pt modelId="{B2647D5B-F7AD-4F39-9DC1-8A5D56F8030D}" type="pres">
      <dgm:prSet presAssocID="{5FBE816B-AE34-4F2D-8FFF-19905714F872}" presName="compChildNode" presStyleCnt="0"/>
      <dgm:spPr/>
    </dgm:pt>
    <dgm:pt modelId="{0471B127-3782-46CE-AC28-83716AA747B5}" type="pres">
      <dgm:prSet presAssocID="{5FBE816B-AE34-4F2D-8FFF-19905714F872}" presName="theInnerList" presStyleCnt="0"/>
      <dgm:spPr/>
    </dgm:pt>
    <dgm:pt modelId="{D7995A1A-1DB7-4D08-8B21-526CBF5AD374}" type="pres">
      <dgm:prSet presAssocID="{5670DFA6-2E84-4F35-A1A3-3C533B874FC0}" presName="childNode" presStyleLbl="node1" presStyleIdx="0" presStyleCnt="3">
        <dgm:presLayoutVars>
          <dgm:bulletEnabled val="1"/>
        </dgm:presLayoutVars>
      </dgm:prSet>
      <dgm:spPr>
        <a:xfrm>
          <a:off x="334474" y="1266348"/>
          <a:ext cx="2665542" cy="2743755"/>
        </a:xfrm>
        <a:prstGeom prst="roundRect">
          <a:avLst>
            <a:gd name="adj" fmla="val 10000"/>
          </a:avLst>
        </a:prstGeom>
      </dgm:spPr>
    </dgm:pt>
    <dgm:pt modelId="{714C193D-D75F-4362-91F5-9E1B5CB23336}" type="pres">
      <dgm:prSet presAssocID="{5FBE816B-AE34-4F2D-8FFF-19905714F872}" presName="aSpace" presStyleCnt="0"/>
      <dgm:spPr/>
    </dgm:pt>
    <dgm:pt modelId="{6BB3BE4D-FA99-47D3-8987-BAFF2963E0EB}" type="pres">
      <dgm:prSet presAssocID="{156319E2-4935-4D5A-B8EC-A815EE258C0A}" presName="compNode" presStyleCnt="0"/>
      <dgm:spPr/>
    </dgm:pt>
    <dgm:pt modelId="{D6F8F2C4-A61F-446E-85CC-BEBD3DD8F68E}" type="pres">
      <dgm:prSet presAssocID="{156319E2-4935-4D5A-B8EC-A815EE258C0A}" presName="aNode" presStyleLbl="bgShp" presStyleIdx="1" presStyleCnt="3"/>
      <dgm:spPr/>
    </dgm:pt>
    <dgm:pt modelId="{06125C48-9F73-414B-9A25-8B3D67ACB1D6}" type="pres">
      <dgm:prSet presAssocID="{156319E2-4935-4D5A-B8EC-A815EE258C0A}" presName="textNode" presStyleLbl="bgShp" presStyleIdx="1" presStyleCnt="3"/>
      <dgm:spPr/>
    </dgm:pt>
    <dgm:pt modelId="{5007928D-4B87-4A90-879B-5E6C48DCF2C1}" type="pres">
      <dgm:prSet presAssocID="{156319E2-4935-4D5A-B8EC-A815EE258C0A}" presName="compChildNode" presStyleCnt="0"/>
      <dgm:spPr/>
    </dgm:pt>
    <dgm:pt modelId="{1D5A6267-56D3-40DB-BAA5-BFEB752B82CC}" type="pres">
      <dgm:prSet presAssocID="{156319E2-4935-4D5A-B8EC-A815EE258C0A}" presName="theInnerList" presStyleCnt="0"/>
      <dgm:spPr/>
    </dgm:pt>
    <dgm:pt modelId="{D09E31EA-2CB3-4187-9B79-09F9BFC273FB}" type="pres">
      <dgm:prSet presAssocID="{17338AC9-8D4D-4613-96A0-0BE181229B4F}" presName="childNode" presStyleLbl="node1" presStyleIdx="1" presStyleCnt="3">
        <dgm:presLayoutVars>
          <dgm:bulletEnabled val="1"/>
        </dgm:presLayoutVars>
      </dgm:prSet>
      <dgm:spPr>
        <a:xfrm>
          <a:off x="3916297" y="1266348"/>
          <a:ext cx="2665542" cy="2743755"/>
        </a:xfrm>
        <a:prstGeom prst="roundRect">
          <a:avLst>
            <a:gd name="adj" fmla="val 10000"/>
          </a:avLst>
        </a:prstGeom>
      </dgm:spPr>
    </dgm:pt>
    <dgm:pt modelId="{3678A114-36D1-4CE8-B9F3-AA4D8BB377FF}" type="pres">
      <dgm:prSet presAssocID="{156319E2-4935-4D5A-B8EC-A815EE258C0A}" presName="aSpace" presStyleCnt="0"/>
      <dgm:spPr/>
    </dgm:pt>
    <dgm:pt modelId="{B3BE790E-1183-48D9-AC63-DC98877BBDC7}" type="pres">
      <dgm:prSet presAssocID="{A8863AEA-DDEC-4730-A436-B1118761DE62}" presName="compNode" presStyleCnt="0"/>
      <dgm:spPr/>
    </dgm:pt>
    <dgm:pt modelId="{EB330FAD-B9BF-40E8-878B-B8AB88028664}" type="pres">
      <dgm:prSet presAssocID="{A8863AEA-DDEC-4730-A436-B1118761DE62}" presName="aNode" presStyleLbl="bgShp" presStyleIdx="2" presStyleCnt="3"/>
      <dgm:spPr/>
    </dgm:pt>
    <dgm:pt modelId="{3044D605-0674-49D3-ACD9-2DD5378BEBE9}" type="pres">
      <dgm:prSet presAssocID="{A8863AEA-DDEC-4730-A436-B1118761DE62}" presName="textNode" presStyleLbl="bgShp" presStyleIdx="2" presStyleCnt="3"/>
      <dgm:spPr/>
    </dgm:pt>
    <dgm:pt modelId="{304B391E-10D9-4FDF-9C53-6A4CB97102B1}" type="pres">
      <dgm:prSet presAssocID="{A8863AEA-DDEC-4730-A436-B1118761DE62}" presName="compChildNode" presStyleCnt="0"/>
      <dgm:spPr/>
    </dgm:pt>
    <dgm:pt modelId="{682789D6-FF2E-4A23-889B-0D00D195A2C7}" type="pres">
      <dgm:prSet presAssocID="{A8863AEA-DDEC-4730-A436-B1118761DE62}" presName="theInnerList" presStyleCnt="0"/>
      <dgm:spPr/>
    </dgm:pt>
    <dgm:pt modelId="{4BC9B17F-CF4B-48DB-84D9-128F288BDBC4}" type="pres">
      <dgm:prSet presAssocID="{648542BA-7924-41B8-B1B5-B6FBE58A3E8F}" presName="childNode" presStyleLbl="node1" presStyleIdx="2" presStyleCnt="3">
        <dgm:presLayoutVars>
          <dgm:bulletEnabled val="1"/>
        </dgm:presLayoutVars>
      </dgm:prSet>
      <dgm:spPr>
        <a:xfrm>
          <a:off x="7498120" y="1266348"/>
          <a:ext cx="2665542" cy="2743755"/>
        </a:xfrm>
        <a:prstGeom prst="roundRect">
          <a:avLst>
            <a:gd name="adj" fmla="val 10000"/>
          </a:avLst>
        </a:prstGeom>
      </dgm:spPr>
    </dgm:pt>
  </dgm:ptLst>
  <dgm:cxnLst>
    <dgm:cxn modelId="{129E4804-058F-409C-B20A-49276B5DB198}" type="presOf" srcId="{A8863AEA-DDEC-4730-A436-B1118761DE62}" destId="{3044D605-0674-49D3-ACD9-2DD5378BEBE9}" srcOrd="1" destOrd="0" presId="urn:microsoft.com/office/officeart/2005/8/layout/lProcess2"/>
    <dgm:cxn modelId="{0F55D00F-DBFA-4803-A5C9-58EC41D55EB7}" type="presOf" srcId="{B23737B9-BC5F-4BD5-9999-CAB951AF5399}" destId="{8616A372-C68D-4471-A600-3757825680DC}" srcOrd="0" destOrd="0" presId="urn:microsoft.com/office/officeart/2005/8/layout/lProcess2"/>
    <dgm:cxn modelId="{C418CD12-01D8-494E-83EC-D4ABD4615863}" srcId="{B23737B9-BC5F-4BD5-9999-CAB951AF5399}" destId="{5FBE816B-AE34-4F2D-8FFF-19905714F872}" srcOrd="0" destOrd="0" parTransId="{E64973CA-D07C-4896-9477-574CF6B35F99}" sibTransId="{82E30731-D043-47D2-B931-7A4030E3CDEE}"/>
    <dgm:cxn modelId="{1AFBF12F-C385-465A-93A6-70E27DFC841D}" type="presOf" srcId="{A8863AEA-DDEC-4730-A436-B1118761DE62}" destId="{EB330FAD-B9BF-40E8-878B-B8AB88028664}" srcOrd="0" destOrd="0" presId="urn:microsoft.com/office/officeart/2005/8/layout/lProcess2"/>
    <dgm:cxn modelId="{CBFDA93A-F9DD-47D1-BB03-18C98FCEDA47}" srcId="{A8863AEA-DDEC-4730-A436-B1118761DE62}" destId="{648542BA-7924-41B8-B1B5-B6FBE58A3E8F}" srcOrd="0" destOrd="0" parTransId="{45A3D042-2E27-4ECB-BD16-90FAB4624C87}" sibTransId="{87CE56D3-0AAF-43EB-9616-95E8AC9280B6}"/>
    <dgm:cxn modelId="{1A132E67-6C7A-402B-9AFF-35D1AA6DB68A}" type="presOf" srcId="{5670DFA6-2E84-4F35-A1A3-3C533B874FC0}" destId="{D7995A1A-1DB7-4D08-8B21-526CBF5AD374}" srcOrd="0" destOrd="0" presId="urn:microsoft.com/office/officeart/2005/8/layout/lProcess2"/>
    <dgm:cxn modelId="{405B9E95-F959-4590-9DA1-9A02F31DB047}" type="presOf" srcId="{648542BA-7924-41B8-B1B5-B6FBE58A3E8F}" destId="{4BC9B17F-CF4B-48DB-84D9-128F288BDBC4}" srcOrd="0" destOrd="0" presId="urn:microsoft.com/office/officeart/2005/8/layout/lProcess2"/>
    <dgm:cxn modelId="{54C158A6-434F-498D-9266-751A22CB004E}" srcId="{5FBE816B-AE34-4F2D-8FFF-19905714F872}" destId="{5670DFA6-2E84-4F35-A1A3-3C533B874FC0}" srcOrd="0" destOrd="0" parTransId="{BE7777FA-E92E-49E4-B2B1-494695640501}" sibTransId="{7D647ACA-8A23-4A8C-A101-DE8EA53FE07E}"/>
    <dgm:cxn modelId="{157F5EAE-B178-4016-B795-9F590E13CDE6}" type="presOf" srcId="{5FBE816B-AE34-4F2D-8FFF-19905714F872}" destId="{EF9F1A04-D1C7-425E-896E-EDA280BC5EFA}" srcOrd="1" destOrd="0" presId="urn:microsoft.com/office/officeart/2005/8/layout/lProcess2"/>
    <dgm:cxn modelId="{EB1E5DB4-4F78-425D-B114-EB5340BB6526}" srcId="{B23737B9-BC5F-4BD5-9999-CAB951AF5399}" destId="{A8863AEA-DDEC-4730-A436-B1118761DE62}" srcOrd="2" destOrd="0" parTransId="{F52E9B00-3A6A-46F0-BFA2-39C99E01D930}" sibTransId="{6CE149EF-846D-4814-A2E1-7BE2CF9A54DD}"/>
    <dgm:cxn modelId="{F377E6B7-F4FD-4EFC-B1EA-635848D16FE7}" srcId="{B23737B9-BC5F-4BD5-9999-CAB951AF5399}" destId="{156319E2-4935-4D5A-B8EC-A815EE258C0A}" srcOrd="1" destOrd="0" parTransId="{D5208953-DF6F-4C18-914F-FFF3CCF2C07A}" sibTransId="{8BF8F472-98AF-4D37-955D-4C062EA7F95C}"/>
    <dgm:cxn modelId="{715E0BC6-7706-4ADF-8471-826841B29502}" type="presOf" srcId="{5FBE816B-AE34-4F2D-8FFF-19905714F872}" destId="{FD695FBF-49AA-4B6D-B764-3D87D5464320}" srcOrd="0" destOrd="0" presId="urn:microsoft.com/office/officeart/2005/8/layout/lProcess2"/>
    <dgm:cxn modelId="{57B3E7D6-C042-42BC-BED3-A6E4B599E604}" type="presOf" srcId="{156319E2-4935-4D5A-B8EC-A815EE258C0A}" destId="{D6F8F2C4-A61F-446E-85CC-BEBD3DD8F68E}" srcOrd="0" destOrd="0" presId="urn:microsoft.com/office/officeart/2005/8/layout/lProcess2"/>
    <dgm:cxn modelId="{50242DE5-1E53-4360-AA56-CB7C6A206BD3}" srcId="{156319E2-4935-4D5A-B8EC-A815EE258C0A}" destId="{17338AC9-8D4D-4613-96A0-0BE181229B4F}" srcOrd="0" destOrd="0" parTransId="{52FCB2E5-E6FE-4CD5-9538-268F95102BBA}" sibTransId="{9746ED14-114A-42DD-AC6C-C9D1BE56E51A}"/>
    <dgm:cxn modelId="{8F29D0F7-FC69-4571-AF34-3A1986EC8A5E}" type="presOf" srcId="{17338AC9-8D4D-4613-96A0-0BE181229B4F}" destId="{D09E31EA-2CB3-4187-9B79-09F9BFC273FB}" srcOrd="0" destOrd="0" presId="urn:microsoft.com/office/officeart/2005/8/layout/lProcess2"/>
    <dgm:cxn modelId="{8BE302FC-7E2E-48E8-B7F6-F5402C1515C9}" type="presOf" srcId="{156319E2-4935-4D5A-B8EC-A815EE258C0A}" destId="{06125C48-9F73-414B-9A25-8B3D67ACB1D6}" srcOrd="1" destOrd="0" presId="urn:microsoft.com/office/officeart/2005/8/layout/lProcess2"/>
    <dgm:cxn modelId="{DCA124F0-54C6-48F4-A4A7-A77E266D57CB}" type="presParOf" srcId="{8616A372-C68D-4471-A600-3757825680DC}" destId="{C4C4FE9B-84A5-4F4E-BF11-9E26475D192C}" srcOrd="0" destOrd="0" presId="urn:microsoft.com/office/officeart/2005/8/layout/lProcess2"/>
    <dgm:cxn modelId="{30745082-1E1F-4050-BC9A-BBBC5889E5E4}" type="presParOf" srcId="{C4C4FE9B-84A5-4F4E-BF11-9E26475D192C}" destId="{FD695FBF-49AA-4B6D-B764-3D87D5464320}" srcOrd="0" destOrd="0" presId="urn:microsoft.com/office/officeart/2005/8/layout/lProcess2"/>
    <dgm:cxn modelId="{F257838D-72F1-43B0-ACCC-ACA2306DB4F4}" type="presParOf" srcId="{C4C4FE9B-84A5-4F4E-BF11-9E26475D192C}" destId="{EF9F1A04-D1C7-425E-896E-EDA280BC5EFA}" srcOrd="1" destOrd="0" presId="urn:microsoft.com/office/officeart/2005/8/layout/lProcess2"/>
    <dgm:cxn modelId="{63F79BAF-FBFD-4D49-8393-3AF66E982B1E}" type="presParOf" srcId="{C4C4FE9B-84A5-4F4E-BF11-9E26475D192C}" destId="{B2647D5B-F7AD-4F39-9DC1-8A5D56F8030D}" srcOrd="2" destOrd="0" presId="urn:microsoft.com/office/officeart/2005/8/layout/lProcess2"/>
    <dgm:cxn modelId="{2B84F0F1-B980-4366-B6E9-DD377EC13B52}" type="presParOf" srcId="{B2647D5B-F7AD-4F39-9DC1-8A5D56F8030D}" destId="{0471B127-3782-46CE-AC28-83716AA747B5}" srcOrd="0" destOrd="0" presId="urn:microsoft.com/office/officeart/2005/8/layout/lProcess2"/>
    <dgm:cxn modelId="{3A058758-2084-4BDA-8FAB-E72A9411D665}" type="presParOf" srcId="{0471B127-3782-46CE-AC28-83716AA747B5}" destId="{D7995A1A-1DB7-4D08-8B21-526CBF5AD374}" srcOrd="0" destOrd="0" presId="urn:microsoft.com/office/officeart/2005/8/layout/lProcess2"/>
    <dgm:cxn modelId="{E5DAF8BA-0B26-43A2-8216-F3AD560CD2EA}" type="presParOf" srcId="{8616A372-C68D-4471-A600-3757825680DC}" destId="{714C193D-D75F-4362-91F5-9E1B5CB23336}" srcOrd="1" destOrd="0" presId="urn:microsoft.com/office/officeart/2005/8/layout/lProcess2"/>
    <dgm:cxn modelId="{6F397B2A-CCDA-4216-A4E1-0FA4E779F9B2}" type="presParOf" srcId="{8616A372-C68D-4471-A600-3757825680DC}" destId="{6BB3BE4D-FA99-47D3-8987-BAFF2963E0EB}" srcOrd="2" destOrd="0" presId="urn:microsoft.com/office/officeart/2005/8/layout/lProcess2"/>
    <dgm:cxn modelId="{5700B820-1969-4DF2-82FF-DF233D5C4936}" type="presParOf" srcId="{6BB3BE4D-FA99-47D3-8987-BAFF2963E0EB}" destId="{D6F8F2C4-A61F-446E-85CC-BEBD3DD8F68E}" srcOrd="0" destOrd="0" presId="urn:microsoft.com/office/officeart/2005/8/layout/lProcess2"/>
    <dgm:cxn modelId="{1E9C2645-F24A-4D70-AB83-ECFAFF1C76C9}" type="presParOf" srcId="{6BB3BE4D-FA99-47D3-8987-BAFF2963E0EB}" destId="{06125C48-9F73-414B-9A25-8B3D67ACB1D6}" srcOrd="1" destOrd="0" presId="urn:microsoft.com/office/officeart/2005/8/layout/lProcess2"/>
    <dgm:cxn modelId="{BAAC5FF3-41A6-4F47-BEEA-E6909EF21DDC}" type="presParOf" srcId="{6BB3BE4D-FA99-47D3-8987-BAFF2963E0EB}" destId="{5007928D-4B87-4A90-879B-5E6C48DCF2C1}" srcOrd="2" destOrd="0" presId="urn:microsoft.com/office/officeart/2005/8/layout/lProcess2"/>
    <dgm:cxn modelId="{63376EDD-390A-4E3C-9C9F-5D3D2A989C0B}" type="presParOf" srcId="{5007928D-4B87-4A90-879B-5E6C48DCF2C1}" destId="{1D5A6267-56D3-40DB-BAA5-BFEB752B82CC}" srcOrd="0" destOrd="0" presId="urn:microsoft.com/office/officeart/2005/8/layout/lProcess2"/>
    <dgm:cxn modelId="{1A3F766F-3461-48F4-9902-D38A5DD72D2E}" type="presParOf" srcId="{1D5A6267-56D3-40DB-BAA5-BFEB752B82CC}" destId="{D09E31EA-2CB3-4187-9B79-09F9BFC273FB}" srcOrd="0" destOrd="0" presId="urn:microsoft.com/office/officeart/2005/8/layout/lProcess2"/>
    <dgm:cxn modelId="{4F147183-BBFB-487E-8688-FEE86CD049D0}" type="presParOf" srcId="{8616A372-C68D-4471-A600-3757825680DC}" destId="{3678A114-36D1-4CE8-B9F3-AA4D8BB377FF}" srcOrd="3" destOrd="0" presId="urn:microsoft.com/office/officeart/2005/8/layout/lProcess2"/>
    <dgm:cxn modelId="{E44A97FB-AAD4-4E20-928E-D7401D0936C4}" type="presParOf" srcId="{8616A372-C68D-4471-A600-3757825680DC}" destId="{B3BE790E-1183-48D9-AC63-DC98877BBDC7}" srcOrd="4" destOrd="0" presId="urn:microsoft.com/office/officeart/2005/8/layout/lProcess2"/>
    <dgm:cxn modelId="{11A44E7D-61E8-42AA-A503-D51E1076CD53}" type="presParOf" srcId="{B3BE790E-1183-48D9-AC63-DC98877BBDC7}" destId="{EB330FAD-B9BF-40E8-878B-B8AB88028664}" srcOrd="0" destOrd="0" presId="urn:microsoft.com/office/officeart/2005/8/layout/lProcess2"/>
    <dgm:cxn modelId="{331BE0C3-B02E-4D31-B09D-97A7A8868C24}" type="presParOf" srcId="{B3BE790E-1183-48D9-AC63-DC98877BBDC7}" destId="{3044D605-0674-49D3-ACD9-2DD5378BEBE9}" srcOrd="1" destOrd="0" presId="urn:microsoft.com/office/officeart/2005/8/layout/lProcess2"/>
    <dgm:cxn modelId="{46CA8BF1-B5FD-4367-B4E3-D5D235C8F70D}" type="presParOf" srcId="{B3BE790E-1183-48D9-AC63-DC98877BBDC7}" destId="{304B391E-10D9-4FDF-9C53-6A4CB97102B1}" srcOrd="2" destOrd="0" presId="urn:microsoft.com/office/officeart/2005/8/layout/lProcess2"/>
    <dgm:cxn modelId="{F366A588-26ED-4DB0-B44C-3881AC3B210B}" type="presParOf" srcId="{304B391E-10D9-4FDF-9C53-6A4CB97102B1}" destId="{682789D6-FF2E-4A23-889B-0D00D195A2C7}" srcOrd="0" destOrd="0" presId="urn:microsoft.com/office/officeart/2005/8/layout/lProcess2"/>
    <dgm:cxn modelId="{CAA132AA-4AB9-48A4-BD53-DB2FE3E907E0}" type="presParOf" srcId="{682789D6-FF2E-4A23-889B-0D00D195A2C7}" destId="{4BC9B17F-CF4B-48DB-84D9-128F288BDBC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3737B9-BC5F-4BD5-9999-CAB951AF5399}" type="doc">
      <dgm:prSet loTypeId="urn:microsoft.com/office/officeart/2005/8/layout/lProcess2" loCatId="list" qsTypeId="urn:microsoft.com/office/officeart/2005/8/quickstyle/simple1" qsCatId="simple" csTypeId="urn:microsoft.com/office/officeart/2005/8/colors/accent6_1" csCatId="accent6" phldr="1"/>
      <dgm:spPr/>
    </dgm:pt>
    <dgm:pt modelId="{5FBE816B-AE34-4F2D-8FFF-19905714F872}">
      <dgm:prSet phldrT="[Text]"/>
      <dgm:spPr/>
      <dgm:t>
        <a:bodyPr/>
        <a:lstStyle/>
        <a:p>
          <a:r>
            <a:rPr lang="en-IE" b="1" dirty="0"/>
            <a:t>Major</a:t>
          </a:r>
          <a:r>
            <a:rPr lang="en-IE" dirty="0"/>
            <a:t> </a:t>
          </a:r>
          <a:br>
            <a:rPr lang="en-IE" dirty="0"/>
          </a:br>
          <a:r>
            <a:rPr lang="en-IE" dirty="0"/>
            <a:t>version number</a:t>
          </a:r>
        </a:p>
      </dgm:t>
    </dgm:pt>
    <dgm:pt modelId="{E64973CA-D07C-4896-9477-574CF6B35F99}" type="parTrans" cxnId="{C418CD12-01D8-494E-83EC-D4ABD4615863}">
      <dgm:prSet/>
      <dgm:spPr/>
      <dgm:t>
        <a:bodyPr/>
        <a:lstStyle/>
        <a:p>
          <a:endParaRPr lang="en-IE"/>
        </a:p>
      </dgm:t>
    </dgm:pt>
    <dgm:pt modelId="{82E30731-D043-47D2-B931-7A4030E3CDEE}" type="sibTrans" cxnId="{C418CD12-01D8-494E-83EC-D4ABD4615863}">
      <dgm:prSet/>
      <dgm:spPr/>
      <dgm:t>
        <a:bodyPr/>
        <a:lstStyle/>
        <a:p>
          <a:endParaRPr lang="en-IE"/>
        </a:p>
      </dgm:t>
    </dgm:pt>
    <dgm:pt modelId="{156319E2-4935-4D5A-B8EC-A815EE258C0A}">
      <dgm:prSet phldrT="[Text]"/>
      <dgm:spPr/>
      <dgm:t>
        <a:bodyPr/>
        <a:lstStyle/>
        <a:p>
          <a:r>
            <a:rPr lang="en-IE" b="1" dirty="0"/>
            <a:t>Minor</a:t>
          </a:r>
          <a:r>
            <a:rPr lang="en-IE" dirty="0"/>
            <a:t> </a:t>
          </a:r>
          <a:br>
            <a:rPr lang="en-IE" dirty="0"/>
          </a:br>
          <a:r>
            <a:rPr lang="en-IE" dirty="0"/>
            <a:t>version number</a:t>
          </a:r>
        </a:p>
      </dgm:t>
    </dgm:pt>
    <dgm:pt modelId="{D5208953-DF6F-4C18-914F-FFF3CCF2C07A}" type="parTrans" cxnId="{F377E6B7-F4FD-4EFC-B1EA-635848D16FE7}">
      <dgm:prSet/>
      <dgm:spPr/>
      <dgm:t>
        <a:bodyPr/>
        <a:lstStyle/>
        <a:p>
          <a:endParaRPr lang="en-IE"/>
        </a:p>
      </dgm:t>
    </dgm:pt>
    <dgm:pt modelId="{8BF8F472-98AF-4D37-955D-4C062EA7F95C}" type="sibTrans" cxnId="{F377E6B7-F4FD-4EFC-B1EA-635848D16FE7}">
      <dgm:prSet/>
      <dgm:spPr/>
      <dgm:t>
        <a:bodyPr/>
        <a:lstStyle/>
        <a:p>
          <a:endParaRPr lang="en-IE"/>
        </a:p>
      </dgm:t>
    </dgm:pt>
    <dgm:pt modelId="{648542BA-7924-41B8-B1B5-B6FBE58A3E8F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7200" kern="1200" dirty="0">
            <a:latin typeface="Calibri" panose="020F0502020204030204"/>
            <a:ea typeface="+mn-ea"/>
            <a:cs typeface="+mn-cs"/>
          </a:endParaRPr>
        </a:p>
      </dgm:t>
    </dgm:pt>
    <dgm:pt modelId="{45A3D042-2E27-4ECB-BD16-90FAB4624C87}" type="parTrans" cxnId="{CBFDA93A-F9DD-47D1-BB03-18C98FCEDA47}">
      <dgm:prSet/>
      <dgm:spPr/>
      <dgm:t>
        <a:bodyPr/>
        <a:lstStyle/>
        <a:p>
          <a:endParaRPr lang="en-IE"/>
        </a:p>
      </dgm:t>
    </dgm:pt>
    <dgm:pt modelId="{87CE56D3-0AAF-43EB-9616-95E8AC9280B6}" type="sibTrans" cxnId="{CBFDA93A-F9DD-47D1-BB03-18C98FCEDA47}">
      <dgm:prSet/>
      <dgm:spPr/>
      <dgm:t>
        <a:bodyPr/>
        <a:lstStyle/>
        <a:p>
          <a:endParaRPr lang="en-IE"/>
        </a:p>
      </dgm:t>
    </dgm:pt>
    <dgm:pt modelId="{5670DFA6-2E84-4F35-A1A3-3C533B874FC0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900" kern="1200" dirty="0">
              <a:latin typeface="Calibri" panose="020F0502020204030204"/>
              <a:ea typeface="+mn-ea"/>
              <a:cs typeface="+mn-cs"/>
            </a:rPr>
            <a:t>1</a:t>
          </a:r>
        </a:p>
      </dgm:t>
    </dgm:pt>
    <dgm:pt modelId="{BE7777FA-E92E-49E4-B2B1-494695640501}" type="parTrans" cxnId="{54C158A6-434F-498D-9266-751A22CB004E}">
      <dgm:prSet/>
      <dgm:spPr/>
      <dgm:t>
        <a:bodyPr/>
        <a:lstStyle/>
        <a:p>
          <a:endParaRPr lang="en-IE"/>
        </a:p>
      </dgm:t>
    </dgm:pt>
    <dgm:pt modelId="{7D647ACA-8A23-4A8C-A101-DE8EA53FE07E}" type="sibTrans" cxnId="{54C158A6-434F-498D-9266-751A22CB004E}">
      <dgm:prSet/>
      <dgm:spPr/>
      <dgm:t>
        <a:bodyPr/>
        <a:lstStyle/>
        <a:p>
          <a:endParaRPr lang="en-IE"/>
        </a:p>
      </dgm:t>
    </dgm:pt>
    <dgm:pt modelId="{17338AC9-8D4D-4613-96A0-0BE181229B4F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500" kern="1200" dirty="0">
              <a:latin typeface="Calibri" panose="020F0502020204030204"/>
              <a:ea typeface="+mn-ea"/>
              <a:cs typeface="+mn-cs"/>
            </a:rPr>
            <a:t>1</a:t>
          </a:r>
        </a:p>
      </dgm:t>
    </dgm:pt>
    <dgm:pt modelId="{52FCB2E5-E6FE-4CD5-9538-268F95102BBA}" type="parTrans" cxnId="{50242DE5-1E53-4360-AA56-CB7C6A206BD3}">
      <dgm:prSet/>
      <dgm:spPr/>
      <dgm:t>
        <a:bodyPr/>
        <a:lstStyle/>
        <a:p>
          <a:endParaRPr lang="en-IE"/>
        </a:p>
      </dgm:t>
    </dgm:pt>
    <dgm:pt modelId="{9746ED14-114A-42DD-AC6C-C9D1BE56E51A}" type="sibTrans" cxnId="{50242DE5-1E53-4360-AA56-CB7C6A206BD3}">
      <dgm:prSet/>
      <dgm:spPr/>
      <dgm:t>
        <a:bodyPr/>
        <a:lstStyle/>
        <a:p>
          <a:endParaRPr lang="en-IE"/>
        </a:p>
      </dgm:t>
    </dgm:pt>
    <dgm:pt modelId="{A8863AEA-DDEC-4730-A436-B1118761DE62}">
      <dgm:prSet phldrT="[Text]"/>
      <dgm:spPr/>
      <dgm:t>
        <a:bodyPr/>
        <a:lstStyle/>
        <a:p>
          <a:r>
            <a:rPr lang="en-IE" b="1" dirty="0"/>
            <a:t>Patch </a:t>
          </a:r>
          <a:br>
            <a:rPr lang="en-IE" b="1" dirty="0"/>
          </a:br>
          <a:r>
            <a:rPr lang="en-IE" dirty="0"/>
            <a:t>(revision number)</a:t>
          </a:r>
        </a:p>
      </dgm:t>
    </dgm:pt>
    <dgm:pt modelId="{F52E9B00-3A6A-46F0-BFA2-39C99E01D930}" type="parTrans" cxnId="{EB1E5DB4-4F78-425D-B114-EB5340BB6526}">
      <dgm:prSet/>
      <dgm:spPr/>
      <dgm:t>
        <a:bodyPr/>
        <a:lstStyle/>
        <a:p>
          <a:endParaRPr lang="en-IE"/>
        </a:p>
      </dgm:t>
    </dgm:pt>
    <dgm:pt modelId="{6CE149EF-846D-4814-A2E1-7BE2CF9A54DD}" type="sibTrans" cxnId="{EB1E5DB4-4F78-425D-B114-EB5340BB6526}">
      <dgm:prSet/>
      <dgm:spPr/>
      <dgm:t>
        <a:bodyPr/>
        <a:lstStyle/>
        <a:p>
          <a:endParaRPr lang="en-IE"/>
        </a:p>
      </dgm:t>
    </dgm:pt>
    <dgm:pt modelId="{8616A372-C68D-4471-A600-3757825680DC}" type="pres">
      <dgm:prSet presAssocID="{B23737B9-BC5F-4BD5-9999-CAB951AF5399}" presName="theList" presStyleCnt="0">
        <dgm:presLayoutVars>
          <dgm:dir/>
          <dgm:animLvl val="lvl"/>
          <dgm:resizeHandles val="exact"/>
        </dgm:presLayoutVars>
      </dgm:prSet>
      <dgm:spPr/>
    </dgm:pt>
    <dgm:pt modelId="{C4C4FE9B-84A5-4F4E-BF11-9E26475D192C}" type="pres">
      <dgm:prSet presAssocID="{5FBE816B-AE34-4F2D-8FFF-19905714F872}" presName="compNode" presStyleCnt="0"/>
      <dgm:spPr/>
    </dgm:pt>
    <dgm:pt modelId="{FD695FBF-49AA-4B6D-B764-3D87D5464320}" type="pres">
      <dgm:prSet presAssocID="{5FBE816B-AE34-4F2D-8FFF-19905714F872}" presName="aNode" presStyleLbl="bgShp" presStyleIdx="0" presStyleCnt="3"/>
      <dgm:spPr/>
    </dgm:pt>
    <dgm:pt modelId="{EF9F1A04-D1C7-425E-896E-EDA280BC5EFA}" type="pres">
      <dgm:prSet presAssocID="{5FBE816B-AE34-4F2D-8FFF-19905714F872}" presName="textNode" presStyleLbl="bgShp" presStyleIdx="0" presStyleCnt="3"/>
      <dgm:spPr/>
    </dgm:pt>
    <dgm:pt modelId="{B2647D5B-F7AD-4F39-9DC1-8A5D56F8030D}" type="pres">
      <dgm:prSet presAssocID="{5FBE816B-AE34-4F2D-8FFF-19905714F872}" presName="compChildNode" presStyleCnt="0"/>
      <dgm:spPr/>
    </dgm:pt>
    <dgm:pt modelId="{0471B127-3782-46CE-AC28-83716AA747B5}" type="pres">
      <dgm:prSet presAssocID="{5FBE816B-AE34-4F2D-8FFF-19905714F872}" presName="theInnerList" presStyleCnt="0"/>
      <dgm:spPr/>
    </dgm:pt>
    <dgm:pt modelId="{D7995A1A-1DB7-4D08-8B21-526CBF5AD374}" type="pres">
      <dgm:prSet presAssocID="{5670DFA6-2E84-4F35-A1A3-3C533B874FC0}" presName="childNode" presStyleLbl="node1" presStyleIdx="0" presStyleCnt="3">
        <dgm:presLayoutVars>
          <dgm:bulletEnabled val="1"/>
        </dgm:presLayoutVars>
      </dgm:prSet>
      <dgm:spPr>
        <a:xfrm>
          <a:off x="334474" y="1266348"/>
          <a:ext cx="2665542" cy="2743755"/>
        </a:xfrm>
        <a:prstGeom prst="roundRect">
          <a:avLst>
            <a:gd name="adj" fmla="val 10000"/>
          </a:avLst>
        </a:prstGeom>
      </dgm:spPr>
    </dgm:pt>
    <dgm:pt modelId="{714C193D-D75F-4362-91F5-9E1B5CB23336}" type="pres">
      <dgm:prSet presAssocID="{5FBE816B-AE34-4F2D-8FFF-19905714F872}" presName="aSpace" presStyleCnt="0"/>
      <dgm:spPr/>
    </dgm:pt>
    <dgm:pt modelId="{6BB3BE4D-FA99-47D3-8987-BAFF2963E0EB}" type="pres">
      <dgm:prSet presAssocID="{156319E2-4935-4D5A-B8EC-A815EE258C0A}" presName="compNode" presStyleCnt="0"/>
      <dgm:spPr/>
    </dgm:pt>
    <dgm:pt modelId="{D6F8F2C4-A61F-446E-85CC-BEBD3DD8F68E}" type="pres">
      <dgm:prSet presAssocID="{156319E2-4935-4D5A-B8EC-A815EE258C0A}" presName="aNode" presStyleLbl="bgShp" presStyleIdx="1" presStyleCnt="3"/>
      <dgm:spPr/>
    </dgm:pt>
    <dgm:pt modelId="{06125C48-9F73-414B-9A25-8B3D67ACB1D6}" type="pres">
      <dgm:prSet presAssocID="{156319E2-4935-4D5A-B8EC-A815EE258C0A}" presName="textNode" presStyleLbl="bgShp" presStyleIdx="1" presStyleCnt="3"/>
      <dgm:spPr/>
    </dgm:pt>
    <dgm:pt modelId="{5007928D-4B87-4A90-879B-5E6C48DCF2C1}" type="pres">
      <dgm:prSet presAssocID="{156319E2-4935-4D5A-B8EC-A815EE258C0A}" presName="compChildNode" presStyleCnt="0"/>
      <dgm:spPr/>
    </dgm:pt>
    <dgm:pt modelId="{1D5A6267-56D3-40DB-BAA5-BFEB752B82CC}" type="pres">
      <dgm:prSet presAssocID="{156319E2-4935-4D5A-B8EC-A815EE258C0A}" presName="theInnerList" presStyleCnt="0"/>
      <dgm:spPr/>
    </dgm:pt>
    <dgm:pt modelId="{D09E31EA-2CB3-4187-9B79-09F9BFC273FB}" type="pres">
      <dgm:prSet presAssocID="{17338AC9-8D4D-4613-96A0-0BE181229B4F}" presName="childNode" presStyleLbl="node1" presStyleIdx="1" presStyleCnt="3">
        <dgm:presLayoutVars>
          <dgm:bulletEnabled val="1"/>
        </dgm:presLayoutVars>
      </dgm:prSet>
      <dgm:spPr>
        <a:xfrm>
          <a:off x="3916297" y="1266348"/>
          <a:ext cx="2665542" cy="2743755"/>
        </a:xfrm>
        <a:prstGeom prst="roundRect">
          <a:avLst>
            <a:gd name="adj" fmla="val 10000"/>
          </a:avLst>
        </a:prstGeom>
      </dgm:spPr>
    </dgm:pt>
    <dgm:pt modelId="{3678A114-36D1-4CE8-B9F3-AA4D8BB377FF}" type="pres">
      <dgm:prSet presAssocID="{156319E2-4935-4D5A-B8EC-A815EE258C0A}" presName="aSpace" presStyleCnt="0"/>
      <dgm:spPr/>
    </dgm:pt>
    <dgm:pt modelId="{B3BE790E-1183-48D9-AC63-DC98877BBDC7}" type="pres">
      <dgm:prSet presAssocID="{A8863AEA-DDEC-4730-A436-B1118761DE62}" presName="compNode" presStyleCnt="0"/>
      <dgm:spPr/>
    </dgm:pt>
    <dgm:pt modelId="{EB330FAD-B9BF-40E8-878B-B8AB88028664}" type="pres">
      <dgm:prSet presAssocID="{A8863AEA-DDEC-4730-A436-B1118761DE62}" presName="aNode" presStyleLbl="bgShp" presStyleIdx="2" presStyleCnt="3"/>
      <dgm:spPr/>
    </dgm:pt>
    <dgm:pt modelId="{3044D605-0674-49D3-ACD9-2DD5378BEBE9}" type="pres">
      <dgm:prSet presAssocID="{A8863AEA-DDEC-4730-A436-B1118761DE62}" presName="textNode" presStyleLbl="bgShp" presStyleIdx="2" presStyleCnt="3"/>
      <dgm:spPr/>
    </dgm:pt>
    <dgm:pt modelId="{304B391E-10D9-4FDF-9C53-6A4CB97102B1}" type="pres">
      <dgm:prSet presAssocID="{A8863AEA-DDEC-4730-A436-B1118761DE62}" presName="compChildNode" presStyleCnt="0"/>
      <dgm:spPr/>
    </dgm:pt>
    <dgm:pt modelId="{682789D6-FF2E-4A23-889B-0D00D195A2C7}" type="pres">
      <dgm:prSet presAssocID="{A8863AEA-DDEC-4730-A436-B1118761DE62}" presName="theInnerList" presStyleCnt="0"/>
      <dgm:spPr/>
    </dgm:pt>
    <dgm:pt modelId="{4BC9B17F-CF4B-48DB-84D9-128F288BDBC4}" type="pres">
      <dgm:prSet presAssocID="{648542BA-7924-41B8-B1B5-B6FBE58A3E8F}" presName="childNode" presStyleLbl="node1" presStyleIdx="2" presStyleCnt="3">
        <dgm:presLayoutVars>
          <dgm:bulletEnabled val="1"/>
        </dgm:presLayoutVars>
      </dgm:prSet>
      <dgm:spPr>
        <a:xfrm>
          <a:off x="7498120" y="1266348"/>
          <a:ext cx="2665542" cy="2743755"/>
        </a:xfrm>
        <a:prstGeom prst="roundRect">
          <a:avLst>
            <a:gd name="adj" fmla="val 10000"/>
          </a:avLst>
        </a:prstGeom>
      </dgm:spPr>
    </dgm:pt>
  </dgm:ptLst>
  <dgm:cxnLst>
    <dgm:cxn modelId="{129E4804-058F-409C-B20A-49276B5DB198}" type="presOf" srcId="{A8863AEA-DDEC-4730-A436-B1118761DE62}" destId="{3044D605-0674-49D3-ACD9-2DD5378BEBE9}" srcOrd="1" destOrd="0" presId="urn:microsoft.com/office/officeart/2005/8/layout/lProcess2"/>
    <dgm:cxn modelId="{0F55D00F-DBFA-4803-A5C9-58EC41D55EB7}" type="presOf" srcId="{B23737B9-BC5F-4BD5-9999-CAB951AF5399}" destId="{8616A372-C68D-4471-A600-3757825680DC}" srcOrd="0" destOrd="0" presId="urn:microsoft.com/office/officeart/2005/8/layout/lProcess2"/>
    <dgm:cxn modelId="{C418CD12-01D8-494E-83EC-D4ABD4615863}" srcId="{B23737B9-BC5F-4BD5-9999-CAB951AF5399}" destId="{5FBE816B-AE34-4F2D-8FFF-19905714F872}" srcOrd="0" destOrd="0" parTransId="{E64973CA-D07C-4896-9477-574CF6B35F99}" sibTransId="{82E30731-D043-47D2-B931-7A4030E3CDEE}"/>
    <dgm:cxn modelId="{1AFBF12F-C385-465A-93A6-70E27DFC841D}" type="presOf" srcId="{A8863AEA-DDEC-4730-A436-B1118761DE62}" destId="{EB330FAD-B9BF-40E8-878B-B8AB88028664}" srcOrd="0" destOrd="0" presId="urn:microsoft.com/office/officeart/2005/8/layout/lProcess2"/>
    <dgm:cxn modelId="{CBFDA93A-F9DD-47D1-BB03-18C98FCEDA47}" srcId="{A8863AEA-DDEC-4730-A436-B1118761DE62}" destId="{648542BA-7924-41B8-B1B5-B6FBE58A3E8F}" srcOrd="0" destOrd="0" parTransId="{45A3D042-2E27-4ECB-BD16-90FAB4624C87}" sibTransId="{87CE56D3-0AAF-43EB-9616-95E8AC9280B6}"/>
    <dgm:cxn modelId="{1A132E67-6C7A-402B-9AFF-35D1AA6DB68A}" type="presOf" srcId="{5670DFA6-2E84-4F35-A1A3-3C533B874FC0}" destId="{D7995A1A-1DB7-4D08-8B21-526CBF5AD374}" srcOrd="0" destOrd="0" presId="urn:microsoft.com/office/officeart/2005/8/layout/lProcess2"/>
    <dgm:cxn modelId="{405B9E95-F959-4590-9DA1-9A02F31DB047}" type="presOf" srcId="{648542BA-7924-41B8-B1B5-B6FBE58A3E8F}" destId="{4BC9B17F-CF4B-48DB-84D9-128F288BDBC4}" srcOrd="0" destOrd="0" presId="urn:microsoft.com/office/officeart/2005/8/layout/lProcess2"/>
    <dgm:cxn modelId="{54C158A6-434F-498D-9266-751A22CB004E}" srcId="{5FBE816B-AE34-4F2D-8FFF-19905714F872}" destId="{5670DFA6-2E84-4F35-A1A3-3C533B874FC0}" srcOrd="0" destOrd="0" parTransId="{BE7777FA-E92E-49E4-B2B1-494695640501}" sibTransId="{7D647ACA-8A23-4A8C-A101-DE8EA53FE07E}"/>
    <dgm:cxn modelId="{157F5EAE-B178-4016-B795-9F590E13CDE6}" type="presOf" srcId="{5FBE816B-AE34-4F2D-8FFF-19905714F872}" destId="{EF9F1A04-D1C7-425E-896E-EDA280BC5EFA}" srcOrd="1" destOrd="0" presId="urn:microsoft.com/office/officeart/2005/8/layout/lProcess2"/>
    <dgm:cxn modelId="{EB1E5DB4-4F78-425D-B114-EB5340BB6526}" srcId="{B23737B9-BC5F-4BD5-9999-CAB951AF5399}" destId="{A8863AEA-DDEC-4730-A436-B1118761DE62}" srcOrd="2" destOrd="0" parTransId="{F52E9B00-3A6A-46F0-BFA2-39C99E01D930}" sibTransId="{6CE149EF-846D-4814-A2E1-7BE2CF9A54DD}"/>
    <dgm:cxn modelId="{F377E6B7-F4FD-4EFC-B1EA-635848D16FE7}" srcId="{B23737B9-BC5F-4BD5-9999-CAB951AF5399}" destId="{156319E2-4935-4D5A-B8EC-A815EE258C0A}" srcOrd="1" destOrd="0" parTransId="{D5208953-DF6F-4C18-914F-FFF3CCF2C07A}" sibTransId="{8BF8F472-98AF-4D37-955D-4C062EA7F95C}"/>
    <dgm:cxn modelId="{715E0BC6-7706-4ADF-8471-826841B29502}" type="presOf" srcId="{5FBE816B-AE34-4F2D-8FFF-19905714F872}" destId="{FD695FBF-49AA-4B6D-B764-3D87D5464320}" srcOrd="0" destOrd="0" presId="urn:microsoft.com/office/officeart/2005/8/layout/lProcess2"/>
    <dgm:cxn modelId="{57B3E7D6-C042-42BC-BED3-A6E4B599E604}" type="presOf" srcId="{156319E2-4935-4D5A-B8EC-A815EE258C0A}" destId="{D6F8F2C4-A61F-446E-85CC-BEBD3DD8F68E}" srcOrd="0" destOrd="0" presId="urn:microsoft.com/office/officeart/2005/8/layout/lProcess2"/>
    <dgm:cxn modelId="{50242DE5-1E53-4360-AA56-CB7C6A206BD3}" srcId="{156319E2-4935-4D5A-B8EC-A815EE258C0A}" destId="{17338AC9-8D4D-4613-96A0-0BE181229B4F}" srcOrd="0" destOrd="0" parTransId="{52FCB2E5-E6FE-4CD5-9538-268F95102BBA}" sibTransId="{9746ED14-114A-42DD-AC6C-C9D1BE56E51A}"/>
    <dgm:cxn modelId="{8F29D0F7-FC69-4571-AF34-3A1986EC8A5E}" type="presOf" srcId="{17338AC9-8D4D-4613-96A0-0BE181229B4F}" destId="{D09E31EA-2CB3-4187-9B79-09F9BFC273FB}" srcOrd="0" destOrd="0" presId="urn:microsoft.com/office/officeart/2005/8/layout/lProcess2"/>
    <dgm:cxn modelId="{8BE302FC-7E2E-48E8-B7F6-F5402C1515C9}" type="presOf" srcId="{156319E2-4935-4D5A-B8EC-A815EE258C0A}" destId="{06125C48-9F73-414B-9A25-8B3D67ACB1D6}" srcOrd="1" destOrd="0" presId="urn:microsoft.com/office/officeart/2005/8/layout/lProcess2"/>
    <dgm:cxn modelId="{DCA124F0-54C6-48F4-A4A7-A77E266D57CB}" type="presParOf" srcId="{8616A372-C68D-4471-A600-3757825680DC}" destId="{C4C4FE9B-84A5-4F4E-BF11-9E26475D192C}" srcOrd="0" destOrd="0" presId="urn:microsoft.com/office/officeart/2005/8/layout/lProcess2"/>
    <dgm:cxn modelId="{30745082-1E1F-4050-BC9A-BBBC5889E5E4}" type="presParOf" srcId="{C4C4FE9B-84A5-4F4E-BF11-9E26475D192C}" destId="{FD695FBF-49AA-4B6D-B764-3D87D5464320}" srcOrd="0" destOrd="0" presId="urn:microsoft.com/office/officeart/2005/8/layout/lProcess2"/>
    <dgm:cxn modelId="{F257838D-72F1-43B0-ACCC-ACA2306DB4F4}" type="presParOf" srcId="{C4C4FE9B-84A5-4F4E-BF11-9E26475D192C}" destId="{EF9F1A04-D1C7-425E-896E-EDA280BC5EFA}" srcOrd="1" destOrd="0" presId="urn:microsoft.com/office/officeart/2005/8/layout/lProcess2"/>
    <dgm:cxn modelId="{63F79BAF-FBFD-4D49-8393-3AF66E982B1E}" type="presParOf" srcId="{C4C4FE9B-84A5-4F4E-BF11-9E26475D192C}" destId="{B2647D5B-F7AD-4F39-9DC1-8A5D56F8030D}" srcOrd="2" destOrd="0" presId="urn:microsoft.com/office/officeart/2005/8/layout/lProcess2"/>
    <dgm:cxn modelId="{2B84F0F1-B980-4366-B6E9-DD377EC13B52}" type="presParOf" srcId="{B2647D5B-F7AD-4F39-9DC1-8A5D56F8030D}" destId="{0471B127-3782-46CE-AC28-83716AA747B5}" srcOrd="0" destOrd="0" presId="urn:microsoft.com/office/officeart/2005/8/layout/lProcess2"/>
    <dgm:cxn modelId="{3A058758-2084-4BDA-8FAB-E72A9411D665}" type="presParOf" srcId="{0471B127-3782-46CE-AC28-83716AA747B5}" destId="{D7995A1A-1DB7-4D08-8B21-526CBF5AD374}" srcOrd="0" destOrd="0" presId="urn:microsoft.com/office/officeart/2005/8/layout/lProcess2"/>
    <dgm:cxn modelId="{E5DAF8BA-0B26-43A2-8216-F3AD560CD2EA}" type="presParOf" srcId="{8616A372-C68D-4471-A600-3757825680DC}" destId="{714C193D-D75F-4362-91F5-9E1B5CB23336}" srcOrd="1" destOrd="0" presId="urn:microsoft.com/office/officeart/2005/8/layout/lProcess2"/>
    <dgm:cxn modelId="{6F397B2A-CCDA-4216-A4E1-0FA4E779F9B2}" type="presParOf" srcId="{8616A372-C68D-4471-A600-3757825680DC}" destId="{6BB3BE4D-FA99-47D3-8987-BAFF2963E0EB}" srcOrd="2" destOrd="0" presId="urn:microsoft.com/office/officeart/2005/8/layout/lProcess2"/>
    <dgm:cxn modelId="{5700B820-1969-4DF2-82FF-DF233D5C4936}" type="presParOf" srcId="{6BB3BE4D-FA99-47D3-8987-BAFF2963E0EB}" destId="{D6F8F2C4-A61F-446E-85CC-BEBD3DD8F68E}" srcOrd="0" destOrd="0" presId="urn:microsoft.com/office/officeart/2005/8/layout/lProcess2"/>
    <dgm:cxn modelId="{1E9C2645-F24A-4D70-AB83-ECFAFF1C76C9}" type="presParOf" srcId="{6BB3BE4D-FA99-47D3-8987-BAFF2963E0EB}" destId="{06125C48-9F73-414B-9A25-8B3D67ACB1D6}" srcOrd="1" destOrd="0" presId="urn:microsoft.com/office/officeart/2005/8/layout/lProcess2"/>
    <dgm:cxn modelId="{BAAC5FF3-41A6-4F47-BEEA-E6909EF21DDC}" type="presParOf" srcId="{6BB3BE4D-FA99-47D3-8987-BAFF2963E0EB}" destId="{5007928D-4B87-4A90-879B-5E6C48DCF2C1}" srcOrd="2" destOrd="0" presId="urn:microsoft.com/office/officeart/2005/8/layout/lProcess2"/>
    <dgm:cxn modelId="{63376EDD-390A-4E3C-9C9F-5D3D2A989C0B}" type="presParOf" srcId="{5007928D-4B87-4A90-879B-5E6C48DCF2C1}" destId="{1D5A6267-56D3-40DB-BAA5-BFEB752B82CC}" srcOrd="0" destOrd="0" presId="urn:microsoft.com/office/officeart/2005/8/layout/lProcess2"/>
    <dgm:cxn modelId="{1A3F766F-3461-48F4-9902-D38A5DD72D2E}" type="presParOf" srcId="{1D5A6267-56D3-40DB-BAA5-BFEB752B82CC}" destId="{D09E31EA-2CB3-4187-9B79-09F9BFC273FB}" srcOrd="0" destOrd="0" presId="urn:microsoft.com/office/officeart/2005/8/layout/lProcess2"/>
    <dgm:cxn modelId="{4F147183-BBFB-487E-8688-FEE86CD049D0}" type="presParOf" srcId="{8616A372-C68D-4471-A600-3757825680DC}" destId="{3678A114-36D1-4CE8-B9F3-AA4D8BB377FF}" srcOrd="3" destOrd="0" presId="urn:microsoft.com/office/officeart/2005/8/layout/lProcess2"/>
    <dgm:cxn modelId="{E44A97FB-AAD4-4E20-928E-D7401D0936C4}" type="presParOf" srcId="{8616A372-C68D-4471-A600-3757825680DC}" destId="{B3BE790E-1183-48D9-AC63-DC98877BBDC7}" srcOrd="4" destOrd="0" presId="urn:microsoft.com/office/officeart/2005/8/layout/lProcess2"/>
    <dgm:cxn modelId="{11A44E7D-61E8-42AA-A503-D51E1076CD53}" type="presParOf" srcId="{B3BE790E-1183-48D9-AC63-DC98877BBDC7}" destId="{EB330FAD-B9BF-40E8-878B-B8AB88028664}" srcOrd="0" destOrd="0" presId="urn:microsoft.com/office/officeart/2005/8/layout/lProcess2"/>
    <dgm:cxn modelId="{331BE0C3-B02E-4D31-B09D-97A7A8868C24}" type="presParOf" srcId="{B3BE790E-1183-48D9-AC63-DC98877BBDC7}" destId="{3044D605-0674-49D3-ACD9-2DD5378BEBE9}" srcOrd="1" destOrd="0" presId="urn:microsoft.com/office/officeart/2005/8/layout/lProcess2"/>
    <dgm:cxn modelId="{46CA8BF1-B5FD-4367-B4E3-D5D235C8F70D}" type="presParOf" srcId="{B3BE790E-1183-48D9-AC63-DC98877BBDC7}" destId="{304B391E-10D9-4FDF-9C53-6A4CB97102B1}" srcOrd="2" destOrd="0" presId="urn:microsoft.com/office/officeart/2005/8/layout/lProcess2"/>
    <dgm:cxn modelId="{F366A588-26ED-4DB0-B44C-3881AC3B210B}" type="presParOf" srcId="{304B391E-10D9-4FDF-9C53-6A4CB97102B1}" destId="{682789D6-FF2E-4A23-889B-0D00D195A2C7}" srcOrd="0" destOrd="0" presId="urn:microsoft.com/office/officeart/2005/8/layout/lProcess2"/>
    <dgm:cxn modelId="{CAA132AA-4AB9-48A4-BD53-DB2FE3E907E0}" type="presParOf" srcId="{682789D6-FF2E-4A23-889B-0D00D195A2C7}" destId="{4BC9B17F-CF4B-48DB-84D9-128F288BDBC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3737B9-BC5F-4BD5-9999-CAB951AF5399}" type="doc">
      <dgm:prSet loTypeId="urn:microsoft.com/office/officeart/2005/8/layout/lProcess2" loCatId="list" qsTypeId="urn:microsoft.com/office/officeart/2005/8/quickstyle/simple1" qsCatId="simple" csTypeId="urn:microsoft.com/office/officeart/2005/8/colors/accent6_1" csCatId="accent6" phldr="1"/>
      <dgm:spPr/>
    </dgm:pt>
    <dgm:pt modelId="{5FBE816B-AE34-4F2D-8FFF-19905714F872}">
      <dgm:prSet phldrT="[Text]"/>
      <dgm:spPr/>
      <dgm:t>
        <a:bodyPr/>
        <a:lstStyle/>
        <a:p>
          <a:r>
            <a:rPr lang="en-IE" b="1" dirty="0"/>
            <a:t>Major</a:t>
          </a:r>
          <a:r>
            <a:rPr lang="en-IE" dirty="0"/>
            <a:t> </a:t>
          </a:r>
          <a:br>
            <a:rPr lang="en-IE" dirty="0"/>
          </a:br>
          <a:r>
            <a:rPr lang="en-IE" dirty="0"/>
            <a:t>version number</a:t>
          </a:r>
        </a:p>
      </dgm:t>
    </dgm:pt>
    <dgm:pt modelId="{E64973CA-D07C-4896-9477-574CF6B35F99}" type="parTrans" cxnId="{C418CD12-01D8-494E-83EC-D4ABD4615863}">
      <dgm:prSet/>
      <dgm:spPr/>
      <dgm:t>
        <a:bodyPr/>
        <a:lstStyle/>
        <a:p>
          <a:endParaRPr lang="en-IE"/>
        </a:p>
      </dgm:t>
    </dgm:pt>
    <dgm:pt modelId="{82E30731-D043-47D2-B931-7A4030E3CDEE}" type="sibTrans" cxnId="{C418CD12-01D8-494E-83EC-D4ABD4615863}">
      <dgm:prSet/>
      <dgm:spPr/>
      <dgm:t>
        <a:bodyPr/>
        <a:lstStyle/>
        <a:p>
          <a:endParaRPr lang="en-IE"/>
        </a:p>
      </dgm:t>
    </dgm:pt>
    <dgm:pt modelId="{156319E2-4935-4D5A-B8EC-A815EE258C0A}">
      <dgm:prSet phldrT="[Text]"/>
      <dgm:spPr/>
      <dgm:t>
        <a:bodyPr/>
        <a:lstStyle/>
        <a:p>
          <a:r>
            <a:rPr lang="en-IE" b="1" dirty="0"/>
            <a:t>Minor</a:t>
          </a:r>
          <a:r>
            <a:rPr lang="en-IE" dirty="0"/>
            <a:t> </a:t>
          </a:r>
          <a:br>
            <a:rPr lang="en-IE" dirty="0"/>
          </a:br>
          <a:r>
            <a:rPr lang="en-IE" dirty="0"/>
            <a:t>version number</a:t>
          </a:r>
        </a:p>
      </dgm:t>
    </dgm:pt>
    <dgm:pt modelId="{D5208953-DF6F-4C18-914F-FFF3CCF2C07A}" type="parTrans" cxnId="{F377E6B7-F4FD-4EFC-B1EA-635848D16FE7}">
      <dgm:prSet/>
      <dgm:spPr/>
      <dgm:t>
        <a:bodyPr/>
        <a:lstStyle/>
        <a:p>
          <a:endParaRPr lang="en-IE"/>
        </a:p>
      </dgm:t>
    </dgm:pt>
    <dgm:pt modelId="{8BF8F472-98AF-4D37-955D-4C062EA7F95C}" type="sibTrans" cxnId="{F377E6B7-F4FD-4EFC-B1EA-635848D16FE7}">
      <dgm:prSet/>
      <dgm:spPr/>
      <dgm:t>
        <a:bodyPr/>
        <a:lstStyle/>
        <a:p>
          <a:endParaRPr lang="en-IE"/>
        </a:p>
      </dgm:t>
    </dgm:pt>
    <dgm:pt modelId="{648542BA-7924-41B8-B1B5-B6FBE58A3E8F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7200" kern="1200" dirty="0">
            <a:latin typeface="Calibri" panose="020F0502020204030204"/>
            <a:ea typeface="+mn-ea"/>
            <a:cs typeface="+mn-cs"/>
          </a:endParaRPr>
        </a:p>
      </dgm:t>
    </dgm:pt>
    <dgm:pt modelId="{45A3D042-2E27-4ECB-BD16-90FAB4624C87}" type="parTrans" cxnId="{CBFDA93A-F9DD-47D1-BB03-18C98FCEDA47}">
      <dgm:prSet/>
      <dgm:spPr/>
      <dgm:t>
        <a:bodyPr/>
        <a:lstStyle/>
        <a:p>
          <a:endParaRPr lang="en-IE"/>
        </a:p>
      </dgm:t>
    </dgm:pt>
    <dgm:pt modelId="{87CE56D3-0AAF-43EB-9616-95E8AC9280B6}" type="sibTrans" cxnId="{CBFDA93A-F9DD-47D1-BB03-18C98FCEDA47}">
      <dgm:prSet/>
      <dgm:spPr/>
      <dgm:t>
        <a:bodyPr/>
        <a:lstStyle/>
        <a:p>
          <a:endParaRPr lang="en-IE"/>
        </a:p>
      </dgm:t>
    </dgm:pt>
    <dgm:pt modelId="{5670DFA6-2E84-4F35-A1A3-3C533B874FC0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900" kern="1200" dirty="0">
              <a:latin typeface="Calibri" panose="020F0502020204030204"/>
              <a:ea typeface="+mn-ea"/>
              <a:cs typeface="+mn-cs"/>
            </a:rPr>
            <a:t>1</a:t>
          </a:r>
        </a:p>
      </dgm:t>
    </dgm:pt>
    <dgm:pt modelId="{BE7777FA-E92E-49E4-B2B1-494695640501}" type="parTrans" cxnId="{54C158A6-434F-498D-9266-751A22CB004E}">
      <dgm:prSet/>
      <dgm:spPr/>
      <dgm:t>
        <a:bodyPr/>
        <a:lstStyle/>
        <a:p>
          <a:endParaRPr lang="en-IE"/>
        </a:p>
      </dgm:t>
    </dgm:pt>
    <dgm:pt modelId="{7D647ACA-8A23-4A8C-A101-DE8EA53FE07E}" type="sibTrans" cxnId="{54C158A6-434F-498D-9266-751A22CB004E}">
      <dgm:prSet/>
      <dgm:spPr/>
      <dgm:t>
        <a:bodyPr/>
        <a:lstStyle/>
        <a:p>
          <a:endParaRPr lang="en-IE"/>
        </a:p>
      </dgm:t>
    </dgm:pt>
    <dgm:pt modelId="{17338AC9-8D4D-4613-96A0-0BE181229B4F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500" kern="1200" dirty="0">
              <a:latin typeface="Calibri" panose="020F0502020204030204"/>
              <a:ea typeface="+mn-ea"/>
              <a:cs typeface="+mn-cs"/>
            </a:rPr>
            <a:t>2</a:t>
          </a:r>
        </a:p>
      </dgm:t>
    </dgm:pt>
    <dgm:pt modelId="{52FCB2E5-E6FE-4CD5-9538-268F95102BBA}" type="parTrans" cxnId="{50242DE5-1E53-4360-AA56-CB7C6A206BD3}">
      <dgm:prSet/>
      <dgm:spPr/>
      <dgm:t>
        <a:bodyPr/>
        <a:lstStyle/>
        <a:p>
          <a:endParaRPr lang="en-IE"/>
        </a:p>
      </dgm:t>
    </dgm:pt>
    <dgm:pt modelId="{9746ED14-114A-42DD-AC6C-C9D1BE56E51A}" type="sibTrans" cxnId="{50242DE5-1E53-4360-AA56-CB7C6A206BD3}">
      <dgm:prSet/>
      <dgm:spPr/>
      <dgm:t>
        <a:bodyPr/>
        <a:lstStyle/>
        <a:p>
          <a:endParaRPr lang="en-IE"/>
        </a:p>
      </dgm:t>
    </dgm:pt>
    <dgm:pt modelId="{A8863AEA-DDEC-4730-A436-B1118761DE62}">
      <dgm:prSet phldrT="[Text]"/>
      <dgm:spPr/>
      <dgm:t>
        <a:bodyPr/>
        <a:lstStyle/>
        <a:p>
          <a:r>
            <a:rPr lang="en-IE" b="1" dirty="0"/>
            <a:t>Patch </a:t>
          </a:r>
          <a:br>
            <a:rPr lang="en-IE" b="1" dirty="0"/>
          </a:br>
          <a:r>
            <a:rPr lang="en-IE" dirty="0"/>
            <a:t>(revision number)</a:t>
          </a:r>
        </a:p>
      </dgm:t>
    </dgm:pt>
    <dgm:pt modelId="{F52E9B00-3A6A-46F0-BFA2-39C99E01D930}" type="parTrans" cxnId="{EB1E5DB4-4F78-425D-B114-EB5340BB6526}">
      <dgm:prSet/>
      <dgm:spPr/>
      <dgm:t>
        <a:bodyPr/>
        <a:lstStyle/>
        <a:p>
          <a:endParaRPr lang="en-IE"/>
        </a:p>
      </dgm:t>
    </dgm:pt>
    <dgm:pt modelId="{6CE149EF-846D-4814-A2E1-7BE2CF9A54DD}" type="sibTrans" cxnId="{EB1E5DB4-4F78-425D-B114-EB5340BB6526}">
      <dgm:prSet/>
      <dgm:spPr/>
      <dgm:t>
        <a:bodyPr/>
        <a:lstStyle/>
        <a:p>
          <a:endParaRPr lang="en-IE"/>
        </a:p>
      </dgm:t>
    </dgm:pt>
    <dgm:pt modelId="{8616A372-C68D-4471-A600-3757825680DC}" type="pres">
      <dgm:prSet presAssocID="{B23737B9-BC5F-4BD5-9999-CAB951AF5399}" presName="theList" presStyleCnt="0">
        <dgm:presLayoutVars>
          <dgm:dir/>
          <dgm:animLvl val="lvl"/>
          <dgm:resizeHandles val="exact"/>
        </dgm:presLayoutVars>
      </dgm:prSet>
      <dgm:spPr/>
    </dgm:pt>
    <dgm:pt modelId="{C4C4FE9B-84A5-4F4E-BF11-9E26475D192C}" type="pres">
      <dgm:prSet presAssocID="{5FBE816B-AE34-4F2D-8FFF-19905714F872}" presName="compNode" presStyleCnt="0"/>
      <dgm:spPr/>
    </dgm:pt>
    <dgm:pt modelId="{FD695FBF-49AA-4B6D-B764-3D87D5464320}" type="pres">
      <dgm:prSet presAssocID="{5FBE816B-AE34-4F2D-8FFF-19905714F872}" presName="aNode" presStyleLbl="bgShp" presStyleIdx="0" presStyleCnt="3"/>
      <dgm:spPr/>
    </dgm:pt>
    <dgm:pt modelId="{EF9F1A04-D1C7-425E-896E-EDA280BC5EFA}" type="pres">
      <dgm:prSet presAssocID="{5FBE816B-AE34-4F2D-8FFF-19905714F872}" presName="textNode" presStyleLbl="bgShp" presStyleIdx="0" presStyleCnt="3"/>
      <dgm:spPr/>
    </dgm:pt>
    <dgm:pt modelId="{B2647D5B-F7AD-4F39-9DC1-8A5D56F8030D}" type="pres">
      <dgm:prSet presAssocID="{5FBE816B-AE34-4F2D-8FFF-19905714F872}" presName="compChildNode" presStyleCnt="0"/>
      <dgm:spPr/>
    </dgm:pt>
    <dgm:pt modelId="{0471B127-3782-46CE-AC28-83716AA747B5}" type="pres">
      <dgm:prSet presAssocID="{5FBE816B-AE34-4F2D-8FFF-19905714F872}" presName="theInnerList" presStyleCnt="0"/>
      <dgm:spPr/>
    </dgm:pt>
    <dgm:pt modelId="{D7995A1A-1DB7-4D08-8B21-526CBF5AD374}" type="pres">
      <dgm:prSet presAssocID="{5670DFA6-2E84-4F35-A1A3-3C533B874FC0}" presName="childNode" presStyleLbl="node1" presStyleIdx="0" presStyleCnt="3">
        <dgm:presLayoutVars>
          <dgm:bulletEnabled val="1"/>
        </dgm:presLayoutVars>
      </dgm:prSet>
      <dgm:spPr>
        <a:xfrm>
          <a:off x="334474" y="1266348"/>
          <a:ext cx="2665542" cy="2743755"/>
        </a:xfrm>
        <a:prstGeom prst="roundRect">
          <a:avLst>
            <a:gd name="adj" fmla="val 10000"/>
          </a:avLst>
        </a:prstGeom>
      </dgm:spPr>
    </dgm:pt>
    <dgm:pt modelId="{714C193D-D75F-4362-91F5-9E1B5CB23336}" type="pres">
      <dgm:prSet presAssocID="{5FBE816B-AE34-4F2D-8FFF-19905714F872}" presName="aSpace" presStyleCnt="0"/>
      <dgm:spPr/>
    </dgm:pt>
    <dgm:pt modelId="{6BB3BE4D-FA99-47D3-8987-BAFF2963E0EB}" type="pres">
      <dgm:prSet presAssocID="{156319E2-4935-4D5A-B8EC-A815EE258C0A}" presName="compNode" presStyleCnt="0"/>
      <dgm:spPr/>
    </dgm:pt>
    <dgm:pt modelId="{D6F8F2C4-A61F-446E-85CC-BEBD3DD8F68E}" type="pres">
      <dgm:prSet presAssocID="{156319E2-4935-4D5A-B8EC-A815EE258C0A}" presName="aNode" presStyleLbl="bgShp" presStyleIdx="1" presStyleCnt="3"/>
      <dgm:spPr/>
    </dgm:pt>
    <dgm:pt modelId="{06125C48-9F73-414B-9A25-8B3D67ACB1D6}" type="pres">
      <dgm:prSet presAssocID="{156319E2-4935-4D5A-B8EC-A815EE258C0A}" presName="textNode" presStyleLbl="bgShp" presStyleIdx="1" presStyleCnt="3"/>
      <dgm:spPr/>
    </dgm:pt>
    <dgm:pt modelId="{5007928D-4B87-4A90-879B-5E6C48DCF2C1}" type="pres">
      <dgm:prSet presAssocID="{156319E2-4935-4D5A-B8EC-A815EE258C0A}" presName="compChildNode" presStyleCnt="0"/>
      <dgm:spPr/>
    </dgm:pt>
    <dgm:pt modelId="{1D5A6267-56D3-40DB-BAA5-BFEB752B82CC}" type="pres">
      <dgm:prSet presAssocID="{156319E2-4935-4D5A-B8EC-A815EE258C0A}" presName="theInnerList" presStyleCnt="0"/>
      <dgm:spPr/>
    </dgm:pt>
    <dgm:pt modelId="{D09E31EA-2CB3-4187-9B79-09F9BFC273FB}" type="pres">
      <dgm:prSet presAssocID="{17338AC9-8D4D-4613-96A0-0BE181229B4F}" presName="childNode" presStyleLbl="node1" presStyleIdx="1" presStyleCnt="3">
        <dgm:presLayoutVars>
          <dgm:bulletEnabled val="1"/>
        </dgm:presLayoutVars>
      </dgm:prSet>
      <dgm:spPr>
        <a:xfrm>
          <a:off x="3916297" y="1266348"/>
          <a:ext cx="2665542" cy="2743755"/>
        </a:xfrm>
        <a:prstGeom prst="roundRect">
          <a:avLst>
            <a:gd name="adj" fmla="val 10000"/>
          </a:avLst>
        </a:prstGeom>
      </dgm:spPr>
    </dgm:pt>
    <dgm:pt modelId="{3678A114-36D1-4CE8-B9F3-AA4D8BB377FF}" type="pres">
      <dgm:prSet presAssocID="{156319E2-4935-4D5A-B8EC-A815EE258C0A}" presName="aSpace" presStyleCnt="0"/>
      <dgm:spPr/>
    </dgm:pt>
    <dgm:pt modelId="{B3BE790E-1183-48D9-AC63-DC98877BBDC7}" type="pres">
      <dgm:prSet presAssocID="{A8863AEA-DDEC-4730-A436-B1118761DE62}" presName="compNode" presStyleCnt="0"/>
      <dgm:spPr/>
    </dgm:pt>
    <dgm:pt modelId="{EB330FAD-B9BF-40E8-878B-B8AB88028664}" type="pres">
      <dgm:prSet presAssocID="{A8863AEA-DDEC-4730-A436-B1118761DE62}" presName="aNode" presStyleLbl="bgShp" presStyleIdx="2" presStyleCnt="3"/>
      <dgm:spPr/>
    </dgm:pt>
    <dgm:pt modelId="{3044D605-0674-49D3-ACD9-2DD5378BEBE9}" type="pres">
      <dgm:prSet presAssocID="{A8863AEA-DDEC-4730-A436-B1118761DE62}" presName="textNode" presStyleLbl="bgShp" presStyleIdx="2" presStyleCnt="3"/>
      <dgm:spPr/>
    </dgm:pt>
    <dgm:pt modelId="{304B391E-10D9-4FDF-9C53-6A4CB97102B1}" type="pres">
      <dgm:prSet presAssocID="{A8863AEA-DDEC-4730-A436-B1118761DE62}" presName="compChildNode" presStyleCnt="0"/>
      <dgm:spPr/>
    </dgm:pt>
    <dgm:pt modelId="{682789D6-FF2E-4A23-889B-0D00D195A2C7}" type="pres">
      <dgm:prSet presAssocID="{A8863AEA-DDEC-4730-A436-B1118761DE62}" presName="theInnerList" presStyleCnt="0"/>
      <dgm:spPr/>
    </dgm:pt>
    <dgm:pt modelId="{4BC9B17F-CF4B-48DB-84D9-128F288BDBC4}" type="pres">
      <dgm:prSet presAssocID="{648542BA-7924-41B8-B1B5-B6FBE58A3E8F}" presName="childNode" presStyleLbl="node1" presStyleIdx="2" presStyleCnt="3">
        <dgm:presLayoutVars>
          <dgm:bulletEnabled val="1"/>
        </dgm:presLayoutVars>
      </dgm:prSet>
      <dgm:spPr>
        <a:xfrm>
          <a:off x="7498120" y="1266348"/>
          <a:ext cx="2665542" cy="2743755"/>
        </a:xfrm>
        <a:prstGeom prst="roundRect">
          <a:avLst>
            <a:gd name="adj" fmla="val 10000"/>
          </a:avLst>
        </a:prstGeom>
      </dgm:spPr>
    </dgm:pt>
  </dgm:ptLst>
  <dgm:cxnLst>
    <dgm:cxn modelId="{129E4804-058F-409C-B20A-49276B5DB198}" type="presOf" srcId="{A8863AEA-DDEC-4730-A436-B1118761DE62}" destId="{3044D605-0674-49D3-ACD9-2DD5378BEBE9}" srcOrd="1" destOrd="0" presId="urn:microsoft.com/office/officeart/2005/8/layout/lProcess2"/>
    <dgm:cxn modelId="{0F55D00F-DBFA-4803-A5C9-58EC41D55EB7}" type="presOf" srcId="{B23737B9-BC5F-4BD5-9999-CAB951AF5399}" destId="{8616A372-C68D-4471-A600-3757825680DC}" srcOrd="0" destOrd="0" presId="urn:microsoft.com/office/officeart/2005/8/layout/lProcess2"/>
    <dgm:cxn modelId="{C418CD12-01D8-494E-83EC-D4ABD4615863}" srcId="{B23737B9-BC5F-4BD5-9999-CAB951AF5399}" destId="{5FBE816B-AE34-4F2D-8FFF-19905714F872}" srcOrd="0" destOrd="0" parTransId="{E64973CA-D07C-4896-9477-574CF6B35F99}" sibTransId="{82E30731-D043-47D2-B931-7A4030E3CDEE}"/>
    <dgm:cxn modelId="{1AFBF12F-C385-465A-93A6-70E27DFC841D}" type="presOf" srcId="{A8863AEA-DDEC-4730-A436-B1118761DE62}" destId="{EB330FAD-B9BF-40E8-878B-B8AB88028664}" srcOrd="0" destOrd="0" presId="urn:microsoft.com/office/officeart/2005/8/layout/lProcess2"/>
    <dgm:cxn modelId="{CBFDA93A-F9DD-47D1-BB03-18C98FCEDA47}" srcId="{A8863AEA-DDEC-4730-A436-B1118761DE62}" destId="{648542BA-7924-41B8-B1B5-B6FBE58A3E8F}" srcOrd="0" destOrd="0" parTransId="{45A3D042-2E27-4ECB-BD16-90FAB4624C87}" sibTransId="{87CE56D3-0AAF-43EB-9616-95E8AC9280B6}"/>
    <dgm:cxn modelId="{1A132E67-6C7A-402B-9AFF-35D1AA6DB68A}" type="presOf" srcId="{5670DFA6-2E84-4F35-A1A3-3C533B874FC0}" destId="{D7995A1A-1DB7-4D08-8B21-526CBF5AD374}" srcOrd="0" destOrd="0" presId="urn:microsoft.com/office/officeart/2005/8/layout/lProcess2"/>
    <dgm:cxn modelId="{405B9E95-F959-4590-9DA1-9A02F31DB047}" type="presOf" srcId="{648542BA-7924-41B8-B1B5-B6FBE58A3E8F}" destId="{4BC9B17F-CF4B-48DB-84D9-128F288BDBC4}" srcOrd="0" destOrd="0" presId="urn:microsoft.com/office/officeart/2005/8/layout/lProcess2"/>
    <dgm:cxn modelId="{54C158A6-434F-498D-9266-751A22CB004E}" srcId="{5FBE816B-AE34-4F2D-8FFF-19905714F872}" destId="{5670DFA6-2E84-4F35-A1A3-3C533B874FC0}" srcOrd="0" destOrd="0" parTransId="{BE7777FA-E92E-49E4-B2B1-494695640501}" sibTransId="{7D647ACA-8A23-4A8C-A101-DE8EA53FE07E}"/>
    <dgm:cxn modelId="{157F5EAE-B178-4016-B795-9F590E13CDE6}" type="presOf" srcId="{5FBE816B-AE34-4F2D-8FFF-19905714F872}" destId="{EF9F1A04-D1C7-425E-896E-EDA280BC5EFA}" srcOrd="1" destOrd="0" presId="urn:microsoft.com/office/officeart/2005/8/layout/lProcess2"/>
    <dgm:cxn modelId="{EB1E5DB4-4F78-425D-B114-EB5340BB6526}" srcId="{B23737B9-BC5F-4BD5-9999-CAB951AF5399}" destId="{A8863AEA-DDEC-4730-A436-B1118761DE62}" srcOrd="2" destOrd="0" parTransId="{F52E9B00-3A6A-46F0-BFA2-39C99E01D930}" sibTransId="{6CE149EF-846D-4814-A2E1-7BE2CF9A54DD}"/>
    <dgm:cxn modelId="{F377E6B7-F4FD-4EFC-B1EA-635848D16FE7}" srcId="{B23737B9-BC5F-4BD5-9999-CAB951AF5399}" destId="{156319E2-4935-4D5A-B8EC-A815EE258C0A}" srcOrd="1" destOrd="0" parTransId="{D5208953-DF6F-4C18-914F-FFF3CCF2C07A}" sibTransId="{8BF8F472-98AF-4D37-955D-4C062EA7F95C}"/>
    <dgm:cxn modelId="{715E0BC6-7706-4ADF-8471-826841B29502}" type="presOf" srcId="{5FBE816B-AE34-4F2D-8FFF-19905714F872}" destId="{FD695FBF-49AA-4B6D-B764-3D87D5464320}" srcOrd="0" destOrd="0" presId="urn:microsoft.com/office/officeart/2005/8/layout/lProcess2"/>
    <dgm:cxn modelId="{57B3E7D6-C042-42BC-BED3-A6E4B599E604}" type="presOf" srcId="{156319E2-4935-4D5A-B8EC-A815EE258C0A}" destId="{D6F8F2C4-A61F-446E-85CC-BEBD3DD8F68E}" srcOrd="0" destOrd="0" presId="urn:microsoft.com/office/officeart/2005/8/layout/lProcess2"/>
    <dgm:cxn modelId="{50242DE5-1E53-4360-AA56-CB7C6A206BD3}" srcId="{156319E2-4935-4D5A-B8EC-A815EE258C0A}" destId="{17338AC9-8D4D-4613-96A0-0BE181229B4F}" srcOrd="0" destOrd="0" parTransId="{52FCB2E5-E6FE-4CD5-9538-268F95102BBA}" sibTransId="{9746ED14-114A-42DD-AC6C-C9D1BE56E51A}"/>
    <dgm:cxn modelId="{8F29D0F7-FC69-4571-AF34-3A1986EC8A5E}" type="presOf" srcId="{17338AC9-8D4D-4613-96A0-0BE181229B4F}" destId="{D09E31EA-2CB3-4187-9B79-09F9BFC273FB}" srcOrd="0" destOrd="0" presId="urn:microsoft.com/office/officeart/2005/8/layout/lProcess2"/>
    <dgm:cxn modelId="{8BE302FC-7E2E-48E8-B7F6-F5402C1515C9}" type="presOf" srcId="{156319E2-4935-4D5A-B8EC-A815EE258C0A}" destId="{06125C48-9F73-414B-9A25-8B3D67ACB1D6}" srcOrd="1" destOrd="0" presId="urn:microsoft.com/office/officeart/2005/8/layout/lProcess2"/>
    <dgm:cxn modelId="{DCA124F0-54C6-48F4-A4A7-A77E266D57CB}" type="presParOf" srcId="{8616A372-C68D-4471-A600-3757825680DC}" destId="{C4C4FE9B-84A5-4F4E-BF11-9E26475D192C}" srcOrd="0" destOrd="0" presId="urn:microsoft.com/office/officeart/2005/8/layout/lProcess2"/>
    <dgm:cxn modelId="{30745082-1E1F-4050-BC9A-BBBC5889E5E4}" type="presParOf" srcId="{C4C4FE9B-84A5-4F4E-BF11-9E26475D192C}" destId="{FD695FBF-49AA-4B6D-B764-3D87D5464320}" srcOrd="0" destOrd="0" presId="urn:microsoft.com/office/officeart/2005/8/layout/lProcess2"/>
    <dgm:cxn modelId="{F257838D-72F1-43B0-ACCC-ACA2306DB4F4}" type="presParOf" srcId="{C4C4FE9B-84A5-4F4E-BF11-9E26475D192C}" destId="{EF9F1A04-D1C7-425E-896E-EDA280BC5EFA}" srcOrd="1" destOrd="0" presId="urn:microsoft.com/office/officeart/2005/8/layout/lProcess2"/>
    <dgm:cxn modelId="{63F79BAF-FBFD-4D49-8393-3AF66E982B1E}" type="presParOf" srcId="{C4C4FE9B-84A5-4F4E-BF11-9E26475D192C}" destId="{B2647D5B-F7AD-4F39-9DC1-8A5D56F8030D}" srcOrd="2" destOrd="0" presId="urn:microsoft.com/office/officeart/2005/8/layout/lProcess2"/>
    <dgm:cxn modelId="{2B84F0F1-B980-4366-B6E9-DD377EC13B52}" type="presParOf" srcId="{B2647D5B-F7AD-4F39-9DC1-8A5D56F8030D}" destId="{0471B127-3782-46CE-AC28-83716AA747B5}" srcOrd="0" destOrd="0" presId="urn:microsoft.com/office/officeart/2005/8/layout/lProcess2"/>
    <dgm:cxn modelId="{3A058758-2084-4BDA-8FAB-E72A9411D665}" type="presParOf" srcId="{0471B127-3782-46CE-AC28-83716AA747B5}" destId="{D7995A1A-1DB7-4D08-8B21-526CBF5AD374}" srcOrd="0" destOrd="0" presId="urn:microsoft.com/office/officeart/2005/8/layout/lProcess2"/>
    <dgm:cxn modelId="{E5DAF8BA-0B26-43A2-8216-F3AD560CD2EA}" type="presParOf" srcId="{8616A372-C68D-4471-A600-3757825680DC}" destId="{714C193D-D75F-4362-91F5-9E1B5CB23336}" srcOrd="1" destOrd="0" presId="urn:microsoft.com/office/officeart/2005/8/layout/lProcess2"/>
    <dgm:cxn modelId="{6F397B2A-CCDA-4216-A4E1-0FA4E779F9B2}" type="presParOf" srcId="{8616A372-C68D-4471-A600-3757825680DC}" destId="{6BB3BE4D-FA99-47D3-8987-BAFF2963E0EB}" srcOrd="2" destOrd="0" presId="urn:microsoft.com/office/officeart/2005/8/layout/lProcess2"/>
    <dgm:cxn modelId="{5700B820-1969-4DF2-82FF-DF233D5C4936}" type="presParOf" srcId="{6BB3BE4D-FA99-47D3-8987-BAFF2963E0EB}" destId="{D6F8F2C4-A61F-446E-85CC-BEBD3DD8F68E}" srcOrd="0" destOrd="0" presId="urn:microsoft.com/office/officeart/2005/8/layout/lProcess2"/>
    <dgm:cxn modelId="{1E9C2645-F24A-4D70-AB83-ECFAFF1C76C9}" type="presParOf" srcId="{6BB3BE4D-FA99-47D3-8987-BAFF2963E0EB}" destId="{06125C48-9F73-414B-9A25-8B3D67ACB1D6}" srcOrd="1" destOrd="0" presId="urn:microsoft.com/office/officeart/2005/8/layout/lProcess2"/>
    <dgm:cxn modelId="{BAAC5FF3-41A6-4F47-BEEA-E6909EF21DDC}" type="presParOf" srcId="{6BB3BE4D-FA99-47D3-8987-BAFF2963E0EB}" destId="{5007928D-4B87-4A90-879B-5E6C48DCF2C1}" srcOrd="2" destOrd="0" presId="urn:microsoft.com/office/officeart/2005/8/layout/lProcess2"/>
    <dgm:cxn modelId="{63376EDD-390A-4E3C-9C9F-5D3D2A989C0B}" type="presParOf" srcId="{5007928D-4B87-4A90-879B-5E6C48DCF2C1}" destId="{1D5A6267-56D3-40DB-BAA5-BFEB752B82CC}" srcOrd="0" destOrd="0" presId="urn:microsoft.com/office/officeart/2005/8/layout/lProcess2"/>
    <dgm:cxn modelId="{1A3F766F-3461-48F4-9902-D38A5DD72D2E}" type="presParOf" srcId="{1D5A6267-56D3-40DB-BAA5-BFEB752B82CC}" destId="{D09E31EA-2CB3-4187-9B79-09F9BFC273FB}" srcOrd="0" destOrd="0" presId="urn:microsoft.com/office/officeart/2005/8/layout/lProcess2"/>
    <dgm:cxn modelId="{4F147183-BBFB-487E-8688-FEE86CD049D0}" type="presParOf" srcId="{8616A372-C68D-4471-A600-3757825680DC}" destId="{3678A114-36D1-4CE8-B9F3-AA4D8BB377FF}" srcOrd="3" destOrd="0" presId="urn:microsoft.com/office/officeart/2005/8/layout/lProcess2"/>
    <dgm:cxn modelId="{E44A97FB-AAD4-4E20-928E-D7401D0936C4}" type="presParOf" srcId="{8616A372-C68D-4471-A600-3757825680DC}" destId="{B3BE790E-1183-48D9-AC63-DC98877BBDC7}" srcOrd="4" destOrd="0" presId="urn:microsoft.com/office/officeart/2005/8/layout/lProcess2"/>
    <dgm:cxn modelId="{11A44E7D-61E8-42AA-A503-D51E1076CD53}" type="presParOf" srcId="{B3BE790E-1183-48D9-AC63-DC98877BBDC7}" destId="{EB330FAD-B9BF-40E8-878B-B8AB88028664}" srcOrd="0" destOrd="0" presId="urn:microsoft.com/office/officeart/2005/8/layout/lProcess2"/>
    <dgm:cxn modelId="{331BE0C3-B02E-4D31-B09D-97A7A8868C24}" type="presParOf" srcId="{B3BE790E-1183-48D9-AC63-DC98877BBDC7}" destId="{3044D605-0674-49D3-ACD9-2DD5378BEBE9}" srcOrd="1" destOrd="0" presId="urn:microsoft.com/office/officeart/2005/8/layout/lProcess2"/>
    <dgm:cxn modelId="{46CA8BF1-B5FD-4367-B4E3-D5D235C8F70D}" type="presParOf" srcId="{B3BE790E-1183-48D9-AC63-DC98877BBDC7}" destId="{304B391E-10D9-4FDF-9C53-6A4CB97102B1}" srcOrd="2" destOrd="0" presId="urn:microsoft.com/office/officeart/2005/8/layout/lProcess2"/>
    <dgm:cxn modelId="{F366A588-26ED-4DB0-B44C-3881AC3B210B}" type="presParOf" srcId="{304B391E-10D9-4FDF-9C53-6A4CB97102B1}" destId="{682789D6-FF2E-4A23-889B-0D00D195A2C7}" srcOrd="0" destOrd="0" presId="urn:microsoft.com/office/officeart/2005/8/layout/lProcess2"/>
    <dgm:cxn modelId="{CAA132AA-4AB9-48A4-BD53-DB2FE3E907E0}" type="presParOf" srcId="{682789D6-FF2E-4A23-889B-0D00D195A2C7}" destId="{4BC9B17F-CF4B-48DB-84D9-128F288BDBC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23737B9-BC5F-4BD5-9999-CAB951AF5399}" type="doc">
      <dgm:prSet loTypeId="urn:microsoft.com/office/officeart/2005/8/layout/lProcess2" loCatId="list" qsTypeId="urn:microsoft.com/office/officeart/2005/8/quickstyle/simple1" qsCatId="simple" csTypeId="urn:microsoft.com/office/officeart/2005/8/colors/accent6_1" csCatId="accent6" phldr="1"/>
      <dgm:spPr/>
    </dgm:pt>
    <dgm:pt modelId="{5FBE816B-AE34-4F2D-8FFF-19905714F872}">
      <dgm:prSet phldrT="[Text]"/>
      <dgm:spPr/>
      <dgm:t>
        <a:bodyPr/>
        <a:lstStyle/>
        <a:p>
          <a:r>
            <a:rPr lang="en-IE" b="1" dirty="0"/>
            <a:t>Major</a:t>
          </a:r>
          <a:r>
            <a:rPr lang="en-IE" dirty="0"/>
            <a:t> </a:t>
          </a:r>
          <a:br>
            <a:rPr lang="en-IE" dirty="0"/>
          </a:br>
          <a:r>
            <a:rPr lang="en-IE" dirty="0"/>
            <a:t>version number</a:t>
          </a:r>
        </a:p>
      </dgm:t>
    </dgm:pt>
    <dgm:pt modelId="{E64973CA-D07C-4896-9477-574CF6B35F99}" type="parTrans" cxnId="{C418CD12-01D8-494E-83EC-D4ABD4615863}">
      <dgm:prSet/>
      <dgm:spPr/>
      <dgm:t>
        <a:bodyPr/>
        <a:lstStyle/>
        <a:p>
          <a:endParaRPr lang="en-IE"/>
        </a:p>
      </dgm:t>
    </dgm:pt>
    <dgm:pt modelId="{82E30731-D043-47D2-B931-7A4030E3CDEE}" type="sibTrans" cxnId="{C418CD12-01D8-494E-83EC-D4ABD4615863}">
      <dgm:prSet/>
      <dgm:spPr/>
      <dgm:t>
        <a:bodyPr/>
        <a:lstStyle/>
        <a:p>
          <a:endParaRPr lang="en-IE"/>
        </a:p>
      </dgm:t>
    </dgm:pt>
    <dgm:pt modelId="{156319E2-4935-4D5A-B8EC-A815EE258C0A}">
      <dgm:prSet phldrT="[Text]"/>
      <dgm:spPr/>
      <dgm:t>
        <a:bodyPr/>
        <a:lstStyle/>
        <a:p>
          <a:r>
            <a:rPr lang="en-IE" b="1" dirty="0"/>
            <a:t>Minor</a:t>
          </a:r>
          <a:r>
            <a:rPr lang="en-IE" dirty="0"/>
            <a:t> </a:t>
          </a:r>
          <a:br>
            <a:rPr lang="en-IE" dirty="0"/>
          </a:br>
          <a:r>
            <a:rPr lang="en-IE" dirty="0"/>
            <a:t>version number</a:t>
          </a:r>
        </a:p>
      </dgm:t>
    </dgm:pt>
    <dgm:pt modelId="{D5208953-DF6F-4C18-914F-FFF3CCF2C07A}" type="parTrans" cxnId="{F377E6B7-F4FD-4EFC-B1EA-635848D16FE7}">
      <dgm:prSet/>
      <dgm:spPr/>
      <dgm:t>
        <a:bodyPr/>
        <a:lstStyle/>
        <a:p>
          <a:endParaRPr lang="en-IE"/>
        </a:p>
      </dgm:t>
    </dgm:pt>
    <dgm:pt modelId="{8BF8F472-98AF-4D37-955D-4C062EA7F95C}" type="sibTrans" cxnId="{F377E6B7-F4FD-4EFC-B1EA-635848D16FE7}">
      <dgm:prSet/>
      <dgm:spPr/>
      <dgm:t>
        <a:bodyPr/>
        <a:lstStyle/>
        <a:p>
          <a:endParaRPr lang="en-IE"/>
        </a:p>
      </dgm:t>
    </dgm:pt>
    <dgm:pt modelId="{648542BA-7924-41B8-B1B5-B6FBE58A3E8F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7200" kern="1200" dirty="0">
            <a:latin typeface="Calibri" panose="020F0502020204030204"/>
            <a:ea typeface="+mn-ea"/>
            <a:cs typeface="+mn-cs"/>
          </a:endParaRPr>
        </a:p>
      </dgm:t>
    </dgm:pt>
    <dgm:pt modelId="{45A3D042-2E27-4ECB-BD16-90FAB4624C87}" type="parTrans" cxnId="{CBFDA93A-F9DD-47D1-BB03-18C98FCEDA47}">
      <dgm:prSet/>
      <dgm:spPr/>
      <dgm:t>
        <a:bodyPr/>
        <a:lstStyle/>
        <a:p>
          <a:endParaRPr lang="en-IE"/>
        </a:p>
      </dgm:t>
    </dgm:pt>
    <dgm:pt modelId="{87CE56D3-0AAF-43EB-9616-95E8AC9280B6}" type="sibTrans" cxnId="{CBFDA93A-F9DD-47D1-BB03-18C98FCEDA47}">
      <dgm:prSet/>
      <dgm:spPr/>
      <dgm:t>
        <a:bodyPr/>
        <a:lstStyle/>
        <a:p>
          <a:endParaRPr lang="en-IE"/>
        </a:p>
      </dgm:t>
    </dgm:pt>
    <dgm:pt modelId="{5670DFA6-2E84-4F35-A1A3-3C533B874FC0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900" kern="1200" dirty="0">
              <a:latin typeface="Calibri" panose="020F0502020204030204"/>
              <a:ea typeface="+mn-ea"/>
              <a:cs typeface="+mn-cs"/>
            </a:rPr>
            <a:t>1</a:t>
          </a:r>
        </a:p>
      </dgm:t>
    </dgm:pt>
    <dgm:pt modelId="{BE7777FA-E92E-49E4-B2B1-494695640501}" type="parTrans" cxnId="{54C158A6-434F-498D-9266-751A22CB004E}">
      <dgm:prSet/>
      <dgm:spPr/>
      <dgm:t>
        <a:bodyPr/>
        <a:lstStyle/>
        <a:p>
          <a:endParaRPr lang="en-IE"/>
        </a:p>
      </dgm:t>
    </dgm:pt>
    <dgm:pt modelId="{7D647ACA-8A23-4A8C-A101-DE8EA53FE07E}" type="sibTrans" cxnId="{54C158A6-434F-498D-9266-751A22CB004E}">
      <dgm:prSet/>
      <dgm:spPr/>
      <dgm:t>
        <a:bodyPr/>
        <a:lstStyle/>
        <a:p>
          <a:endParaRPr lang="en-IE"/>
        </a:p>
      </dgm:t>
    </dgm:pt>
    <dgm:pt modelId="{17338AC9-8D4D-4613-96A0-0BE181229B4F}">
      <dgm:prSet phldrT="[Text]" custT="1"/>
      <dgm:spPr/>
      <dgm:t>
        <a:bodyPr spcFirstLastPara="0" vert="horz" wrap="square" lIns="505460" tIns="379095" rIns="505460" bIns="379095" numCol="1" spcCol="1270" anchor="ctr" anchorCtr="0"/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500" kern="1200" dirty="0">
              <a:latin typeface="Calibri" panose="020F0502020204030204"/>
              <a:ea typeface="+mn-ea"/>
              <a:cs typeface="+mn-cs"/>
            </a:rPr>
            <a:t>3</a:t>
          </a:r>
        </a:p>
      </dgm:t>
    </dgm:pt>
    <dgm:pt modelId="{52FCB2E5-E6FE-4CD5-9538-268F95102BBA}" type="parTrans" cxnId="{50242DE5-1E53-4360-AA56-CB7C6A206BD3}">
      <dgm:prSet/>
      <dgm:spPr/>
      <dgm:t>
        <a:bodyPr/>
        <a:lstStyle/>
        <a:p>
          <a:endParaRPr lang="en-IE"/>
        </a:p>
      </dgm:t>
    </dgm:pt>
    <dgm:pt modelId="{9746ED14-114A-42DD-AC6C-C9D1BE56E51A}" type="sibTrans" cxnId="{50242DE5-1E53-4360-AA56-CB7C6A206BD3}">
      <dgm:prSet/>
      <dgm:spPr/>
      <dgm:t>
        <a:bodyPr/>
        <a:lstStyle/>
        <a:p>
          <a:endParaRPr lang="en-IE"/>
        </a:p>
      </dgm:t>
    </dgm:pt>
    <dgm:pt modelId="{A8863AEA-DDEC-4730-A436-B1118761DE62}">
      <dgm:prSet phldrT="[Text]"/>
      <dgm:spPr/>
      <dgm:t>
        <a:bodyPr/>
        <a:lstStyle/>
        <a:p>
          <a:r>
            <a:rPr lang="en-IE" b="1" dirty="0"/>
            <a:t>Patch </a:t>
          </a:r>
          <a:br>
            <a:rPr lang="en-IE" b="1" dirty="0"/>
          </a:br>
          <a:r>
            <a:rPr lang="en-IE" dirty="0"/>
            <a:t>(revision number)</a:t>
          </a:r>
        </a:p>
      </dgm:t>
    </dgm:pt>
    <dgm:pt modelId="{F52E9B00-3A6A-46F0-BFA2-39C99E01D930}" type="parTrans" cxnId="{EB1E5DB4-4F78-425D-B114-EB5340BB6526}">
      <dgm:prSet/>
      <dgm:spPr/>
      <dgm:t>
        <a:bodyPr/>
        <a:lstStyle/>
        <a:p>
          <a:endParaRPr lang="en-IE"/>
        </a:p>
      </dgm:t>
    </dgm:pt>
    <dgm:pt modelId="{6CE149EF-846D-4814-A2E1-7BE2CF9A54DD}" type="sibTrans" cxnId="{EB1E5DB4-4F78-425D-B114-EB5340BB6526}">
      <dgm:prSet/>
      <dgm:spPr/>
      <dgm:t>
        <a:bodyPr/>
        <a:lstStyle/>
        <a:p>
          <a:endParaRPr lang="en-IE"/>
        </a:p>
      </dgm:t>
    </dgm:pt>
    <dgm:pt modelId="{8616A372-C68D-4471-A600-3757825680DC}" type="pres">
      <dgm:prSet presAssocID="{B23737B9-BC5F-4BD5-9999-CAB951AF5399}" presName="theList" presStyleCnt="0">
        <dgm:presLayoutVars>
          <dgm:dir/>
          <dgm:animLvl val="lvl"/>
          <dgm:resizeHandles val="exact"/>
        </dgm:presLayoutVars>
      </dgm:prSet>
      <dgm:spPr/>
    </dgm:pt>
    <dgm:pt modelId="{C4C4FE9B-84A5-4F4E-BF11-9E26475D192C}" type="pres">
      <dgm:prSet presAssocID="{5FBE816B-AE34-4F2D-8FFF-19905714F872}" presName="compNode" presStyleCnt="0"/>
      <dgm:spPr/>
    </dgm:pt>
    <dgm:pt modelId="{FD695FBF-49AA-4B6D-B764-3D87D5464320}" type="pres">
      <dgm:prSet presAssocID="{5FBE816B-AE34-4F2D-8FFF-19905714F872}" presName="aNode" presStyleLbl="bgShp" presStyleIdx="0" presStyleCnt="3"/>
      <dgm:spPr/>
    </dgm:pt>
    <dgm:pt modelId="{EF9F1A04-D1C7-425E-896E-EDA280BC5EFA}" type="pres">
      <dgm:prSet presAssocID="{5FBE816B-AE34-4F2D-8FFF-19905714F872}" presName="textNode" presStyleLbl="bgShp" presStyleIdx="0" presStyleCnt="3"/>
      <dgm:spPr/>
    </dgm:pt>
    <dgm:pt modelId="{B2647D5B-F7AD-4F39-9DC1-8A5D56F8030D}" type="pres">
      <dgm:prSet presAssocID="{5FBE816B-AE34-4F2D-8FFF-19905714F872}" presName="compChildNode" presStyleCnt="0"/>
      <dgm:spPr/>
    </dgm:pt>
    <dgm:pt modelId="{0471B127-3782-46CE-AC28-83716AA747B5}" type="pres">
      <dgm:prSet presAssocID="{5FBE816B-AE34-4F2D-8FFF-19905714F872}" presName="theInnerList" presStyleCnt="0"/>
      <dgm:spPr/>
    </dgm:pt>
    <dgm:pt modelId="{D7995A1A-1DB7-4D08-8B21-526CBF5AD374}" type="pres">
      <dgm:prSet presAssocID="{5670DFA6-2E84-4F35-A1A3-3C533B874FC0}" presName="childNode" presStyleLbl="node1" presStyleIdx="0" presStyleCnt="3">
        <dgm:presLayoutVars>
          <dgm:bulletEnabled val="1"/>
        </dgm:presLayoutVars>
      </dgm:prSet>
      <dgm:spPr>
        <a:xfrm>
          <a:off x="334474" y="1266348"/>
          <a:ext cx="2665542" cy="2743755"/>
        </a:xfrm>
        <a:prstGeom prst="roundRect">
          <a:avLst>
            <a:gd name="adj" fmla="val 10000"/>
          </a:avLst>
        </a:prstGeom>
      </dgm:spPr>
    </dgm:pt>
    <dgm:pt modelId="{714C193D-D75F-4362-91F5-9E1B5CB23336}" type="pres">
      <dgm:prSet presAssocID="{5FBE816B-AE34-4F2D-8FFF-19905714F872}" presName="aSpace" presStyleCnt="0"/>
      <dgm:spPr/>
    </dgm:pt>
    <dgm:pt modelId="{6BB3BE4D-FA99-47D3-8987-BAFF2963E0EB}" type="pres">
      <dgm:prSet presAssocID="{156319E2-4935-4D5A-B8EC-A815EE258C0A}" presName="compNode" presStyleCnt="0"/>
      <dgm:spPr/>
    </dgm:pt>
    <dgm:pt modelId="{D6F8F2C4-A61F-446E-85CC-BEBD3DD8F68E}" type="pres">
      <dgm:prSet presAssocID="{156319E2-4935-4D5A-B8EC-A815EE258C0A}" presName="aNode" presStyleLbl="bgShp" presStyleIdx="1" presStyleCnt="3"/>
      <dgm:spPr/>
    </dgm:pt>
    <dgm:pt modelId="{06125C48-9F73-414B-9A25-8B3D67ACB1D6}" type="pres">
      <dgm:prSet presAssocID="{156319E2-4935-4D5A-B8EC-A815EE258C0A}" presName="textNode" presStyleLbl="bgShp" presStyleIdx="1" presStyleCnt="3"/>
      <dgm:spPr/>
    </dgm:pt>
    <dgm:pt modelId="{5007928D-4B87-4A90-879B-5E6C48DCF2C1}" type="pres">
      <dgm:prSet presAssocID="{156319E2-4935-4D5A-B8EC-A815EE258C0A}" presName="compChildNode" presStyleCnt="0"/>
      <dgm:spPr/>
    </dgm:pt>
    <dgm:pt modelId="{1D5A6267-56D3-40DB-BAA5-BFEB752B82CC}" type="pres">
      <dgm:prSet presAssocID="{156319E2-4935-4D5A-B8EC-A815EE258C0A}" presName="theInnerList" presStyleCnt="0"/>
      <dgm:spPr/>
    </dgm:pt>
    <dgm:pt modelId="{D09E31EA-2CB3-4187-9B79-09F9BFC273FB}" type="pres">
      <dgm:prSet presAssocID="{17338AC9-8D4D-4613-96A0-0BE181229B4F}" presName="childNode" presStyleLbl="node1" presStyleIdx="1" presStyleCnt="3">
        <dgm:presLayoutVars>
          <dgm:bulletEnabled val="1"/>
        </dgm:presLayoutVars>
      </dgm:prSet>
      <dgm:spPr>
        <a:xfrm>
          <a:off x="3916297" y="1266348"/>
          <a:ext cx="2665542" cy="2743755"/>
        </a:xfrm>
        <a:prstGeom prst="roundRect">
          <a:avLst>
            <a:gd name="adj" fmla="val 10000"/>
          </a:avLst>
        </a:prstGeom>
      </dgm:spPr>
    </dgm:pt>
    <dgm:pt modelId="{3678A114-36D1-4CE8-B9F3-AA4D8BB377FF}" type="pres">
      <dgm:prSet presAssocID="{156319E2-4935-4D5A-B8EC-A815EE258C0A}" presName="aSpace" presStyleCnt="0"/>
      <dgm:spPr/>
    </dgm:pt>
    <dgm:pt modelId="{B3BE790E-1183-48D9-AC63-DC98877BBDC7}" type="pres">
      <dgm:prSet presAssocID="{A8863AEA-DDEC-4730-A436-B1118761DE62}" presName="compNode" presStyleCnt="0"/>
      <dgm:spPr/>
    </dgm:pt>
    <dgm:pt modelId="{EB330FAD-B9BF-40E8-878B-B8AB88028664}" type="pres">
      <dgm:prSet presAssocID="{A8863AEA-DDEC-4730-A436-B1118761DE62}" presName="aNode" presStyleLbl="bgShp" presStyleIdx="2" presStyleCnt="3"/>
      <dgm:spPr/>
    </dgm:pt>
    <dgm:pt modelId="{3044D605-0674-49D3-ACD9-2DD5378BEBE9}" type="pres">
      <dgm:prSet presAssocID="{A8863AEA-DDEC-4730-A436-B1118761DE62}" presName="textNode" presStyleLbl="bgShp" presStyleIdx="2" presStyleCnt="3"/>
      <dgm:spPr/>
    </dgm:pt>
    <dgm:pt modelId="{304B391E-10D9-4FDF-9C53-6A4CB97102B1}" type="pres">
      <dgm:prSet presAssocID="{A8863AEA-DDEC-4730-A436-B1118761DE62}" presName="compChildNode" presStyleCnt="0"/>
      <dgm:spPr/>
    </dgm:pt>
    <dgm:pt modelId="{682789D6-FF2E-4A23-889B-0D00D195A2C7}" type="pres">
      <dgm:prSet presAssocID="{A8863AEA-DDEC-4730-A436-B1118761DE62}" presName="theInnerList" presStyleCnt="0"/>
      <dgm:spPr/>
    </dgm:pt>
    <dgm:pt modelId="{4BC9B17F-CF4B-48DB-84D9-128F288BDBC4}" type="pres">
      <dgm:prSet presAssocID="{648542BA-7924-41B8-B1B5-B6FBE58A3E8F}" presName="childNode" presStyleLbl="node1" presStyleIdx="2" presStyleCnt="3">
        <dgm:presLayoutVars>
          <dgm:bulletEnabled val="1"/>
        </dgm:presLayoutVars>
      </dgm:prSet>
      <dgm:spPr>
        <a:xfrm>
          <a:off x="7498120" y="1266348"/>
          <a:ext cx="2665542" cy="2743755"/>
        </a:xfrm>
        <a:prstGeom prst="roundRect">
          <a:avLst>
            <a:gd name="adj" fmla="val 10000"/>
          </a:avLst>
        </a:prstGeom>
      </dgm:spPr>
    </dgm:pt>
  </dgm:ptLst>
  <dgm:cxnLst>
    <dgm:cxn modelId="{129E4804-058F-409C-B20A-49276B5DB198}" type="presOf" srcId="{A8863AEA-DDEC-4730-A436-B1118761DE62}" destId="{3044D605-0674-49D3-ACD9-2DD5378BEBE9}" srcOrd="1" destOrd="0" presId="urn:microsoft.com/office/officeart/2005/8/layout/lProcess2"/>
    <dgm:cxn modelId="{0F55D00F-DBFA-4803-A5C9-58EC41D55EB7}" type="presOf" srcId="{B23737B9-BC5F-4BD5-9999-CAB951AF5399}" destId="{8616A372-C68D-4471-A600-3757825680DC}" srcOrd="0" destOrd="0" presId="urn:microsoft.com/office/officeart/2005/8/layout/lProcess2"/>
    <dgm:cxn modelId="{C418CD12-01D8-494E-83EC-D4ABD4615863}" srcId="{B23737B9-BC5F-4BD5-9999-CAB951AF5399}" destId="{5FBE816B-AE34-4F2D-8FFF-19905714F872}" srcOrd="0" destOrd="0" parTransId="{E64973CA-D07C-4896-9477-574CF6B35F99}" sibTransId="{82E30731-D043-47D2-B931-7A4030E3CDEE}"/>
    <dgm:cxn modelId="{1AFBF12F-C385-465A-93A6-70E27DFC841D}" type="presOf" srcId="{A8863AEA-DDEC-4730-A436-B1118761DE62}" destId="{EB330FAD-B9BF-40E8-878B-B8AB88028664}" srcOrd="0" destOrd="0" presId="urn:microsoft.com/office/officeart/2005/8/layout/lProcess2"/>
    <dgm:cxn modelId="{CBFDA93A-F9DD-47D1-BB03-18C98FCEDA47}" srcId="{A8863AEA-DDEC-4730-A436-B1118761DE62}" destId="{648542BA-7924-41B8-B1B5-B6FBE58A3E8F}" srcOrd="0" destOrd="0" parTransId="{45A3D042-2E27-4ECB-BD16-90FAB4624C87}" sibTransId="{87CE56D3-0AAF-43EB-9616-95E8AC9280B6}"/>
    <dgm:cxn modelId="{1A132E67-6C7A-402B-9AFF-35D1AA6DB68A}" type="presOf" srcId="{5670DFA6-2E84-4F35-A1A3-3C533B874FC0}" destId="{D7995A1A-1DB7-4D08-8B21-526CBF5AD374}" srcOrd="0" destOrd="0" presId="urn:microsoft.com/office/officeart/2005/8/layout/lProcess2"/>
    <dgm:cxn modelId="{405B9E95-F959-4590-9DA1-9A02F31DB047}" type="presOf" srcId="{648542BA-7924-41B8-B1B5-B6FBE58A3E8F}" destId="{4BC9B17F-CF4B-48DB-84D9-128F288BDBC4}" srcOrd="0" destOrd="0" presId="urn:microsoft.com/office/officeart/2005/8/layout/lProcess2"/>
    <dgm:cxn modelId="{54C158A6-434F-498D-9266-751A22CB004E}" srcId="{5FBE816B-AE34-4F2D-8FFF-19905714F872}" destId="{5670DFA6-2E84-4F35-A1A3-3C533B874FC0}" srcOrd="0" destOrd="0" parTransId="{BE7777FA-E92E-49E4-B2B1-494695640501}" sibTransId="{7D647ACA-8A23-4A8C-A101-DE8EA53FE07E}"/>
    <dgm:cxn modelId="{157F5EAE-B178-4016-B795-9F590E13CDE6}" type="presOf" srcId="{5FBE816B-AE34-4F2D-8FFF-19905714F872}" destId="{EF9F1A04-D1C7-425E-896E-EDA280BC5EFA}" srcOrd="1" destOrd="0" presId="urn:microsoft.com/office/officeart/2005/8/layout/lProcess2"/>
    <dgm:cxn modelId="{EB1E5DB4-4F78-425D-B114-EB5340BB6526}" srcId="{B23737B9-BC5F-4BD5-9999-CAB951AF5399}" destId="{A8863AEA-DDEC-4730-A436-B1118761DE62}" srcOrd="2" destOrd="0" parTransId="{F52E9B00-3A6A-46F0-BFA2-39C99E01D930}" sibTransId="{6CE149EF-846D-4814-A2E1-7BE2CF9A54DD}"/>
    <dgm:cxn modelId="{F377E6B7-F4FD-4EFC-B1EA-635848D16FE7}" srcId="{B23737B9-BC5F-4BD5-9999-CAB951AF5399}" destId="{156319E2-4935-4D5A-B8EC-A815EE258C0A}" srcOrd="1" destOrd="0" parTransId="{D5208953-DF6F-4C18-914F-FFF3CCF2C07A}" sibTransId="{8BF8F472-98AF-4D37-955D-4C062EA7F95C}"/>
    <dgm:cxn modelId="{715E0BC6-7706-4ADF-8471-826841B29502}" type="presOf" srcId="{5FBE816B-AE34-4F2D-8FFF-19905714F872}" destId="{FD695FBF-49AA-4B6D-B764-3D87D5464320}" srcOrd="0" destOrd="0" presId="urn:microsoft.com/office/officeart/2005/8/layout/lProcess2"/>
    <dgm:cxn modelId="{57B3E7D6-C042-42BC-BED3-A6E4B599E604}" type="presOf" srcId="{156319E2-4935-4D5A-B8EC-A815EE258C0A}" destId="{D6F8F2C4-A61F-446E-85CC-BEBD3DD8F68E}" srcOrd="0" destOrd="0" presId="urn:microsoft.com/office/officeart/2005/8/layout/lProcess2"/>
    <dgm:cxn modelId="{50242DE5-1E53-4360-AA56-CB7C6A206BD3}" srcId="{156319E2-4935-4D5A-B8EC-A815EE258C0A}" destId="{17338AC9-8D4D-4613-96A0-0BE181229B4F}" srcOrd="0" destOrd="0" parTransId="{52FCB2E5-E6FE-4CD5-9538-268F95102BBA}" sibTransId="{9746ED14-114A-42DD-AC6C-C9D1BE56E51A}"/>
    <dgm:cxn modelId="{8F29D0F7-FC69-4571-AF34-3A1986EC8A5E}" type="presOf" srcId="{17338AC9-8D4D-4613-96A0-0BE181229B4F}" destId="{D09E31EA-2CB3-4187-9B79-09F9BFC273FB}" srcOrd="0" destOrd="0" presId="urn:microsoft.com/office/officeart/2005/8/layout/lProcess2"/>
    <dgm:cxn modelId="{8BE302FC-7E2E-48E8-B7F6-F5402C1515C9}" type="presOf" srcId="{156319E2-4935-4D5A-B8EC-A815EE258C0A}" destId="{06125C48-9F73-414B-9A25-8B3D67ACB1D6}" srcOrd="1" destOrd="0" presId="urn:microsoft.com/office/officeart/2005/8/layout/lProcess2"/>
    <dgm:cxn modelId="{DCA124F0-54C6-48F4-A4A7-A77E266D57CB}" type="presParOf" srcId="{8616A372-C68D-4471-A600-3757825680DC}" destId="{C4C4FE9B-84A5-4F4E-BF11-9E26475D192C}" srcOrd="0" destOrd="0" presId="urn:microsoft.com/office/officeart/2005/8/layout/lProcess2"/>
    <dgm:cxn modelId="{30745082-1E1F-4050-BC9A-BBBC5889E5E4}" type="presParOf" srcId="{C4C4FE9B-84A5-4F4E-BF11-9E26475D192C}" destId="{FD695FBF-49AA-4B6D-B764-3D87D5464320}" srcOrd="0" destOrd="0" presId="urn:microsoft.com/office/officeart/2005/8/layout/lProcess2"/>
    <dgm:cxn modelId="{F257838D-72F1-43B0-ACCC-ACA2306DB4F4}" type="presParOf" srcId="{C4C4FE9B-84A5-4F4E-BF11-9E26475D192C}" destId="{EF9F1A04-D1C7-425E-896E-EDA280BC5EFA}" srcOrd="1" destOrd="0" presId="urn:microsoft.com/office/officeart/2005/8/layout/lProcess2"/>
    <dgm:cxn modelId="{63F79BAF-FBFD-4D49-8393-3AF66E982B1E}" type="presParOf" srcId="{C4C4FE9B-84A5-4F4E-BF11-9E26475D192C}" destId="{B2647D5B-F7AD-4F39-9DC1-8A5D56F8030D}" srcOrd="2" destOrd="0" presId="urn:microsoft.com/office/officeart/2005/8/layout/lProcess2"/>
    <dgm:cxn modelId="{2B84F0F1-B980-4366-B6E9-DD377EC13B52}" type="presParOf" srcId="{B2647D5B-F7AD-4F39-9DC1-8A5D56F8030D}" destId="{0471B127-3782-46CE-AC28-83716AA747B5}" srcOrd="0" destOrd="0" presId="urn:microsoft.com/office/officeart/2005/8/layout/lProcess2"/>
    <dgm:cxn modelId="{3A058758-2084-4BDA-8FAB-E72A9411D665}" type="presParOf" srcId="{0471B127-3782-46CE-AC28-83716AA747B5}" destId="{D7995A1A-1DB7-4D08-8B21-526CBF5AD374}" srcOrd="0" destOrd="0" presId="urn:microsoft.com/office/officeart/2005/8/layout/lProcess2"/>
    <dgm:cxn modelId="{E5DAF8BA-0B26-43A2-8216-F3AD560CD2EA}" type="presParOf" srcId="{8616A372-C68D-4471-A600-3757825680DC}" destId="{714C193D-D75F-4362-91F5-9E1B5CB23336}" srcOrd="1" destOrd="0" presId="urn:microsoft.com/office/officeart/2005/8/layout/lProcess2"/>
    <dgm:cxn modelId="{6F397B2A-CCDA-4216-A4E1-0FA4E779F9B2}" type="presParOf" srcId="{8616A372-C68D-4471-A600-3757825680DC}" destId="{6BB3BE4D-FA99-47D3-8987-BAFF2963E0EB}" srcOrd="2" destOrd="0" presId="urn:microsoft.com/office/officeart/2005/8/layout/lProcess2"/>
    <dgm:cxn modelId="{5700B820-1969-4DF2-82FF-DF233D5C4936}" type="presParOf" srcId="{6BB3BE4D-FA99-47D3-8987-BAFF2963E0EB}" destId="{D6F8F2C4-A61F-446E-85CC-BEBD3DD8F68E}" srcOrd="0" destOrd="0" presId="urn:microsoft.com/office/officeart/2005/8/layout/lProcess2"/>
    <dgm:cxn modelId="{1E9C2645-F24A-4D70-AB83-ECFAFF1C76C9}" type="presParOf" srcId="{6BB3BE4D-FA99-47D3-8987-BAFF2963E0EB}" destId="{06125C48-9F73-414B-9A25-8B3D67ACB1D6}" srcOrd="1" destOrd="0" presId="urn:microsoft.com/office/officeart/2005/8/layout/lProcess2"/>
    <dgm:cxn modelId="{BAAC5FF3-41A6-4F47-BEEA-E6909EF21DDC}" type="presParOf" srcId="{6BB3BE4D-FA99-47D3-8987-BAFF2963E0EB}" destId="{5007928D-4B87-4A90-879B-5E6C48DCF2C1}" srcOrd="2" destOrd="0" presId="urn:microsoft.com/office/officeart/2005/8/layout/lProcess2"/>
    <dgm:cxn modelId="{63376EDD-390A-4E3C-9C9F-5D3D2A989C0B}" type="presParOf" srcId="{5007928D-4B87-4A90-879B-5E6C48DCF2C1}" destId="{1D5A6267-56D3-40DB-BAA5-BFEB752B82CC}" srcOrd="0" destOrd="0" presId="urn:microsoft.com/office/officeart/2005/8/layout/lProcess2"/>
    <dgm:cxn modelId="{1A3F766F-3461-48F4-9902-D38A5DD72D2E}" type="presParOf" srcId="{1D5A6267-56D3-40DB-BAA5-BFEB752B82CC}" destId="{D09E31EA-2CB3-4187-9B79-09F9BFC273FB}" srcOrd="0" destOrd="0" presId="urn:microsoft.com/office/officeart/2005/8/layout/lProcess2"/>
    <dgm:cxn modelId="{4F147183-BBFB-487E-8688-FEE86CD049D0}" type="presParOf" srcId="{8616A372-C68D-4471-A600-3757825680DC}" destId="{3678A114-36D1-4CE8-B9F3-AA4D8BB377FF}" srcOrd="3" destOrd="0" presId="urn:microsoft.com/office/officeart/2005/8/layout/lProcess2"/>
    <dgm:cxn modelId="{E44A97FB-AAD4-4E20-928E-D7401D0936C4}" type="presParOf" srcId="{8616A372-C68D-4471-A600-3757825680DC}" destId="{B3BE790E-1183-48D9-AC63-DC98877BBDC7}" srcOrd="4" destOrd="0" presId="urn:microsoft.com/office/officeart/2005/8/layout/lProcess2"/>
    <dgm:cxn modelId="{11A44E7D-61E8-42AA-A503-D51E1076CD53}" type="presParOf" srcId="{B3BE790E-1183-48D9-AC63-DC98877BBDC7}" destId="{EB330FAD-B9BF-40E8-878B-B8AB88028664}" srcOrd="0" destOrd="0" presId="urn:microsoft.com/office/officeart/2005/8/layout/lProcess2"/>
    <dgm:cxn modelId="{331BE0C3-B02E-4D31-B09D-97A7A8868C24}" type="presParOf" srcId="{B3BE790E-1183-48D9-AC63-DC98877BBDC7}" destId="{3044D605-0674-49D3-ACD9-2DD5378BEBE9}" srcOrd="1" destOrd="0" presId="urn:microsoft.com/office/officeart/2005/8/layout/lProcess2"/>
    <dgm:cxn modelId="{46CA8BF1-B5FD-4367-B4E3-D5D235C8F70D}" type="presParOf" srcId="{B3BE790E-1183-48D9-AC63-DC98877BBDC7}" destId="{304B391E-10D9-4FDF-9C53-6A4CB97102B1}" srcOrd="2" destOrd="0" presId="urn:microsoft.com/office/officeart/2005/8/layout/lProcess2"/>
    <dgm:cxn modelId="{F366A588-26ED-4DB0-B44C-3881AC3B210B}" type="presParOf" srcId="{304B391E-10D9-4FDF-9C53-6A4CB97102B1}" destId="{682789D6-FF2E-4A23-889B-0D00D195A2C7}" srcOrd="0" destOrd="0" presId="urn:microsoft.com/office/officeart/2005/8/layout/lProcess2"/>
    <dgm:cxn modelId="{CAA132AA-4AB9-48A4-BD53-DB2FE3E907E0}" type="presParOf" srcId="{682789D6-FF2E-4A23-889B-0D00D195A2C7}" destId="{4BC9B17F-CF4B-48DB-84D9-128F288BDBC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95FBF-49AA-4B6D-B764-3D87D5464320}">
      <dsp:nvSpPr>
        <dsp:cNvPr id="0" name=""/>
        <dsp:cNvSpPr/>
      </dsp:nvSpPr>
      <dsp:spPr>
        <a:xfrm>
          <a:off x="1281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900" b="1" kern="1200" dirty="0"/>
            <a:t>Major</a:t>
          </a:r>
          <a:r>
            <a:rPr lang="en-IE" sz="3900" kern="1200" dirty="0"/>
            <a:t> changes</a:t>
          </a:r>
        </a:p>
      </dsp:txBody>
      <dsp:txXfrm>
        <a:off x="1281" y="0"/>
        <a:ext cx="3331928" cy="1266348"/>
      </dsp:txXfrm>
    </dsp:sp>
    <dsp:sp modelId="{D7995A1A-1DB7-4D08-8B21-526CBF5AD374}">
      <dsp:nvSpPr>
        <dsp:cNvPr id="0" name=""/>
        <dsp:cNvSpPr/>
      </dsp:nvSpPr>
      <dsp:spPr>
        <a:xfrm>
          <a:off x="334474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u="sng" kern="1200" dirty="0"/>
            <a:t>Hypothetical</a:t>
          </a:r>
          <a:r>
            <a:rPr lang="en-IE" sz="2400" kern="1200" dirty="0"/>
            <a:t> examples: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800" kern="1200" dirty="0"/>
            <a:t>Change the EFX grammar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800" kern="1200" dirty="0"/>
            <a:t>Split fields.json into separate files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800" kern="1200" dirty="0"/>
            <a:t>Change label format from XML to JSON</a:t>
          </a:r>
        </a:p>
      </dsp:txBody>
      <dsp:txXfrm>
        <a:off x="412545" y="1344419"/>
        <a:ext cx="2509400" cy="2587613"/>
      </dsp:txXfrm>
    </dsp:sp>
    <dsp:sp modelId="{D6F8F2C4-A61F-446E-85CC-BEBD3DD8F68E}">
      <dsp:nvSpPr>
        <dsp:cNvPr id="0" name=""/>
        <dsp:cNvSpPr/>
      </dsp:nvSpPr>
      <dsp:spPr>
        <a:xfrm>
          <a:off x="3583104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900" b="1" kern="1200" dirty="0"/>
            <a:t>Minor</a:t>
          </a:r>
          <a:r>
            <a:rPr lang="en-IE" sz="3900" kern="1200" dirty="0"/>
            <a:t> updates</a:t>
          </a:r>
        </a:p>
      </dsp:txBody>
      <dsp:txXfrm>
        <a:off x="3583104" y="0"/>
        <a:ext cx="3331928" cy="1266348"/>
      </dsp:txXfrm>
    </dsp:sp>
    <dsp:sp modelId="{D09E31EA-2CB3-4187-9B79-09F9BFC273FB}">
      <dsp:nvSpPr>
        <dsp:cNvPr id="0" name=""/>
        <dsp:cNvSpPr/>
      </dsp:nvSpPr>
      <dsp:spPr>
        <a:xfrm>
          <a:off x="3916297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 dirty="0"/>
            <a:t>For example: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200" kern="1200" dirty="0"/>
            <a:t>Added a new validation rule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200" kern="1200" dirty="0"/>
            <a:t>Added a new field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200" kern="1200" dirty="0"/>
            <a:t>Improved a notice type definition file</a:t>
          </a:r>
        </a:p>
      </dsp:txBody>
      <dsp:txXfrm>
        <a:off x="3994368" y="1344419"/>
        <a:ext cx="2509400" cy="2587613"/>
      </dsp:txXfrm>
    </dsp:sp>
    <dsp:sp modelId="{EB330FAD-B9BF-40E8-878B-B8AB88028664}">
      <dsp:nvSpPr>
        <dsp:cNvPr id="0" name=""/>
        <dsp:cNvSpPr/>
      </dsp:nvSpPr>
      <dsp:spPr>
        <a:xfrm>
          <a:off x="7164927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900" b="1" kern="1200" dirty="0"/>
            <a:t>Corrections</a:t>
          </a:r>
          <a:br>
            <a:rPr lang="en-IE" sz="2500" b="1" kern="1200" dirty="0"/>
          </a:br>
          <a:r>
            <a:rPr lang="en-IE" sz="2000" b="0" kern="1200" dirty="0"/>
            <a:t>(a.k.a. revisions, patches)</a:t>
          </a:r>
          <a:endParaRPr lang="en-IE" sz="2500" b="0" kern="1200" dirty="0"/>
        </a:p>
      </dsp:txBody>
      <dsp:txXfrm>
        <a:off x="7164927" y="0"/>
        <a:ext cx="3331928" cy="1266348"/>
      </dsp:txXfrm>
    </dsp:sp>
    <dsp:sp modelId="{4BC9B17F-CF4B-48DB-84D9-128F288BDBC4}">
      <dsp:nvSpPr>
        <dsp:cNvPr id="0" name=""/>
        <dsp:cNvSpPr/>
      </dsp:nvSpPr>
      <dsp:spPr>
        <a:xfrm>
          <a:off x="7498120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 dirty="0"/>
            <a:t>For example: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000" kern="1200" dirty="0"/>
            <a:t>Added a missing label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000" kern="1200" dirty="0"/>
            <a:t>Fixed a typo</a:t>
          </a:r>
        </a:p>
      </dsp:txBody>
      <dsp:txXfrm>
        <a:off x="7576191" y="1344419"/>
        <a:ext cx="2509400" cy="25876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95FBF-49AA-4B6D-B764-3D87D5464320}">
      <dsp:nvSpPr>
        <dsp:cNvPr id="0" name=""/>
        <dsp:cNvSpPr/>
      </dsp:nvSpPr>
      <dsp:spPr>
        <a:xfrm>
          <a:off x="1281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Major</a:t>
          </a:r>
          <a:r>
            <a:rPr lang="en-IE" sz="3300" kern="1200" dirty="0"/>
            <a:t> </a:t>
          </a:r>
          <a:br>
            <a:rPr lang="en-IE" sz="3300" kern="1200" dirty="0"/>
          </a:br>
          <a:r>
            <a:rPr lang="en-IE" sz="3300" kern="1200" dirty="0"/>
            <a:t>version number</a:t>
          </a:r>
        </a:p>
      </dsp:txBody>
      <dsp:txXfrm>
        <a:off x="1281" y="0"/>
        <a:ext cx="3331928" cy="1266348"/>
      </dsp:txXfrm>
    </dsp:sp>
    <dsp:sp modelId="{D7995A1A-1DB7-4D08-8B21-526CBF5AD374}">
      <dsp:nvSpPr>
        <dsp:cNvPr id="0" name=""/>
        <dsp:cNvSpPr/>
      </dsp:nvSpPr>
      <dsp:spPr>
        <a:xfrm>
          <a:off x="334474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900" kern="1200" dirty="0">
              <a:latin typeface="Calibri" panose="020F0502020204030204"/>
              <a:ea typeface="+mn-ea"/>
              <a:cs typeface="+mn-cs"/>
            </a:rPr>
            <a:t>1</a:t>
          </a:r>
        </a:p>
      </dsp:txBody>
      <dsp:txXfrm>
        <a:off x="412545" y="1344419"/>
        <a:ext cx="2509400" cy="2587613"/>
      </dsp:txXfrm>
    </dsp:sp>
    <dsp:sp modelId="{D6F8F2C4-A61F-446E-85CC-BEBD3DD8F68E}">
      <dsp:nvSpPr>
        <dsp:cNvPr id="0" name=""/>
        <dsp:cNvSpPr/>
      </dsp:nvSpPr>
      <dsp:spPr>
        <a:xfrm>
          <a:off x="3583104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Minor</a:t>
          </a:r>
          <a:r>
            <a:rPr lang="en-IE" sz="3300" kern="1200" dirty="0"/>
            <a:t> </a:t>
          </a:r>
          <a:br>
            <a:rPr lang="en-IE" sz="3300" kern="1200" dirty="0"/>
          </a:br>
          <a:r>
            <a:rPr lang="en-IE" sz="3300" kern="1200" dirty="0"/>
            <a:t>version number</a:t>
          </a:r>
        </a:p>
      </dsp:txBody>
      <dsp:txXfrm>
        <a:off x="3583104" y="0"/>
        <a:ext cx="3331928" cy="1266348"/>
      </dsp:txXfrm>
    </dsp:sp>
    <dsp:sp modelId="{D09E31EA-2CB3-4187-9B79-09F9BFC273FB}">
      <dsp:nvSpPr>
        <dsp:cNvPr id="0" name=""/>
        <dsp:cNvSpPr/>
      </dsp:nvSpPr>
      <dsp:spPr>
        <a:xfrm>
          <a:off x="3916297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500" kern="1200" dirty="0">
              <a:latin typeface="Calibri" panose="020F0502020204030204"/>
              <a:ea typeface="+mn-ea"/>
              <a:cs typeface="+mn-cs"/>
            </a:rPr>
            <a:t>…</a:t>
          </a:r>
        </a:p>
      </dsp:txBody>
      <dsp:txXfrm>
        <a:off x="3994368" y="1344419"/>
        <a:ext cx="2509400" cy="2587613"/>
      </dsp:txXfrm>
    </dsp:sp>
    <dsp:sp modelId="{EB330FAD-B9BF-40E8-878B-B8AB88028664}">
      <dsp:nvSpPr>
        <dsp:cNvPr id="0" name=""/>
        <dsp:cNvSpPr/>
      </dsp:nvSpPr>
      <dsp:spPr>
        <a:xfrm>
          <a:off x="7164927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Patch </a:t>
          </a:r>
          <a:br>
            <a:rPr lang="en-IE" sz="3300" b="1" kern="1200" dirty="0"/>
          </a:br>
          <a:r>
            <a:rPr lang="en-IE" sz="3300" kern="1200" dirty="0"/>
            <a:t>(revision number)</a:t>
          </a:r>
        </a:p>
      </dsp:txBody>
      <dsp:txXfrm>
        <a:off x="7164927" y="0"/>
        <a:ext cx="3331928" cy="1266348"/>
      </dsp:txXfrm>
    </dsp:sp>
    <dsp:sp modelId="{4BC9B17F-CF4B-48DB-84D9-128F288BDBC4}">
      <dsp:nvSpPr>
        <dsp:cNvPr id="0" name=""/>
        <dsp:cNvSpPr/>
      </dsp:nvSpPr>
      <dsp:spPr>
        <a:xfrm>
          <a:off x="7498120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7200" kern="1200" dirty="0">
            <a:latin typeface="Calibri" panose="020F0502020204030204"/>
            <a:ea typeface="+mn-ea"/>
            <a:cs typeface="+mn-cs"/>
          </a:endParaRPr>
        </a:p>
      </dsp:txBody>
      <dsp:txXfrm>
        <a:off x="7576191" y="1344419"/>
        <a:ext cx="2509400" cy="258761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95FBF-49AA-4B6D-B764-3D87D5464320}">
      <dsp:nvSpPr>
        <dsp:cNvPr id="0" name=""/>
        <dsp:cNvSpPr/>
      </dsp:nvSpPr>
      <dsp:spPr>
        <a:xfrm>
          <a:off x="1281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Major</a:t>
          </a:r>
          <a:r>
            <a:rPr lang="en-IE" sz="3300" kern="1200" dirty="0"/>
            <a:t> </a:t>
          </a:r>
          <a:br>
            <a:rPr lang="en-IE" sz="3300" kern="1200" dirty="0"/>
          </a:br>
          <a:r>
            <a:rPr lang="en-IE" sz="3300" kern="1200" dirty="0"/>
            <a:t>version number</a:t>
          </a:r>
        </a:p>
      </dsp:txBody>
      <dsp:txXfrm>
        <a:off x="1281" y="0"/>
        <a:ext cx="3331928" cy="1266348"/>
      </dsp:txXfrm>
    </dsp:sp>
    <dsp:sp modelId="{D7995A1A-1DB7-4D08-8B21-526CBF5AD374}">
      <dsp:nvSpPr>
        <dsp:cNvPr id="0" name=""/>
        <dsp:cNvSpPr/>
      </dsp:nvSpPr>
      <dsp:spPr>
        <a:xfrm>
          <a:off x="334474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900" kern="1200" dirty="0">
              <a:latin typeface="Calibri" panose="020F0502020204030204"/>
              <a:ea typeface="+mn-ea"/>
              <a:cs typeface="+mn-cs"/>
            </a:rPr>
            <a:t>1</a:t>
          </a:r>
        </a:p>
      </dsp:txBody>
      <dsp:txXfrm>
        <a:off x="412545" y="1344419"/>
        <a:ext cx="2509400" cy="2587613"/>
      </dsp:txXfrm>
    </dsp:sp>
    <dsp:sp modelId="{D6F8F2C4-A61F-446E-85CC-BEBD3DD8F68E}">
      <dsp:nvSpPr>
        <dsp:cNvPr id="0" name=""/>
        <dsp:cNvSpPr/>
      </dsp:nvSpPr>
      <dsp:spPr>
        <a:xfrm>
          <a:off x="3583104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Minor</a:t>
          </a:r>
          <a:r>
            <a:rPr lang="en-IE" sz="3300" kern="1200" dirty="0"/>
            <a:t> </a:t>
          </a:r>
          <a:br>
            <a:rPr lang="en-IE" sz="3300" kern="1200" dirty="0"/>
          </a:br>
          <a:r>
            <a:rPr lang="en-IE" sz="3300" kern="1200" dirty="0"/>
            <a:t>version number</a:t>
          </a:r>
        </a:p>
      </dsp:txBody>
      <dsp:txXfrm>
        <a:off x="3583104" y="0"/>
        <a:ext cx="3331928" cy="1266348"/>
      </dsp:txXfrm>
    </dsp:sp>
    <dsp:sp modelId="{D09E31EA-2CB3-4187-9B79-09F9BFC273FB}">
      <dsp:nvSpPr>
        <dsp:cNvPr id="0" name=""/>
        <dsp:cNvSpPr/>
      </dsp:nvSpPr>
      <dsp:spPr>
        <a:xfrm>
          <a:off x="3916297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500" kern="1200">
              <a:latin typeface="Calibri" panose="020F0502020204030204"/>
              <a:ea typeface="+mn-ea"/>
              <a:cs typeface="+mn-cs"/>
            </a:rPr>
            <a:t>10</a:t>
          </a:r>
          <a:endParaRPr lang="en-IE" sz="11500" kern="1200" dirty="0">
            <a:latin typeface="Calibri" panose="020F0502020204030204"/>
            <a:ea typeface="+mn-ea"/>
            <a:cs typeface="+mn-cs"/>
          </a:endParaRPr>
        </a:p>
      </dsp:txBody>
      <dsp:txXfrm>
        <a:off x="3994368" y="1344419"/>
        <a:ext cx="2509400" cy="2587613"/>
      </dsp:txXfrm>
    </dsp:sp>
    <dsp:sp modelId="{EB330FAD-B9BF-40E8-878B-B8AB88028664}">
      <dsp:nvSpPr>
        <dsp:cNvPr id="0" name=""/>
        <dsp:cNvSpPr/>
      </dsp:nvSpPr>
      <dsp:spPr>
        <a:xfrm>
          <a:off x="7164927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Patch </a:t>
          </a:r>
          <a:br>
            <a:rPr lang="en-IE" sz="3300" b="1" kern="1200" dirty="0"/>
          </a:br>
          <a:r>
            <a:rPr lang="en-IE" sz="3300" kern="1200" dirty="0"/>
            <a:t>(revision number)</a:t>
          </a:r>
        </a:p>
      </dsp:txBody>
      <dsp:txXfrm>
        <a:off x="7164927" y="0"/>
        <a:ext cx="3331928" cy="1266348"/>
      </dsp:txXfrm>
    </dsp:sp>
    <dsp:sp modelId="{4BC9B17F-CF4B-48DB-84D9-128F288BDBC4}">
      <dsp:nvSpPr>
        <dsp:cNvPr id="0" name=""/>
        <dsp:cNvSpPr/>
      </dsp:nvSpPr>
      <dsp:spPr>
        <a:xfrm>
          <a:off x="7498120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7200" kern="1200" dirty="0">
            <a:latin typeface="Calibri" panose="020F0502020204030204"/>
            <a:ea typeface="+mn-ea"/>
            <a:cs typeface="+mn-cs"/>
          </a:endParaRPr>
        </a:p>
      </dsp:txBody>
      <dsp:txXfrm>
        <a:off x="7576191" y="1344419"/>
        <a:ext cx="2509400" cy="258761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95FBF-49AA-4B6D-B764-3D87D5464320}">
      <dsp:nvSpPr>
        <dsp:cNvPr id="0" name=""/>
        <dsp:cNvSpPr/>
      </dsp:nvSpPr>
      <dsp:spPr>
        <a:xfrm>
          <a:off x="1281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Major</a:t>
          </a:r>
          <a:r>
            <a:rPr lang="en-IE" sz="3300" kern="1200" dirty="0"/>
            <a:t> </a:t>
          </a:r>
          <a:br>
            <a:rPr lang="en-IE" sz="3300" kern="1200" dirty="0"/>
          </a:br>
          <a:r>
            <a:rPr lang="en-IE" sz="3300" kern="1200" dirty="0"/>
            <a:t>version number</a:t>
          </a:r>
        </a:p>
      </dsp:txBody>
      <dsp:txXfrm>
        <a:off x="1281" y="0"/>
        <a:ext cx="3331928" cy="1266348"/>
      </dsp:txXfrm>
    </dsp:sp>
    <dsp:sp modelId="{D7995A1A-1DB7-4D08-8B21-526CBF5AD374}">
      <dsp:nvSpPr>
        <dsp:cNvPr id="0" name=""/>
        <dsp:cNvSpPr/>
      </dsp:nvSpPr>
      <dsp:spPr>
        <a:xfrm>
          <a:off x="334474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900" kern="1200" dirty="0">
              <a:latin typeface="Calibri" panose="020F0502020204030204"/>
              <a:ea typeface="+mn-ea"/>
              <a:cs typeface="+mn-cs"/>
            </a:rPr>
            <a:t>1</a:t>
          </a:r>
        </a:p>
      </dsp:txBody>
      <dsp:txXfrm>
        <a:off x="412545" y="1344419"/>
        <a:ext cx="2509400" cy="2587613"/>
      </dsp:txXfrm>
    </dsp:sp>
    <dsp:sp modelId="{D6F8F2C4-A61F-446E-85CC-BEBD3DD8F68E}">
      <dsp:nvSpPr>
        <dsp:cNvPr id="0" name=""/>
        <dsp:cNvSpPr/>
      </dsp:nvSpPr>
      <dsp:spPr>
        <a:xfrm>
          <a:off x="3583104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Minor</a:t>
          </a:r>
          <a:r>
            <a:rPr lang="en-IE" sz="3300" kern="1200" dirty="0"/>
            <a:t> </a:t>
          </a:r>
          <a:br>
            <a:rPr lang="en-IE" sz="3300" kern="1200" dirty="0"/>
          </a:br>
          <a:r>
            <a:rPr lang="en-IE" sz="3300" kern="1200" dirty="0"/>
            <a:t>version number</a:t>
          </a:r>
        </a:p>
      </dsp:txBody>
      <dsp:txXfrm>
        <a:off x="3583104" y="0"/>
        <a:ext cx="3331928" cy="1266348"/>
      </dsp:txXfrm>
    </dsp:sp>
    <dsp:sp modelId="{D09E31EA-2CB3-4187-9B79-09F9BFC273FB}">
      <dsp:nvSpPr>
        <dsp:cNvPr id="0" name=""/>
        <dsp:cNvSpPr/>
      </dsp:nvSpPr>
      <dsp:spPr>
        <a:xfrm>
          <a:off x="3916297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500" kern="1200">
              <a:latin typeface="Calibri" panose="020F0502020204030204"/>
              <a:ea typeface="+mn-ea"/>
              <a:cs typeface="+mn-cs"/>
            </a:rPr>
            <a:t>10</a:t>
          </a:r>
          <a:endParaRPr lang="en-IE" sz="11500" kern="1200" dirty="0">
            <a:latin typeface="Calibri" panose="020F0502020204030204"/>
            <a:ea typeface="+mn-ea"/>
            <a:cs typeface="+mn-cs"/>
          </a:endParaRPr>
        </a:p>
      </dsp:txBody>
      <dsp:txXfrm>
        <a:off x="3994368" y="1344419"/>
        <a:ext cx="2509400" cy="2587613"/>
      </dsp:txXfrm>
    </dsp:sp>
    <dsp:sp modelId="{EB330FAD-B9BF-40E8-878B-B8AB88028664}">
      <dsp:nvSpPr>
        <dsp:cNvPr id="0" name=""/>
        <dsp:cNvSpPr/>
      </dsp:nvSpPr>
      <dsp:spPr>
        <a:xfrm>
          <a:off x="7164927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Patch </a:t>
          </a:r>
          <a:br>
            <a:rPr lang="en-IE" sz="3300" b="1" kern="1200" dirty="0"/>
          </a:br>
          <a:r>
            <a:rPr lang="en-IE" sz="3300" kern="1200" dirty="0"/>
            <a:t>(revision number)</a:t>
          </a:r>
        </a:p>
      </dsp:txBody>
      <dsp:txXfrm>
        <a:off x="7164927" y="0"/>
        <a:ext cx="3331928" cy="1266348"/>
      </dsp:txXfrm>
    </dsp:sp>
    <dsp:sp modelId="{4BC9B17F-CF4B-48DB-84D9-128F288BDBC4}">
      <dsp:nvSpPr>
        <dsp:cNvPr id="0" name=""/>
        <dsp:cNvSpPr/>
      </dsp:nvSpPr>
      <dsp:spPr>
        <a:xfrm>
          <a:off x="7498120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7200" kern="1200" dirty="0">
              <a:latin typeface="Calibri" panose="020F0502020204030204"/>
              <a:ea typeface="+mn-ea"/>
              <a:cs typeface="+mn-cs"/>
            </a:rPr>
            <a:t>0</a:t>
          </a:r>
        </a:p>
      </dsp:txBody>
      <dsp:txXfrm>
        <a:off x="7576191" y="1344419"/>
        <a:ext cx="2509400" cy="258761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95FBF-49AA-4B6D-B764-3D87D5464320}">
      <dsp:nvSpPr>
        <dsp:cNvPr id="0" name=""/>
        <dsp:cNvSpPr/>
      </dsp:nvSpPr>
      <dsp:spPr>
        <a:xfrm>
          <a:off x="1281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Major</a:t>
          </a:r>
          <a:r>
            <a:rPr lang="en-IE" sz="3300" kern="1200" dirty="0"/>
            <a:t> </a:t>
          </a:r>
          <a:br>
            <a:rPr lang="en-IE" sz="3300" kern="1200" dirty="0"/>
          </a:br>
          <a:r>
            <a:rPr lang="en-IE" sz="3300" kern="1200" dirty="0"/>
            <a:t>version number</a:t>
          </a:r>
        </a:p>
      </dsp:txBody>
      <dsp:txXfrm>
        <a:off x="1281" y="0"/>
        <a:ext cx="3331928" cy="1266348"/>
      </dsp:txXfrm>
    </dsp:sp>
    <dsp:sp modelId="{D7995A1A-1DB7-4D08-8B21-526CBF5AD374}">
      <dsp:nvSpPr>
        <dsp:cNvPr id="0" name=""/>
        <dsp:cNvSpPr/>
      </dsp:nvSpPr>
      <dsp:spPr>
        <a:xfrm>
          <a:off x="334474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900" kern="1200">
              <a:latin typeface="Calibri" panose="020F0502020204030204"/>
              <a:ea typeface="+mn-ea"/>
              <a:cs typeface="+mn-cs"/>
            </a:rPr>
            <a:t>1</a:t>
          </a:r>
          <a:endParaRPr lang="en-IE" sz="19900" kern="1200" dirty="0">
            <a:latin typeface="Calibri" panose="020F0502020204030204"/>
            <a:ea typeface="+mn-ea"/>
            <a:cs typeface="+mn-cs"/>
          </a:endParaRPr>
        </a:p>
      </dsp:txBody>
      <dsp:txXfrm>
        <a:off x="412545" y="1344419"/>
        <a:ext cx="2509400" cy="2587613"/>
      </dsp:txXfrm>
    </dsp:sp>
    <dsp:sp modelId="{D6F8F2C4-A61F-446E-85CC-BEBD3DD8F68E}">
      <dsp:nvSpPr>
        <dsp:cNvPr id="0" name=""/>
        <dsp:cNvSpPr/>
      </dsp:nvSpPr>
      <dsp:spPr>
        <a:xfrm>
          <a:off x="3583104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Minor</a:t>
          </a:r>
          <a:r>
            <a:rPr lang="en-IE" sz="3300" kern="1200" dirty="0"/>
            <a:t> </a:t>
          </a:r>
          <a:br>
            <a:rPr lang="en-IE" sz="3300" kern="1200" dirty="0"/>
          </a:br>
          <a:r>
            <a:rPr lang="en-IE" sz="3300" kern="1200" dirty="0"/>
            <a:t>version number</a:t>
          </a:r>
        </a:p>
      </dsp:txBody>
      <dsp:txXfrm>
        <a:off x="3583104" y="0"/>
        <a:ext cx="3331928" cy="1266348"/>
      </dsp:txXfrm>
    </dsp:sp>
    <dsp:sp modelId="{D09E31EA-2CB3-4187-9B79-09F9BFC273FB}">
      <dsp:nvSpPr>
        <dsp:cNvPr id="0" name=""/>
        <dsp:cNvSpPr/>
      </dsp:nvSpPr>
      <dsp:spPr>
        <a:xfrm>
          <a:off x="3916297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500" kern="1200" dirty="0">
              <a:latin typeface="Calibri" panose="020F0502020204030204"/>
              <a:ea typeface="+mn-ea"/>
              <a:cs typeface="+mn-cs"/>
            </a:rPr>
            <a:t>9</a:t>
          </a:r>
        </a:p>
      </dsp:txBody>
      <dsp:txXfrm>
        <a:off x="3994368" y="1344419"/>
        <a:ext cx="2509400" cy="2587613"/>
      </dsp:txXfrm>
    </dsp:sp>
    <dsp:sp modelId="{EB330FAD-B9BF-40E8-878B-B8AB88028664}">
      <dsp:nvSpPr>
        <dsp:cNvPr id="0" name=""/>
        <dsp:cNvSpPr/>
      </dsp:nvSpPr>
      <dsp:spPr>
        <a:xfrm>
          <a:off x="7164927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Patch </a:t>
          </a:r>
          <a:br>
            <a:rPr lang="en-IE" sz="3300" b="1" kern="1200" dirty="0"/>
          </a:br>
          <a:r>
            <a:rPr lang="en-IE" sz="3300" kern="1200" dirty="0"/>
            <a:t>(revision number)</a:t>
          </a:r>
        </a:p>
      </dsp:txBody>
      <dsp:txXfrm>
        <a:off x="7164927" y="0"/>
        <a:ext cx="3331928" cy="1266348"/>
      </dsp:txXfrm>
    </dsp:sp>
    <dsp:sp modelId="{4BC9B17F-CF4B-48DB-84D9-128F288BDBC4}">
      <dsp:nvSpPr>
        <dsp:cNvPr id="0" name=""/>
        <dsp:cNvSpPr/>
      </dsp:nvSpPr>
      <dsp:spPr>
        <a:xfrm>
          <a:off x="7498120" y="1266348"/>
          <a:ext cx="2665542" cy="2743755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99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7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7576191" y="1344419"/>
        <a:ext cx="2509400" cy="258761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95FBF-49AA-4B6D-B764-3D87D5464320}">
      <dsp:nvSpPr>
        <dsp:cNvPr id="0" name=""/>
        <dsp:cNvSpPr/>
      </dsp:nvSpPr>
      <dsp:spPr>
        <a:xfrm>
          <a:off x="1281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Major</a:t>
          </a:r>
          <a:r>
            <a:rPr lang="en-IE" sz="3300" kern="1200" dirty="0"/>
            <a:t> </a:t>
          </a:r>
          <a:br>
            <a:rPr lang="en-IE" sz="3300" kern="1200" dirty="0"/>
          </a:br>
          <a:r>
            <a:rPr lang="en-IE" sz="3300" kern="1200" dirty="0"/>
            <a:t>version number</a:t>
          </a:r>
        </a:p>
      </dsp:txBody>
      <dsp:txXfrm>
        <a:off x="1281" y="0"/>
        <a:ext cx="3331928" cy="1266348"/>
      </dsp:txXfrm>
    </dsp:sp>
    <dsp:sp modelId="{D7995A1A-1DB7-4D08-8B21-526CBF5AD374}">
      <dsp:nvSpPr>
        <dsp:cNvPr id="0" name=""/>
        <dsp:cNvSpPr/>
      </dsp:nvSpPr>
      <dsp:spPr>
        <a:xfrm>
          <a:off x="334474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900" kern="1200">
              <a:latin typeface="Calibri" panose="020F0502020204030204"/>
              <a:ea typeface="+mn-ea"/>
              <a:cs typeface="+mn-cs"/>
            </a:rPr>
            <a:t>1</a:t>
          </a:r>
          <a:endParaRPr lang="en-IE" sz="19900" kern="1200" dirty="0">
            <a:latin typeface="Calibri" panose="020F0502020204030204"/>
            <a:ea typeface="+mn-ea"/>
            <a:cs typeface="+mn-cs"/>
          </a:endParaRPr>
        </a:p>
      </dsp:txBody>
      <dsp:txXfrm>
        <a:off x="412545" y="1344419"/>
        <a:ext cx="2509400" cy="2587613"/>
      </dsp:txXfrm>
    </dsp:sp>
    <dsp:sp modelId="{D6F8F2C4-A61F-446E-85CC-BEBD3DD8F68E}">
      <dsp:nvSpPr>
        <dsp:cNvPr id="0" name=""/>
        <dsp:cNvSpPr/>
      </dsp:nvSpPr>
      <dsp:spPr>
        <a:xfrm>
          <a:off x="3583104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Minor</a:t>
          </a:r>
          <a:r>
            <a:rPr lang="en-IE" sz="3300" kern="1200" dirty="0"/>
            <a:t> </a:t>
          </a:r>
          <a:br>
            <a:rPr lang="en-IE" sz="3300" kern="1200" dirty="0"/>
          </a:br>
          <a:r>
            <a:rPr lang="en-IE" sz="3300" kern="1200" dirty="0"/>
            <a:t>version number</a:t>
          </a:r>
        </a:p>
      </dsp:txBody>
      <dsp:txXfrm>
        <a:off x="3583104" y="0"/>
        <a:ext cx="3331928" cy="1266348"/>
      </dsp:txXfrm>
    </dsp:sp>
    <dsp:sp modelId="{D09E31EA-2CB3-4187-9B79-09F9BFC273FB}">
      <dsp:nvSpPr>
        <dsp:cNvPr id="0" name=""/>
        <dsp:cNvSpPr/>
      </dsp:nvSpPr>
      <dsp:spPr>
        <a:xfrm>
          <a:off x="3916297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500" kern="1200" dirty="0">
              <a:latin typeface="Calibri" panose="020F0502020204030204"/>
              <a:ea typeface="+mn-ea"/>
              <a:cs typeface="+mn-cs"/>
            </a:rPr>
            <a:t>9</a:t>
          </a:r>
        </a:p>
      </dsp:txBody>
      <dsp:txXfrm>
        <a:off x="3994368" y="1344419"/>
        <a:ext cx="2509400" cy="2587613"/>
      </dsp:txXfrm>
    </dsp:sp>
    <dsp:sp modelId="{EB330FAD-B9BF-40E8-878B-B8AB88028664}">
      <dsp:nvSpPr>
        <dsp:cNvPr id="0" name=""/>
        <dsp:cNvSpPr/>
      </dsp:nvSpPr>
      <dsp:spPr>
        <a:xfrm>
          <a:off x="7164927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Patch </a:t>
          </a:r>
          <a:br>
            <a:rPr lang="en-IE" sz="3300" b="1" kern="1200" dirty="0"/>
          </a:br>
          <a:r>
            <a:rPr lang="en-IE" sz="3300" kern="1200" dirty="0"/>
            <a:t>(revision number)</a:t>
          </a:r>
        </a:p>
      </dsp:txBody>
      <dsp:txXfrm>
        <a:off x="7164927" y="0"/>
        <a:ext cx="3331928" cy="1266348"/>
      </dsp:txXfrm>
    </dsp:sp>
    <dsp:sp modelId="{4BC9B17F-CF4B-48DB-84D9-128F288BDBC4}">
      <dsp:nvSpPr>
        <dsp:cNvPr id="0" name=""/>
        <dsp:cNvSpPr/>
      </dsp:nvSpPr>
      <dsp:spPr>
        <a:xfrm>
          <a:off x="7498120" y="1266348"/>
          <a:ext cx="2665542" cy="2743755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99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7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0</a:t>
          </a:r>
        </a:p>
      </dsp:txBody>
      <dsp:txXfrm>
        <a:off x="7576191" y="1344419"/>
        <a:ext cx="2509400" cy="258761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95FBF-49AA-4B6D-B764-3D87D5464320}">
      <dsp:nvSpPr>
        <dsp:cNvPr id="0" name=""/>
        <dsp:cNvSpPr/>
      </dsp:nvSpPr>
      <dsp:spPr>
        <a:xfrm>
          <a:off x="1281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Major</a:t>
          </a:r>
          <a:r>
            <a:rPr lang="en-IE" sz="3300" kern="1200" dirty="0"/>
            <a:t> </a:t>
          </a:r>
          <a:br>
            <a:rPr lang="en-IE" sz="3300" kern="1200" dirty="0"/>
          </a:br>
          <a:r>
            <a:rPr lang="en-IE" sz="3300" kern="1200" dirty="0"/>
            <a:t>version number</a:t>
          </a:r>
        </a:p>
      </dsp:txBody>
      <dsp:txXfrm>
        <a:off x="1281" y="0"/>
        <a:ext cx="3331928" cy="1266348"/>
      </dsp:txXfrm>
    </dsp:sp>
    <dsp:sp modelId="{D7995A1A-1DB7-4D08-8B21-526CBF5AD374}">
      <dsp:nvSpPr>
        <dsp:cNvPr id="0" name=""/>
        <dsp:cNvSpPr/>
      </dsp:nvSpPr>
      <dsp:spPr>
        <a:xfrm>
          <a:off x="334474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900" kern="1200">
              <a:latin typeface="Calibri" panose="020F0502020204030204"/>
              <a:ea typeface="+mn-ea"/>
              <a:cs typeface="+mn-cs"/>
            </a:rPr>
            <a:t>1</a:t>
          </a:r>
          <a:endParaRPr lang="en-IE" sz="19900" kern="1200" dirty="0">
            <a:latin typeface="Calibri" panose="020F0502020204030204"/>
            <a:ea typeface="+mn-ea"/>
            <a:cs typeface="+mn-cs"/>
          </a:endParaRPr>
        </a:p>
      </dsp:txBody>
      <dsp:txXfrm>
        <a:off x="412545" y="1344419"/>
        <a:ext cx="2509400" cy="2587613"/>
      </dsp:txXfrm>
    </dsp:sp>
    <dsp:sp modelId="{D6F8F2C4-A61F-446E-85CC-BEBD3DD8F68E}">
      <dsp:nvSpPr>
        <dsp:cNvPr id="0" name=""/>
        <dsp:cNvSpPr/>
      </dsp:nvSpPr>
      <dsp:spPr>
        <a:xfrm>
          <a:off x="3583104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Minor</a:t>
          </a:r>
          <a:r>
            <a:rPr lang="en-IE" sz="3300" kern="1200" dirty="0"/>
            <a:t> </a:t>
          </a:r>
          <a:br>
            <a:rPr lang="en-IE" sz="3300" kern="1200" dirty="0"/>
          </a:br>
          <a:r>
            <a:rPr lang="en-IE" sz="3300" kern="1200" dirty="0"/>
            <a:t>version number</a:t>
          </a:r>
        </a:p>
      </dsp:txBody>
      <dsp:txXfrm>
        <a:off x="3583104" y="0"/>
        <a:ext cx="3331928" cy="1266348"/>
      </dsp:txXfrm>
    </dsp:sp>
    <dsp:sp modelId="{D09E31EA-2CB3-4187-9B79-09F9BFC273FB}">
      <dsp:nvSpPr>
        <dsp:cNvPr id="0" name=""/>
        <dsp:cNvSpPr/>
      </dsp:nvSpPr>
      <dsp:spPr>
        <a:xfrm>
          <a:off x="3916297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500" kern="1200" dirty="0">
              <a:latin typeface="Calibri" panose="020F0502020204030204"/>
              <a:ea typeface="+mn-ea"/>
              <a:cs typeface="+mn-cs"/>
            </a:rPr>
            <a:t>9</a:t>
          </a:r>
        </a:p>
      </dsp:txBody>
      <dsp:txXfrm>
        <a:off x="3994368" y="1344419"/>
        <a:ext cx="2509400" cy="2587613"/>
      </dsp:txXfrm>
    </dsp:sp>
    <dsp:sp modelId="{EB330FAD-B9BF-40E8-878B-B8AB88028664}">
      <dsp:nvSpPr>
        <dsp:cNvPr id="0" name=""/>
        <dsp:cNvSpPr/>
      </dsp:nvSpPr>
      <dsp:spPr>
        <a:xfrm>
          <a:off x="7164927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Patch </a:t>
          </a:r>
          <a:br>
            <a:rPr lang="en-IE" sz="3300" b="1" kern="1200" dirty="0"/>
          </a:br>
          <a:r>
            <a:rPr lang="en-IE" sz="3300" kern="1200" dirty="0"/>
            <a:t>(revision number)</a:t>
          </a:r>
        </a:p>
      </dsp:txBody>
      <dsp:txXfrm>
        <a:off x="7164927" y="0"/>
        <a:ext cx="3331928" cy="1266348"/>
      </dsp:txXfrm>
    </dsp:sp>
    <dsp:sp modelId="{4BC9B17F-CF4B-48DB-84D9-128F288BDBC4}">
      <dsp:nvSpPr>
        <dsp:cNvPr id="0" name=""/>
        <dsp:cNvSpPr/>
      </dsp:nvSpPr>
      <dsp:spPr>
        <a:xfrm>
          <a:off x="7537197" y="1258528"/>
          <a:ext cx="2665542" cy="2743755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99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7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1</a:t>
          </a:r>
        </a:p>
      </dsp:txBody>
      <dsp:txXfrm>
        <a:off x="7615268" y="1336599"/>
        <a:ext cx="2509400" cy="258761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95FBF-49AA-4B6D-B764-3D87D5464320}">
      <dsp:nvSpPr>
        <dsp:cNvPr id="0" name=""/>
        <dsp:cNvSpPr/>
      </dsp:nvSpPr>
      <dsp:spPr>
        <a:xfrm>
          <a:off x="1281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Major</a:t>
          </a:r>
          <a:r>
            <a:rPr lang="en-IE" sz="3300" kern="1200" dirty="0"/>
            <a:t> </a:t>
          </a:r>
          <a:br>
            <a:rPr lang="en-IE" sz="3300" kern="1200" dirty="0"/>
          </a:br>
          <a:r>
            <a:rPr lang="en-IE" sz="3300" kern="1200" dirty="0"/>
            <a:t>version number</a:t>
          </a:r>
        </a:p>
      </dsp:txBody>
      <dsp:txXfrm>
        <a:off x="1281" y="0"/>
        <a:ext cx="3331928" cy="1266348"/>
      </dsp:txXfrm>
    </dsp:sp>
    <dsp:sp modelId="{D7995A1A-1DB7-4D08-8B21-526CBF5AD374}">
      <dsp:nvSpPr>
        <dsp:cNvPr id="0" name=""/>
        <dsp:cNvSpPr/>
      </dsp:nvSpPr>
      <dsp:spPr>
        <a:xfrm>
          <a:off x="334474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900" kern="1200">
              <a:latin typeface="Calibri" panose="020F0502020204030204"/>
              <a:ea typeface="+mn-ea"/>
              <a:cs typeface="+mn-cs"/>
            </a:rPr>
            <a:t>1</a:t>
          </a:r>
          <a:endParaRPr lang="en-IE" sz="19900" kern="1200" dirty="0">
            <a:latin typeface="Calibri" panose="020F0502020204030204"/>
            <a:ea typeface="+mn-ea"/>
            <a:cs typeface="+mn-cs"/>
          </a:endParaRPr>
        </a:p>
      </dsp:txBody>
      <dsp:txXfrm>
        <a:off x="412545" y="1344419"/>
        <a:ext cx="2509400" cy="2587613"/>
      </dsp:txXfrm>
    </dsp:sp>
    <dsp:sp modelId="{D6F8F2C4-A61F-446E-85CC-BEBD3DD8F68E}">
      <dsp:nvSpPr>
        <dsp:cNvPr id="0" name=""/>
        <dsp:cNvSpPr/>
      </dsp:nvSpPr>
      <dsp:spPr>
        <a:xfrm>
          <a:off x="3583104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Minor</a:t>
          </a:r>
          <a:r>
            <a:rPr lang="en-IE" sz="3300" kern="1200" dirty="0"/>
            <a:t> </a:t>
          </a:r>
          <a:br>
            <a:rPr lang="en-IE" sz="3300" kern="1200" dirty="0"/>
          </a:br>
          <a:r>
            <a:rPr lang="en-IE" sz="3300" kern="1200" dirty="0"/>
            <a:t>version number</a:t>
          </a:r>
        </a:p>
      </dsp:txBody>
      <dsp:txXfrm>
        <a:off x="3583104" y="0"/>
        <a:ext cx="3331928" cy="1266348"/>
      </dsp:txXfrm>
    </dsp:sp>
    <dsp:sp modelId="{D09E31EA-2CB3-4187-9B79-09F9BFC273FB}">
      <dsp:nvSpPr>
        <dsp:cNvPr id="0" name=""/>
        <dsp:cNvSpPr/>
      </dsp:nvSpPr>
      <dsp:spPr>
        <a:xfrm>
          <a:off x="3916297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500" kern="1200" dirty="0">
              <a:latin typeface="Calibri" panose="020F0502020204030204"/>
              <a:ea typeface="+mn-ea"/>
              <a:cs typeface="+mn-cs"/>
            </a:rPr>
            <a:t>9</a:t>
          </a:r>
        </a:p>
      </dsp:txBody>
      <dsp:txXfrm>
        <a:off x="3994368" y="1344419"/>
        <a:ext cx="2509400" cy="2587613"/>
      </dsp:txXfrm>
    </dsp:sp>
    <dsp:sp modelId="{EB330FAD-B9BF-40E8-878B-B8AB88028664}">
      <dsp:nvSpPr>
        <dsp:cNvPr id="0" name=""/>
        <dsp:cNvSpPr/>
      </dsp:nvSpPr>
      <dsp:spPr>
        <a:xfrm>
          <a:off x="7164927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Patch </a:t>
          </a:r>
          <a:br>
            <a:rPr lang="en-IE" sz="3300" b="1" kern="1200" dirty="0"/>
          </a:br>
          <a:r>
            <a:rPr lang="en-IE" sz="3300" kern="1200" dirty="0"/>
            <a:t>(revision number)</a:t>
          </a:r>
        </a:p>
      </dsp:txBody>
      <dsp:txXfrm>
        <a:off x="7164927" y="0"/>
        <a:ext cx="3331928" cy="1266348"/>
      </dsp:txXfrm>
    </dsp:sp>
    <dsp:sp modelId="{4BC9B17F-CF4B-48DB-84D9-128F288BDBC4}">
      <dsp:nvSpPr>
        <dsp:cNvPr id="0" name=""/>
        <dsp:cNvSpPr/>
      </dsp:nvSpPr>
      <dsp:spPr>
        <a:xfrm>
          <a:off x="7537197" y="1258528"/>
          <a:ext cx="2665542" cy="2743755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99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7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2</a:t>
          </a:r>
        </a:p>
      </dsp:txBody>
      <dsp:txXfrm>
        <a:off x="7615268" y="1336599"/>
        <a:ext cx="2509400" cy="25876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95FBF-49AA-4B6D-B764-3D87D5464320}">
      <dsp:nvSpPr>
        <dsp:cNvPr id="0" name=""/>
        <dsp:cNvSpPr/>
      </dsp:nvSpPr>
      <dsp:spPr>
        <a:xfrm>
          <a:off x="1281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900" b="1" kern="1200" dirty="0"/>
            <a:t>Major</a:t>
          </a:r>
          <a:r>
            <a:rPr lang="en-IE" sz="3900" kern="1200" dirty="0"/>
            <a:t> changes</a:t>
          </a:r>
        </a:p>
      </dsp:txBody>
      <dsp:txXfrm>
        <a:off x="1281" y="0"/>
        <a:ext cx="3331928" cy="1266348"/>
      </dsp:txXfrm>
    </dsp:sp>
    <dsp:sp modelId="{D7995A1A-1DB7-4D08-8B21-526CBF5AD374}">
      <dsp:nvSpPr>
        <dsp:cNvPr id="0" name=""/>
        <dsp:cNvSpPr/>
      </dsp:nvSpPr>
      <dsp:spPr>
        <a:xfrm>
          <a:off x="334474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900" kern="1200" dirty="0"/>
            <a:t>X</a:t>
          </a:r>
        </a:p>
      </dsp:txBody>
      <dsp:txXfrm>
        <a:off x="412545" y="1344419"/>
        <a:ext cx="2509400" cy="2587613"/>
      </dsp:txXfrm>
    </dsp:sp>
    <dsp:sp modelId="{D6F8F2C4-A61F-446E-85CC-BEBD3DD8F68E}">
      <dsp:nvSpPr>
        <dsp:cNvPr id="0" name=""/>
        <dsp:cNvSpPr/>
      </dsp:nvSpPr>
      <dsp:spPr>
        <a:xfrm>
          <a:off x="3583104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900" b="1" kern="1200" dirty="0"/>
            <a:t>Minor</a:t>
          </a:r>
          <a:r>
            <a:rPr lang="en-IE" sz="3900" kern="1200" dirty="0"/>
            <a:t> updates</a:t>
          </a:r>
        </a:p>
      </dsp:txBody>
      <dsp:txXfrm>
        <a:off x="3583104" y="0"/>
        <a:ext cx="3331928" cy="1266348"/>
      </dsp:txXfrm>
    </dsp:sp>
    <dsp:sp modelId="{D09E31EA-2CB3-4187-9B79-09F9BFC273FB}">
      <dsp:nvSpPr>
        <dsp:cNvPr id="0" name=""/>
        <dsp:cNvSpPr/>
      </dsp:nvSpPr>
      <dsp:spPr>
        <a:xfrm>
          <a:off x="3916297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0" tIns="219075" rIns="292100" bIns="219075" numCol="1" spcCol="1270" anchor="ctr" anchorCtr="0">
          <a:noAutofit/>
        </a:bodyPr>
        <a:lstStyle/>
        <a:p>
          <a:pPr marL="0" lvl="0" indent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500" kern="1200" dirty="0"/>
            <a:t>Y</a:t>
          </a:r>
        </a:p>
      </dsp:txBody>
      <dsp:txXfrm>
        <a:off x="3994368" y="1344419"/>
        <a:ext cx="2509400" cy="2587613"/>
      </dsp:txXfrm>
    </dsp:sp>
    <dsp:sp modelId="{EB330FAD-B9BF-40E8-878B-B8AB88028664}">
      <dsp:nvSpPr>
        <dsp:cNvPr id="0" name=""/>
        <dsp:cNvSpPr/>
      </dsp:nvSpPr>
      <dsp:spPr>
        <a:xfrm>
          <a:off x="7164927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900" b="1" kern="1200" dirty="0"/>
            <a:t>Corrections</a:t>
          </a:r>
          <a:br>
            <a:rPr lang="en-IE" sz="2500" b="1" kern="1200" dirty="0"/>
          </a:br>
          <a:r>
            <a:rPr lang="en-IE" sz="2000" b="0" kern="1200" dirty="0"/>
            <a:t>(a.k.a. revisions, patches)</a:t>
          </a:r>
          <a:endParaRPr lang="en-IE" sz="2500" b="1" kern="1200" dirty="0"/>
        </a:p>
      </dsp:txBody>
      <dsp:txXfrm>
        <a:off x="7164927" y="0"/>
        <a:ext cx="3331928" cy="1266348"/>
      </dsp:txXfrm>
    </dsp:sp>
    <dsp:sp modelId="{4BC9B17F-CF4B-48DB-84D9-128F288BDBC4}">
      <dsp:nvSpPr>
        <dsp:cNvPr id="0" name=""/>
        <dsp:cNvSpPr/>
      </dsp:nvSpPr>
      <dsp:spPr>
        <a:xfrm>
          <a:off x="7498120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37160" rIns="182880" bIns="13716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7200" kern="1200" dirty="0"/>
            <a:t>Z</a:t>
          </a:r>
        </a:p>
      </dsp:txBody>
      <dsp:txXfrm>
        <a:off x="7576191" y="1344419"/>
        <a:ext cx="2509400" cy="25876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95FBF-49AA-4B6D-B764-3D87D5464320}">
      <dsp:nvSpPr>
        <dsp:cNvPr id="0" name=""/>
        <dsp:cNvSpPr/>
      </dsp:nvSpPr>
      <dsp:spPr>
        <a:xfrm>
          <a:off x="1281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Major</a:t>
          </a:r>
          <a:r>
            <a:rPr lang="en-IE" sz="3300" kern="1200" dirty="0"/>
            <a:t> </a:t>
          </a:r>
          <a:br>
            <a:rPr lang="en-IE" sz="3300" kern="1200" dirty="0"/>
          </a:br>
          <a:r>
            <a:rPr lang="en-IE" sz="3300" kern="1200" dirty="0"/>
            <a:t>version number</a:t>
          </a:r>
        </a:p>
      </dsp:txBody>
      <dsp:txXfrm>
        <a:off x="1281" y="0"/>
        <a:ext cx="3331928" cy="1266348"/>
      </dsp:txXfrm>
    </dsp:sp>
    <dsp:sp modelId="{D7995A1A-1DB7-4D08-8B21-526CBF5AD374}">
      <dsp:nvSpPr>
        <dsp:cNvPr id="0" name=""/>
        <dsp:cNvSpPr/>
      </dsp:nvSpPr>
      <dsp:spPr>
        <a:xfrm>
          <a:off x="334474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900" kern="1200" dirty="0">
              <a:latin typeface="Calibri" panose="020F0502020204030204"/>
              <a:ea typeface="+mn-ea"/>
              <a:cs typeface="+mn-cs"/>
            </a:rPr>
            <a:t>X</a:t>
          </a:r>
        </a:p>
      </dsp:txBody>
      <dsp:txXfrm>
        <a:off x="412545" y="1344419"/>
        <a:ext cx="2509400" cy="2587613"/>
      </dsp:txXfrm>
    </dsp:sp>
    <dsp:sp modelId="{D6F8F2C4-A61F-446E-85CC-BEBD3DD8F68E}">
      <dsp:nvSpPr>
        <dsp:cNvPr id="0" name=""/>
        <dsp:cNvSpPr/>
      </dsp:nvSpPr>
      <dsp:spPr>
        <a:xfrm>
          <a:off x="3583104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Minor</a:t>
          </a:r>
          <a:r>
            <a:rPr lang="en-IE" sz="3300" kern="1200" dirty="0"/>
            <a:t> </a:t>
          </a:r>
          <a:br>
            <a:rPr lang="en-IE" sz="3300" kern="1200" dirty="0"/>
          </a:br>
          <a:r>
            <a:rPr lang="en-IE" sz="3300" kern="1200" dirty="0"/>
            <a:t>version number</a:t>
          </a:r>
        </a:p>
      </dsp:txBody>
      <dsp:txXfrm>
        <a:off x="3583104" y="0"/>
        <a:ext cx="3331928" cy="1266348"/>
      </dsp:txXfrm>
    </dsp:sp>
    <dsp:sp modelId="{D09E31EA-2CB3-4187-9B79-09F9BFC273FB}">
      <dsp:nvSpPr>
        <dsp:cNvPr id="0" name=""/>
        <dsp:cNvSpPr/>
      </dsp:nvSpPr>
      <dsp:spPr>
        <a:xfrm>
          <a:off x="3916297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500" kern="1200" dirty="0">
              <a:latin typeface="Calibri" panose="020F0502020204030204"/>
              <a:ea typeface="+mn-ea"/>
              <a:cs typeface="+mn-cs"/>
            </a:rPr>
            <a:t>Y</a:t>
          </a:r>
        </a:p>
      </dsp:txBody>
      <dsp:txXfrm>
        <a:off x="3994368" y="1344419"/>
        <a:ext cx="2509400" cy="2587613"/>
      </dsp:txXfrm>
    </dsp:sp>
    <dsp:sp modelId="{EB330FAD-B9BF-40E8-878B-B8AB88028664}">
      <dsp:nvSpPr>
        <dsp:cNvPr id="0" name=""/>
        <dsp:cNvSpPr/>
      </dsp:nvSpPr>
      <dsp:spPr>
        <a:xfrm>
          <a:off x="7164927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Patch </a:t>
          </a:r>
          <a:br>
            <a:rPr lang="en-IE" sz="3300" b="1" kern="1200" dirty="0"/>
          </a:br>
          <a:r>
            <a:rPr lang="en-IE" sz="3300" kern="1200" dirty="0"/>
            <a:t>(revision number)</a:t>
          </a:r>
        </a:p>
      </dsp:txBody>
      <dsp:txXfrm>
        <a:off x="7164927" y="0"/>
        <a:ext cx="3331928" cy="1266348"/>
      </dsp:txXfrm>
    </dsp:sp>
    <dsp:sp modelId="{4BC9B17F-CF4B-48DB-84D9-128F288BDBC4}">
      <dsp:nvSpPr>
        <dsp:cNvPr id="0" name=""/>
        <dsp:cNvSpPr/>
      </dsp:nvSpPr>
      <dsp:spPr>
        <a:xfrm>
          <a:off x="7498120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7200" kern="1200" dirty="0">
              <a:latin typeface="Calibri" panose="020F0502020204030204"/>
              <a:ea typeface="+mn-ea"/>
              <a:cs typeface="+mn-cs"/>
            </a:rPr>
            <a:t>Z</a:t>
          </a:r>
        </a:p>
      </dsp:txBody>
      <dsp:txXfrm>
        <a:off x="7576191" y="1344419"/>
        <a:ext cx="2509400" cy="25876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95FBF-49AA-4B6D-B764-3D87D5464320}">
      <dsp:nvSpPr>
        <dsp:cNvPr id="0" name=""/>
        <dsp:cNvSpPr/>
      </dsp:nvSpPr>
      <dsp:spPr>
        <a:xfrm>
          <a:off x="1281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Major</a:t>
          </a:r>
          <a:r>
            <a:rPr lang="en-IE" sz="3300" kern="1200" dirty="0"/>
            <a:t> </a:t>
          </a:r>
          <a:br>
            <a:rPr lang="en-IE" sz="3300" kern="1200" dirty="0"/>
          </a:br>
          <a:r>
            <a:rPr lang="en-IE" sz="3300" kern="1200" dirty="0"/>
            <a:t>version number</a:t>
          </a:r>
        </a:p>
      </dsp:txBody>
      <dsp:txXfrm>
        <a:off x="1281" y="0"/>
        <a:ext cx="3331928" cy="1266348"/>
      </dsp:txXfrm>
    </dsp:sp>
    <dsp:sp modelId="{D7995A1A-1DB7-4D08-8B21-526CBF5AD374}">
      <dsp:nvSpPr>
        <dsp:cNvPr id="0" name=""/>
        <dsp:cNvSpPr/>
      </dsp:nvSpPr>
      <dsp:spPr>
        <a:xfrm>
          <a:off x="334474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900" kern="1200" dirty="0">
              <a:latin typeface="Calibri" panose="020F0502020204030204"/>
              <a:ea typeface="+mn-ea"/>
              <a:cs typeface="+mn-cs"/>
            </a:rPr>
            <a:t>1</a:t>
          </a:r>
        </a:p>
      </dsp:txBody>
      <dsp:txXfrm>
        <a:off x="412545" y="1344419"/>
        <a:ext cx="2509400" cy="2587613"/>
      </dsp:txXfrm>
    </dsp:sp>
    <dsp:sp modelId="{D6F8F2C4-A61F-446E-85CC-BEBD3DD8F68E}">
      <dsp:nvSpPr>
        <dsp:cNvPr id="0" name=""/>
        <dsp:cNvSpPr/>
      </dsp:nvSpPr>
      <dsp:spPr>
        <a:xfrm>
          <a:off x="3583104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Minor</a:t>
          </a:r>
          <a:r>
            <a:rPr lang="en-IE" sz="3300" kern="1200" dirty="0"/>
            <a:t> </a:t>
          </a:r>
          <a:br>
            <a:rPr lang="en-IE" sz="3300" kern="1200" dirty="0"/>
          </a:br>
          <a:r>
            <a:rPr lang="en-IE" sz="3300" kern="1200" dirty="0"/>
            <a:t>version number</a:t>
          </a:r>
        </a:p>
      </dsp:txBody>
      <dsp:txXfrm>
        <a:off x="3583104" y="0"/>
        <a:ext cx="3331928" cy="1266348"/>
      </dsp:txXfrm>
    </dsp:sp>
    <dsp:sp modelId="{D09E31EA-2CB3-4187-9B79-09F9BFC273FB}">
      <dsp:nvSpPr>
        <dsp:cNvPr id="0" name=""/>
        <dsp:cNvSpPr/>
      </dsp:nvSpPr>
      <dsp:spPr>
        <a:xfrm>
          <a:off x="3916297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1500" kern="1200" dirty="0">
            <a:latin typeface="Calibri" panose="020F0502020204030204"/>
            <a:ea typeface="+mn-ea"/>
            <a:cs typeface="+mn-cs"/>
          </a:endParaRPr>
        </a:p>
      </dsp:txBody>
      <dsp:txXfrm>
        <a:off x="3994368" y="1344419"/>
        <a:ext cx="2509400" cy="2587613"/>
      </dsp:txXfrm>
    </dsp:sp>
    <dsp:sp modelId="{EB330FAD-B9BF-40E8-878B-B8AB88028664}">
      <dsp:nvSpPr>
        <dsp:cNvPr id="0" name=""/>
        <dsp:cNvSpPr/>
      </dsp:nvSpPr>
      <dsp:spPr>
        <a:xfrm>
          <a:off x="7164927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Patch </a:t>
          </a:r>
          <a:br>
            <a:rPr lang="en-IE" sz="3300" b="1" kern="1200" dirty="0"/>
          </a:br>
          <a:r>
            <a:rPr lang="en-IE" sz="3300" kern="1200" dirty="0"/>
            <a:t>(revision number)</a:t>
          </a:r>
        </a:p>
      </dsp:txBody>
      <dsp:txXfrm>
        <a:off x="7164927" y="0"/>
        <a:ext cx="3331928" cy="1266348"/>
      </dsp:txXfrm>
    </dsp:sp>
    <dsp:sp modelId="{4BC9B17F-CF4B-48DB-84D9-128F288BDBC4}">
      <dsp:nvSpPr>
        <dsp:cNvPr id="0" name=""/>
        <dsp:cNvSpPr/>
      </dsp:nvSpPr>
      <dsp:spPr>
        <a:xfrm>
          <a:off x="7498120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7200" kern="1200" dirty="0">
            <a:latin typeface="Calibri" panose="020F0502020204030204"/>
            <a:ea typeface="+mn-ea"/>
            <a:cs typeface="+mn-cs"/>
          </a:endParaRPr>
        </a:p>
      </dsp:txBody>
      <dsp:txXfrm>
        <a:off x="7576191" y="1344419"/>
        <a:ext cx="2509400" cy="25876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95FBF-49AA-4B6D-B764-3D87D5464320}">
      <dsp:nvSpPr>
        <dsp:cNvPr id="0" name=""/>
        <dsp:cNvSpPr/>
      </dsp:nvSpPr>
      <dsp:spPr>
        <a:xfrm>
          <a:off x="1281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Major</a:t>
          </a:r>
          <a:r>
            <a:rPr lang="en-IE" sz="3300" kern="1200" dirty="0"/>
            <a:t> </a:t>
          </a:r>
          <a:br>
            <a:rPr lang="en-IE" sz="3300" kern="1200" dirty="0"/>
          </a:br>
          <a:r>
            <a:rPr lang="en-IE" sz="3300" kern="1200" dirty="0"/>
            <a:t>version number</a:t>
          </a:r>
        </a:p>
      </dsp:txBody>
      <dsp:txXfrm>
        <a:off x="1281" y="0"/>
        <a:ext cx="3331928" cy="1266348"/>
      </dsp:txXfrm>
    </dsp:sp>
    <dsp:sp modelId="{D7995A1A-1DB7-4D08-8B21-526CBF5AD374}">
      <dsp:nvSpPr>
        <dsp:cNvPr id="0" name=""/>
        <dsp:cNvSpPr/>
      </dsp:nvSpPr>
      <dsp:spPr>
        <a:xfrm>
          <a:off x="334474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900" kern="1200" dirty="0">
              <a:latin typeface="Calibri" panose="020F0502020204030204"/>
              <a:ea typeface="+mn-ea"/>
              <a:cs typeface="+mn-cs"/>
            </a:rPr>
            <a:t>2</a:t>
          </a:r>
        </a:p>
      </dsp:txBody>
      <dsp:txXfrm>
        <a:off x="412545" y="1344419"/>
        <a:ext cx="2509400" cy="2587613"/>
      </dsp:txXfrm>
    </dsp:sp>
    <dsp:sp modelId="{D6F8F2C4-A61F-446E-85CC-BEBD3DD8F68E}">
      <dsp:nvSpPr>
        <dsp:cNvPr id="0" name=""/>
        <dsp:cNvSpPr/>
      </dsp:nvSpPr>
      <dsp:spPr>
        <a:xfrm>
          <a:off x="3583104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Minor</a:t>
          </a:r>
          <a:r>
            <a:rPr lang="en-IE" sz="3300" kern="1200" dirty="0"/>
            <a:t> </a:t>
          </a:r>
          <a:br>
            <a:rPr lang="en-IE" sz="3300" kern="1200" dirty="0"/>
          </a:br>
          <a:r>
            <a:rPr lang="en-IE" sz="3300" kern="1200" dirty="0"/>
            <a:t>version number</a:t>
          </a:r>
        </a:p>
      </dsp:txBody>
      <dsp:txXfrm>
        <a:off x="3583104" y="0"/>
        <a:ext cx="3331928" cy="1266348"/>
      </dsp:txXfrm>
    </dsp:sp>
    <dsp:sp modelId="{D09E31EA-2CB3-4187-9B79-09F9BFC273FB}">
      <dsp:nvSpPr>
        <dsp:cNvPr id="0" name=""/>
        <dsp:cNvSpPr/>
      </dsp:nvSpPr>
      <dsp:spPr>
        <a:xfrm>
          <a:off x="3916297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1500" kern="1200" dirty="0">
            <a:latin typeface="Calibri" panose="020F0502020204030204"/>
            <a:ea typeface="+mn-ea"/>
            <a:cs typeface="+mn-cs"/>
          </a:endParaRPr>
        </a:p>
      </dsp:txBody>
      <dsp:txXfrm>
        <a:off x="3994368" y="1344419"/>
        <a:ext cx="2509400" cy="2587613"/>
      </dsp:txXfrm>
    </dsp:sp>
    <dsp:sp modelId="{EB330FAD-B9BF-40E8-878B-B8AB88028664}">
      <dsp:nvSpPr>
        <dsp:cNvPr id="0" name=""/>
        <dsp:cNvSpPr/>
      </dsp:nvSpPr>
      <dsp:spPr>
        <a:xfrm>
          <a:off x="7164927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Patch </a:t>
          </a:r>
          <a:br>
            <a:rPr lang="en-IE" sz="3300" b="1" kern="1200" dirty="0"/>
          </a:br>
          <a:r>
            <a:rPr lang="en-IE" sz="3300" kern="1200" dirty="0"/>
            <a:t>(revision number)</a:t>
          </a:r>
        </a:p>
      </dsp:txBody>
      <dsp:txXfrm>
        <a:off x="7164927" y="0"/>
        <a:ext cx="3331928" cy="1266348"/>
      </dsp:txXfrm>
    </dsp:sp>
    <dsp:sp modelId="{4BC9B17F-CF4B-48DB-84D9-128F288BDBC4}">
      <dsp:nvSpPr>
        <dsp:cNvPr id="0" name=""/>
        <dsp:cNvSpPr/>
      </dsp:nvSpPr>
      <dsp:spPr>
        <a:xfrm>
          <a:off x="7498120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7200" kern="1200" dirty="0">
            <a:latin typeface="Calibri" panose="020F0502020204030204"/>
            <a:ea typeface="+mn-ea"/>
            <a:cs typeface="+mn-cs"/>
          </a:endParaRPr>
        </a:p>
      </dsp:txBody>
      <dsp:txXfrm>
        <a:off x="7576191" y="1344419"/>
        <a:ext cx="2509400" cy="25876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95FBF-49AA-4B6D-B764-3D87D5464320}">
      <dsp:nvSpPr>
        <dsp:cNvPr id="0" name=""/>
        <dsp:cNvSpPr/>
      </dsp:nvSpPr>
      <dsp:spPr>
        <a:xfrm>
          <a:off x="1281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Major</a:t>
          </a:r>
          <a:r>
            <a:rPr lang="en-IE" sz="3300" kern="1200" dirty="0"/>
            <a:t> </a:t>
          </a:r>
          <a:br>
            <a:rPr lang="en-IE" sz="3300" kern="1200" dirty="0"/>
          </a:br>
          <a:r>
            <a:rPr lang="en-IE" sz="3300" kern="1200" dirty="0"/>
            <a:t>version number</a:t>
          </a:r>
        </a:p>
      </dsp:txBody>
      <dsp:txXfrm>
        <a:off x="1281" y="0"/>
        <a:ext cx="3331928" cy="1266348"/>
      </dsp:txXfrm>
    </dsp:sp>
    <dsp:sp modelId="{D7995A1A-1DB7-4D08-8B21-526CBF5AD374}">
      <dsp:nvSpPr>
        <dsp:cNvPr id="0" name=""/>
        <dsp:cNvSpPr/>
      </dsp:nvSpPr>
      <dsp:spPr>
        <a:xfrm>
          <a:off x="334474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900" kern="1200" dirty="0">
              <a:latin typeface="Calibri" panose="020F0502020204030204"/>
              <a:ea typeface="+mn-ea"/>
              <a:cs typeface="+mn-cs"/>
            </a:rPr>
            <a:t>1</a:t>
          </a:r>
        </a:p>
      </dsp:txBody>
      <dsp:txXfrm>
        <a:off x="412545" y="1344419"/>
        <a:ext cx="2509400" cy="2587613"/>
      </dsp:txXfrm>
    </dsp:sp>
    <dsp:sp modelId="{D6F8F2C4-A61F-446E-85CC-BEBD3DD8F68E}">
      <dsp:nvSpPr>
        <dsp:cNvPr id="0" name=""/>
        <dsp:cNvSpPr/>
      </dsp:nvSpPr>
      <dsp:spPr>
        <a:xfrm>
          <a:off x="3583104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Minor</a:t>
          </a:r>
          <a:r>
            <a:rPr lang="en-IE" sz="3300" kern="1200" dirty="0"/>
            <a:t> </a:t>
          </a:r>
          <a:br>
            <a:rPr lang="en-IE" sz="3300" kern="1200" dirty="0"/>
          </a:br>
          <a:r>
            <a:rPr lang="en-IE" sz="3300" kern="1200" dirty="0"/>
            <a:t>version number</a:t>
          </a:r>
        </a:p>
      </dsp:txBody>
      <dsp:txXfrm>
        <a:off x="3583104" y="0"/>
        <a:ext cx="3331928" cy="1266348"/>
      </dsp:txXfrm>
    </dsp:sp>
    <dsp:sp modelId="{D09E31EA-2CB3-4187-9B79-09F9BFC273FB}">
      <dsp:nvSpPr>
        <dsp:cNvPr id="0" name=""/>
        <dsp:cNvSpPr/>
      </dsp:nvSpPr>
      <dsp:spPr>
        <a:xfrm>
          <a:off x="3916297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500" kern="1200" dirty="0">
              <a:latin typeface="Calibri" panose="020F0502020204030204"/>
              <a:ea typeface="+mn-ea"/>
              <a:cs typeface="+mn-cs"/>
            </a:rPr>
            <a:t>0</a:t>
          </a:r>
        </a:p>
      </dsp:txBody>
      <dsp:txXfrm>
        <a:off x="3994368" y="1344419"/>
        <a:ext cx="2509400" cy="2587613"/>
      </dsp:txXfrm>
    </dsp:sp>
    <dsp:sp modelId="{EB330FAD-B9BF-40E8-878B-B8AB88028664}">
      <dsp:nvSpPr>
        <dsp:cNvPr id="0" name=""/>
        <dsp:cNvSpPr/>
      </dsp:nvSpPr>
      <dsp:spPr>
        <a:xfrm>
          <a:off x="7164927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Patch </a:t>
          </a:r>
          <a:br>
            <a:rPr lang="en-IE" sz="3300" b="1" kern="1200" dirty="0"/>
          </a:br>
          <a:r>
            <a:rPr lang="en-IE" sz="3300" kern="1200" dirty="0"/>
            <a:t>(revision number)</a:t>
          </a:r>
        </a:p>
      </dsp:txBody>
      <dsp:txXfrm>
        <a:off x="7164927" y="0"/>
        <a:ext cx="3331928" cy="1266348"/>
      </dsp:txXfrm>
    </dsp:sp>
    <dsp:sp modelId="{4BC9B17F-CF4B-48DB-84D9-128F288BDBC4}">
      <dsp:nvSpPr>
        <dsp:cNvPr id="0" name=""/>
        <dsp:cNvSpPr/>
      </dsp:nvSpPr>
      <dsp:spPr>
        <a:xfrm>
          <a:off x="7498120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7200" kern="1200" dirty="0">
              <a:latin typeface="Calibri" panose="020F0502020204030204"/>
              <a:ea typeface="+mn-ea"/>
              <a:cs typeface="+mn-cs"/>
            </a:rPr>
            <a:t>0</a:t>
          </a:r>
        </a:p>
      </dsp:txBody>
      <dsp:txXfrm>
        <a:off x="7576191" y="1344419"/>
        <a:ext cx="2509400" cy="25876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95FBF-49AA-4B6D-B764-3D87D5464320}">
      <dsp:nvSpPr>
        <dsp:cNvPr id="0" name=""/>
        <dsp:cNvSpPr/>
      </dsp:nvSpPr>
      <dsp:spPr>
        <a:xfrm>
          <a:off x="1281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Major</a:t>
          </a:r>
          <a:r>
            <a:rPr lang="en-IE" sz="3300" kern="1200" dirty="0"/>
            <a:t> </a:t>
          </a:r>
          <a:br>
            <a:rPr lang="en-IE" sz="3300" kern="1200" dirty="0"/>
          </a:br>
          <a:r>
            <a:rPr lang="en-IE" sz="3300" kern="1200" dirty="0"/>
            <a:t>version number</a:t>
          </a:r>
        </a:p>
      </dsp:txBody>
      <dsp:txXfrm>
        <a:off x="1281" y="0"/>
        <a:ext cx="3331928" cy="1266348"/>
      </dsp:txXfrm>
    </dsp:sp>
    <dsp:sp modelId="{D7995A1A-1DB7-4D08-8B21-526CBF5AD374}">
      <dsp:nvSpPr>
        <dsp:cNvPr id="0" name=""/>
        <dsp:cNvSpPr/>
      </dsp:nvSpPr>
      <dsp:spPr>
        <a:xfrm>
          <a:off x="334474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900" kern="1200" dirty="0">
              <a:latin typeface="Calibri" panose="020F0502020204030204"/>
              <a:ea typeface="+mn-ea"/>
              <a:cs typeface="+mn-cs"/>
            </a:rPr>
            <a:t>1</a:t>
          </a:r>
        </a:p>
      </dsp:txBody>
      <dsp:txXfrm>
        <a:off x="412545" y="1344419"/>
        <a:ext cx="2509400" cy="2587613"/>
      </dsp:txXfrm>
    </dsp:sp>
    <dsp:sp modelId="{D6F8F2C4-A61F-446E-85CC-BEBD3DD8F68E}">
      <dsp:nvSpPr>
        <dsp:cNvPr id="0" name=""/>
        <dsp:cNvSpPr/>
      </dsp:nvSpPr>
      <dsp:spPr>
        <a:xfrm>
          <a:off x="3583104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Minor</a:t>
          </a:r>
          <a:r>
            <a:rPr lang="en-IE" sz="3300" kern="1200" dirty="0"/>
            <a:t> </a:t>
          </a:r>
          <a:br>
            <a:rPr lang="en-IE" sz="3300" kern="1200" dirty="0"/>
          </a:br>
          <a:r>
            <a:rPr lang="en-IE" sz="3300" kern="1200" dirty="0"/>
            <a:t>version number</a:t>
          </a:r>
        </a:p>
      </dsp:txBody>
      <dsp:txXfrm>
        <a:off x="3583104" y="0"/>
        <a:ext cx="3331928" cy="1266348"/>
      </dsp:txXfrm>
    </dsp:sp>
    <dsp:sp modelId="{D09E31EA-2CB3-4187-9B79-09F9BFC273FB}">
      <dsp:nvSpPr>
        <dsp:cNvPr id="0" name=""/>
        <dsp:cNvSpPr/>
      </dsp:nvSpPr>
      <dsp:spPr>
        <a:xfrm>
          <a:off x="3916297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500" kern="1200" dirty="0">
              <a:latin typeface="Calibri" panose="020F0502020204030204"/>
              <a:ea typeface="+mn-ea"/>
              <a:cs typeface="+mn-cs"/>
            </a:rPr>
            <a:t>1</a:t>
          </a:r>
        </a:p>
      </dsp:txBody>
      <dsp:txXfrm>
        <a:off x="3994368" y="1344419"/>
        <a:ext cx="2509400" cy="2587613"/>
      </dsp:txXfrm>
    </dsp:sp>
    <dsp:sp modelId="{EB330FAD-B9BF-40E8-878B-B8AB88028664}">
      <dsp:nvSpPr>
        <dsp:cNvPr id="0" name=""/>
        <dsp:cNvSpPr/>
      </dsp:nvSpPr>
      <dsp:spPr>
        <a:xfrm>
          <a:off x="7164927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Patch </a:t>
          </a:r>
          <a:br>
            <a:rPr lang="en-IE" sz="3300" b="1" kern="1200" dirty="0"/>
          </a:br>
          <a:r>
            <a:rPr lang="en-IE" sz="3300" kern="1200" dirty="0"/>
            <a:t>(revision number)</a:t>
          </a:r>
        </a:p>
      </dsp:txBody>
      <dsp:txXfrm>
        <a:off x="7164927" y="0"/>
        <a:ext cx="3331928" cy="1266348"/>
      </dsp:txXfrm>
    </dsp:sp>
    <dsp:sp modelId="{4BC9B17F-CF4B-48DB-84D9-128F288BDBC4}">
      <dsp:nvSpPr>
        <dsp:cNvPr id="0" name=""/>
        <dsp:cNvSpPr/>
      </dsp:nvSpPr>
      <dsp:spPr>
        <a:xfrm>
          <a:off x="7498120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7200" kern="1200" dirty="0">
            <a:latin typeface="Calibri" panose="020F0502020204030204"/>
            <a:ea typeface="+mn-ea"/>
            <a:cs typeface="+mn-cs"/>
          </a:endParaRPr>
        </a:p>
      </dsp:txBody>
      <dsp:txXfrm>
        <a:off x="7576191" y="1344419"/>
        <a:ext cx="2509400" cy="25876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95FBF-49AA-4B6D-B764-3D87D5464320}">
      <dsp:nvSpPr>
        <dsp:cNvPr id="0" name=""/>
        <dsp:cNvSpPr/>
      </dsp:nvSpPr>
      <dsp:spPr>
        <a:xfrm>
          <a:off x="1281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Major</a:t>
          </a:r>
          <a:r>
            <a:rPr lang="en-IE" sz="3300" kern="1200" dirty="0"/>
            <a:t> </a:t>
          </a:r>
          <a:br>
            <a:rPr lang="en-IE" sz="3300" kern="1200" dirty="0"/>
          </a:br>
          <a:r>
            <a:rPr lang="en-IE" sz="3300" kern="1200" dirty="0"/>
            <a:t>version number</a:t>
          </a:r>
        </a:p>
      </dsp:txBody>
      <dsp:txXfrm>
        <a:off x="1281" y="0"/>
        <a:ext cx="3331928" cy="1266348"/>
      </dsp:txXfrm>
    </dsp:sp>
    <dsp:sp modelId="{D7995A1A-1DB7-4D08-8B21-526CBF5AD374}">
      <dsp:nvSpPr>
        <dsp:cNvPr id="0" name=""/>
        <dsp:cNvSpPr/>
      </dsp:nvSpPr>
      <dsp:spPr>
        <a:xfrm>
          <a:off x="334474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900" kern="1200" dirty="0">
              <a:latin typeface="Calibri" panose="020F0502020204030204"/>
              <a:ea typeface="+mn-ea"/>
              <a:cs typeface="+mn-cs"/>
            </a:rPr>
            <a:t>1</a:t>
          </a:r>
        </a:p>
      </dsp:txBody>
      <dsp:txXfrm>
        <a:off x="412545" y="1344419"/>
        <a:ext cx="2509400" cy="2587613"/>
      </dsp:txXfrm>
    </dsp:sp>
    <dsp:sp modelId="{D6F8F2C4-A61F-446E-85CC-BEBD3DD8F68E}">
      <dsp:nvSpPr>
        <dsp:cNvPr id="0" name=""/>
        <dsp:cNvSpPr/>
      </dsp:nvSpPr>
      <dsp:spPr>
        <a:xfrm>
          <a:off x="3583104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Minor</a:t>
          </a:r>
          <a:r>
            <a:rPr lang="en-IE" sz="3300" kern="1200" dirty="0"/>
            <a:t> </a:t>
          </a:r>
          <a:br>
            <a:rPr lang="en-IE" sz="3300" kern="1200" dirty="0"/>
          </a:br>
          <a:r>
            <a:rPr lang="en-IE" sz="3300" kern="1200" dirty="0"/>
            <a:t>version number</a:t>
          </a:r>
        </a:p>
      </dsp:txBody>
      <dsp:txXfrm>
        <a:off x="3583104" y="0"/>
        <a:ext cx="3331928" cy="1266348"/>
      </dsp:txXfrm>
    </dsp:sp>
    <dsp:sp modelId="{D09E31EA-2CB3-4187-9B79-09F9BFC273FB}">
      <dsp:nvSpPr>
        <dsp:cNvPr id="0" name=""/>
        <dsp:cNvSpPr/>
      </dsp:nvSpPr>
      <dsp:spPr>
        <a:xfrm>
          <a:off x="3916297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500" kern="1200" dirty="0">
              <a:latin typeface="Calibri" panose="020F0502020204030204"/>
              <a:ea typeface="+mn-ea"/>
              <a:cs typeface="+mn-cs"/>
            </a:rPr>
            <a:t>2</a:t>
          </a:r>
        </a:p>
      </dsp:txBody>
      <dsp:txXfrm>
        <a:off x="3994368" y="1344419"/>
        <a:ext cx="2509400" cy="2587613"/>
      </dsp:txXfrm>
    </dsp:sp>
    <dsp:sp modelId="{EB330FAD-B9BF-40E8-878B-B8AB88028664}">
      <dsp:nvSpPr>
        <dsp:cNvPr id="0" name=""/>
        <dsp:cNvSpPr/>
      </dsp:nvSpPr>
      <dsp:spPr>
        <a:xfrm>
          <a:off x="7164927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Patch </a:t>
          </a:r>
          <a:br>
            <a:rPr lang="en-IE" sz="3300" b="1" kern="1200" dirty="0"/>
          </a:br>
          <a:r>
            <a:rPr lang="en-IE" sz="3300" kern="1200" dirty="0"/>
            <a:t>(revision number)</a:t>
          </a:r>
        </a:p>
      </dsp:txBody>
      <dsp:txXfrm>
        <a:off x="7164927" y="0"/>
        <a:ext cx="3331928" cy="1266348"/>
      </dsp:txXfrm>
    </dsp:sp>
    <dsp:sp modelId="{4BC9B17F-CF4B-48DB-84D9-128F288BDBC4}">
      <dsp:nvSpPr>
        <dsp:cNvPr id="0" name=""/>
        <dsp:cNvSpPr/>
      </dsp:nvSpPr>
      <dsp:spPr>
        <a:xfrm>
          <a:off x="7498120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7200" kern="1200" dirty="0">
            <a:latin typeface="Calibri" panose="020F0502020204030204"/>
            <a:ea typeface="+mn-ea"/>
            <a:cs typeface="+mn-cs"/>
          </a:endParaRPr>
        </a:p>
      </dsp:txBody>
      <dsp:txXfrm>
        <a:off x="7576191" y="1344419"/>
        <a:ext cx="2509400" cy="25876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95FBF-49AA-4B6D-B764-3D87D5464320}">
      <dsp:nvSpPr>
        <dsp:cNvPr id="0" name=""/>
        <dsp:cNvSpPr/>
      </dsp:nvSpPr>
      <dsp:spPr>
        <a:xfrm>
          <a:off x="1281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Major</a:t>
          </a:r>
          <a:r>
            <a:rPr lang="en-IE" sz="3300" kern="1200" dirty="0"/>
            <a:t> </a:t>
          </a:r>
          <a:br>
            <a:rPr lang="en-IE" sz="3300" kern="1200" dirty="0"/>
          </a:br>
          <a:r>
            <a:rPr lang="en-IE" sz="3300" kern="1200" dirty="0"/>
            <a:t>version number</a:t>
          </a:r>
        </a:p>
      </dsp:txBody>
      <dsp:txXfrm>
        <a:off x="1281" y="0"/>
        <a:ext cx="3331928" cy="1266348"/>
      </dsp:txXfrm>
    </dsp:sp>
    <dsp:sp modelId="{D7995A1A-1DB7-4D08-8B21-526CBF5AD374}">
      <dsp:nvSpPr>
        <dsp:cNvPr id="0" name=""/>
        <dsp:cNvSpPr/>
      </dsp:nvSpPr>
      <dsp:spPr>
        <a:xfrm>
          <a:off x="334474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900" kern="1200" dirty="0">
              <a:latin typeface="Calibri" panose="020F0502020204030204"/>
              <a:ea typeface="+mn-ea"/>
              <a:cs typeface="+mn-cs"/>
            </a:rPr>
            <a:t>1</a:t>
          </a:r>
        </a:p>
      </dsp:txBody>
      <dsp:txXfrm>
        <a:off x="412545" y="1344419"/>
        <a:ext cx="2509400" cy="2587613"/>
      </dsp:txXfrm>
    </dsp:sp>
    <dsp:sp modelId="{D6F8F2C4-A61F-446E-85CC-BEBD3DD8F68E}">
      <dsp:nvSpPr>
        <dsp:cNvPr id="0" name=""/>
        <dsp:cNvSpPr/>
      </dsp:nvSpPr>
      <dsp:spPr>
        <a:xfrm>
          <a:off x="3583104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Minor</a:t>
          </a:r>
          <a:r>
            <a:rPr lang="en-IE" sz="3300" kern="1200" dirty="0"/>
            <a:t> </a:t>
          </a:r>
          <a:br>
            <a:rPr lang="en-IE" sz="3300" kern="1200" dirty="0"/>
          </a:br>
          <a:r>
            <a:rPr lang="en-IE" sz="3300" kern="1200" dirty="0"/>
            <a:t>version number</a:t>
          </a:r>
        </a:p>
      </dsp:txBody>
      <dsp:txXfrm>
        <a:off x="3583104" y="0"/>
        <a:ext cx="3331928" cy="1266348"/>
      </dsp:txXfrm>
    </dsp:sp>
    <dsp:sp modelId="{D09E31EA-2CB3-4187-9B79-09F9BFC273FB}">
      <dsp:nvSpPr>
        <dsp:cNvPr id="0" name=""/>
        <dsp:cNvSpPr/>
      </dsp:nvSpPr>
      <dsp:spPr>
        <a:xfrm>
          <a:off x="3916297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500" kern="1200" dirty="0">
              <a:latin typeface="Calibri" panose="020F0502020204030204"/>
              <a:ea typeface="+mn-ea"/>
              <a:cs typeface="+mn-cs"/>
            </a:rPr>
            <a:t>3</a:t>
          </a:r>
        </a:p>
      </dsp:txBody>
      <dsp:txXfrm>
        <a:off x="3994368" y="1344419"/>
        <a:ext cx="2509400" cy="2587613"/>
      </dsp:txXfrm>
    </dsp:sp>
    <dsp:sp modelId="{EB330FAD-B9BF-40E8-878B-B8AB88028664}">
      <dsp:nvSpPr>
        <dsp:cNvPr id="0" name=""/>
        <dsp:cNvSpPr/>
      </dsp:nvSpPr>
      <dsp:spPr>
        <a:xfrm>
          <a:off x="7164927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Patch </a:t>
          </a:r>
          <a:br>
            <a:rPr lang="en-IE" sz="3300" b="1" kern="1200" dirty="0"/>
          </a:br>
          <a:r>
            <a:rPr lang="en-IE" sz="3300" kern="1200" dirty="0"/>
            <a:t>(revision number)</a:t>
          </a:r>
        </a:p>
      </dsp:txBody>
      <dsp:txXfrm>
        <a:off x="7164927" y="0"/>
        <a:ext cx="3331928" cy="1266348"/>
      </dsp:txXfrm>
    </dsp:sp>
    <dsp:sp modelId="{4BC9B17F-CF4B-48DB-84D9-128F288BDBC4}">
      <dsp:nvSpPr>
        <dsp:cNvPr id="0" name=""/>
        <dsp:cNvSpPr/>
      </dsp:nvSpPr>
      <dsp:spPr>
        <a:xfrm>
          <a:off x="7498120" y="1266348"/>
          <a:ext cx="2665542" cy="274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0" tIns="379095" rIns="505460" bIns="37909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7200" kern="1200" dirty="0">
            <a:latin typeface="Calibri" panose="020F0502020204030204"/>
            <a:ea typeface="+mn-ea"/>
            <a:cs typeface="+mn-cs"/>
          </a:endParaRPr>
        </a:p>
      </dsp:txBody>
      <dsp:txXfrm>
        <a:off x="7576191" y="1344419"/>
        <a:ext cx="2509400" cy="2587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9EDDC-FF65-49CF-A899-9060358C93A8}" type="datetimeFigureOut">
              <a:rPr lang="en-IE" smtClean="0"/>
              <a:t>13/12/2023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60095-E1D8-4FAE-A535-4F194BD76B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412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60095-E1D8-4FAE-A535-4F194BD76B9F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9304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60095-E1D8-4FAE-A535-4F194BD76B9F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300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60095-E1D8-4FAE-A535-4F194BD76B9F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8730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60095-E1D8-4FAE-A535-4F194BD76B9F}" type="slidenum">
              <a:rPr lang="en-IE" smtClean="0"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7819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02725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0585" y="1103692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Thank you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0585" y="3583367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Further information, links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9581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640033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FBAC-DE93-F844-95F3-30AB7E2F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7CE2E-BE24-854C-B714-915A9B5D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5E98-6DB3-5D45-B179-0B28BF6D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7D241-0C09-EF40-BDD4-8F1F3E2A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00F1C4-C3F0-1E42-96E2-CF97375B70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05355"/>
            <a:ext cx="10498138" cy="42207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93067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006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CBD7DA7-BB3E-ED40-A44A-2D14885A0B70}"/>
              </a:ext>
            </a:extLst>
          </p:cNvPr>
          <p:cNvSpPr/>
          <p:nvPr userDrawn="1"/>
        </p:nvSpPr>
        <p:spPr>
          <a:xfrm>
            <a:off x="5123210" y="-50370"/>
            <a:ext cx="7074978" cy="6420452"/>
          </a:xfrm>
          <a:custGeom>
            <a:avLst/>
            <a:gdLst>
              <a:gd name="connsiteX0" fmla="*/ 7055142 w 7055142"/>
              <a:gd name="connsiteY0" fmla="*/ 6333688 h 6350466"/>
              <a:gd name="connsiteX1" fmla="*/ 0 w 7055142"/>
              <a:gd name="connsiteY1" fmla="*/ 6350466 h 6350466"/>
              <a:gd name="connsiteX2" fmla="*/ 2072081 w 7055142"/>
              <a:gd name="connsiteY2" fmla="*/ 0 h 6350466"/>
              <a:gd name="connsiteX3" fmla="*/ 7055142 w 7055142"/>
              <a:gd name="connsiteY3" fmla="*/ 0 h 6350466"/>
              <a:gd name="connsiteX4" fmla="*/ 7055142 w 7055142"/>
              <a:gd name="connsiteY4" fmla="*/ 6333688 h 6350466"/>
              <a:gd name="connsiteX0" fmla="*/ 7038083 w 7055142"/>
              <a:gd name="connsiteY0" fmla="*/ 6357572 h 6357572"/>
              <a:gd name="connsiteX1" fmla="*/ 0 w 7055142"/>
              <a:gd name="connsiteY1" fmla="*/ 6350466 h 6357572"/>
              <a:gd name="connsiteX2" fmla="*/ 2072081 w 7055142"/>
              <a:gd name="connsiteY2" fmla="*/ 0 h 6357572"/>
              <a:gd name="connsiteX3" fmla="*/ 7055142 w 7055142"/>
              <a:gd name="connsiteY3" fmla="*/ 0 h 6357572"/>
              <a:gd name="connsiteX4" fmla="*/ 7038083 w 7055142"/>
              <a:gd name="connsiteY4" fmla="*/ 6357572 h 6357572"/>
              <a:gd name="connsiteX0" fmla="*/ 7051731 w 7068790"/>
              <a:gd name="connsiteY0" fmla="*/ 6357572 h 6357572"/>
              <a:gd name="connsiteX1" fmla="*/ 0 w 7068790"/>
              <a:gd name="connsiteY1" fmla="*/ 6350466 h 6357572"/>
              <a:gd name="connsiteX2" fmla="*/ 2085729 w 7068790"/>
              <a:gd name="connsiteY2" fmla="*/ 0 h 6357572"/>
              <a:gd name="connsiteX3" fmla="*/ 7068790 w 7068790"/>
              <a:gd name="connsiteY3" fmla="*/ 0 h 6357572"/>
              <a:gd name="connsiteX4" fmla="*/ 7051731 w 7068790"/>
              <a:gd name="connsiteY4" fmla="*/ 6357572 h 6357572"/>
              <a:gd name="connsiteX0" fmla="*/ 7051731 w 7068790"/>
              <a:gd name="connsiteY0" fmla="*/ 6357572 h 6360702"/>
              <a:gd name="connsiteX1" fmla="*/ 0 w 7068790"/>
              <a:gd name="connsiteY1" fmla="*/ 6360702 h 6360702"/>
              <a:gd name="connsiteX2" fmla="*/ 2085729 w 7068790"/>
              <a:gd name="connsiteY2" fmla="*/ 0 h 6360702"/>
              <a:gd name="connsiteX3" fmla="*/ 7068790 w 7068790"/>
              <a:gd name="connsiteY3" fmla="*/ 0 h 6360702"/>
              <a:gd name="connsiteX4" fmla="*/ 7051731 w 7068790"/>
              <a:gd name="connsiteY4" fmla="*/ 6357572 h 6360702"/>
              <a:gd name="connsiteX0" fmla="*/ 7074978 w 7074978"/>
              <a:gd name="connsiteY0" fmla="*/ 6361411 h 6361411"/>
              <a:gd name="connsiteX1" fmla="*/ 0 w 7074978"/>
              <a:gd name="connsiteY1" fmla="*/ 6360702 h 6361411"/>
              <a:gd name="connsiteX2" fmla="*/ 2085729 w 7074978"/>
              <a:gd name="connsiteY2" fmla="*/ 0 h 6361411"/>
              <a:gd name="connsiteX3" fmla="*/ 7068790 w 7074978"/>
              <a:gd name="connsiteY3" fmla="*/ 0 h 6361411"/>
              <a:gd name="connsiteX4" fmla="*/ 7074978 w 7074978"/>
              <a:gd name="connsiteY4" fmla="*/ 6361411 h 63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4978" h="6361411">
                <a:moveTo>
                  <a:pt x="7074978" y="6361411"/>
                </a:moveTo>
                <a:lnTo>
                  <a:pt x="0" y="6360702"/>
                </a:lnTo>
                <a:lnTo>
                  <a:pt x="2085729" y="0"/>
                </a:lnTo>
                <a:lnTo>
                  <a:pt x="7068790" y="0"/>
                </a:lnTo>
                <a:cubicBezTo>
                  <a:pt x="7063197" y="2119618"/>
                  <a:pt x="7063793" y="4266960"/>
                  <a:pt x="7074978" y="6361411"/>
                </a:cubicBezTo>
                <a:close/>
              </a:path>
            </a:pathLst>
          </a:cu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C3E2C0A5-5D30-8444-BE0B-E10A6C1AAD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72300" y="1025611"/>
            <a:ext cx="4876800" cy="5006889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92347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8E473C42-9031-4A44-9525-A95D35D496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4253" y="-2"/>
            <a:ext cx="7014949" cy="6363433"/>
          </a:xfrm>
          <a:custGeom>
            <a:avLst/>
            <a:gdLst>
              <a:gd name="connsiteX0" fmla="*/ 0 w 6418670"/>
              <a:gd name="connsiteY0" fmla="*/ 6375401 h 6375401"/>
              <a:gd name="connsiteX1" fmla="*/ 1593850 w 6418670"/>
              <a:gd name="connsiteY1" fmla="*/ 0 h 6375401"/>
              <a:gd name="connsiteX2" fmla="*/ 6418670 w 6418670"/>
              <a:gd name="connsiteY2" fmla="*/ 0 h 6375401"/>
              <a:gd name="connsiteX3" fmla="*/ 4824820 w 6418670"/>
              <a:gd name="connsiteY3" fmla="*/ 6375401 h 6375401"/>
              <a:gd name="connsiteX4" fmla="*/ 0 w 6418670"/>
              <a:gd name="connsiteY4" fmla="*/ 6375401 h 6375401"/>
              <a:gd name="connsiteX0" fmla="*/ 0 w 6419158"/>
              <a:gd name="connsiteY0" fmla="*/ 6375401 h 6383217"/>
              <a:gd name="connsiteX1" fmla="*/ 1593850 w 6419158"/>
              <a:gd name="connsiteY1" fmla="*/ 0 h 6383217"/>
              <a:gd name="connsiteX2" fmla="*/ 6418670 w 6419158"/>
              <a:gd name="connsiteY2" fmla="*/ 0 h 6383217"/>
              <a:gd name="connsiteX3" fmla="*/ 6419158 w 6419158"/>
              <a:gd name="connsiteY3" fmla="*/ 6383217 h 6383217"/>
              <a:gd name="connsiteX4" fmla="*/ 0 w 6419158"/>
              <a:gd name="connsiteY4" fmla="*/ 6375401 h 6383217"/>
              <a:gd name="connsiteX0" fmla="*/ 0 w 6825558"/>
              <a:gd name="connsiteY0" fmla="*/ 6383217 h 6383217"/>
              <a:gd name="connsiteX1" fmla="*/ 2000250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51758 w 6825558"/>
              <a:gd name="connsiteY1" fmla="*/ 15631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43943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982160"/>
              <a:gd name="connsiteY0" fmla="*/ 6394403 h 6394403"/>
              <a:gd name="connsiteX1" fmla="*/ 2000545 w 6982160"/>
              <a:gd name="connsiteY1" fmla="*/ 0 h 6394403"/>
              <a:gd name="connsiteX2" fmla="*/ 6981672 w 6982160"/>
              <a:gd name="connsiteY2" fmla="*/ 0 h 6394403"/>
              <a:gd name="connsiteX3" fmla="*/ 6982160 w 6982160"/>
              <a:gd name="connsiteY3" fmla="*/ 6383217 h 6394403"/>
              <a:gd name="connsiteX4" fmla="*/ 0 w 6982160"/>
              <a:gd name="connsiteY4" fmla="*/ 6394403 h 6394403"/>
              <a:gd name="connsiteX0" fmla="*/ 0 w 7036758"/>
              <a:gd name="connsiteY0" fmla="*/ 6378023 h 6383217"/>
              <a:gd name="connsiteX1" fmla="*/ 2055143 w 7036758"/>
              <a:gd name="connsiteY1" fmla="*/ 0 h 6383217"/>
              <a:gd name="connsiteX2" fmla="*/ 7036270 w 7036758"/>
              <a:gd name="connsiteY2" fmla="*/ 0 h 6383217"/>
              <a:gd name="connsiteX3" fmla="*/ 7036758 w 7036758"/>
              <a:gd name="connsiteY3" fmla="*/ 6383217 h 6383217"/>
              <a:gd name="connsiteX4" fmla="*/ 0 w 7036758"/>
              <a:gd name="connsiteY4" fmla="*/ 6378023 h 638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6758" h="6383217">
                <a:moveTo>
                  <a:pt x="0" y="6378023"/>
                </a:moveTo>
                <a:lnTo>
                  <a:pt x="2055143" y="0"/>
                </a:lnTo>
                <a:lnTo>
                  <a:pt x="7036270" y="0"/>
                </a:lnTo>
                <a:cubicBezTo>
                  <a:pt x="7036433" y="2127739"/>
                  <a:pt x="7036595" y="4255478"/>
                  <a:pt x="7036758" y="6383217"/>
                </a:cubicBezTo>
                <a:lnTo>
                  <a:pt x="0" y="6378023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558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766" y="127583"/>
            <a:ext cx="436245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350" y="1825625"/>
            <a:ext cx="43624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D3C9D4F1-D8F0-7D46-8FD5-75979F1ECF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991350" cy="6362700"/>
          </a:xfrm>
          <a:custGeom>
            <a:avLst/>
            <a:gdLst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6991350 w 6991350"/>
              <a:gd name="connsiteY2" fmla="*/ 6362700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738804 w 6991350"/>
              <a:gd name="connsiteY2" fmla="*/ 6295792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694199 w 6991350"/>
              <a:gd name="connsiteY2" fmla="*/ 6351548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1350" h="6362700">
                <a:moveTo>
                  <a:pt x="0" y="0"/>
                </a:moveTo>
                <a:lnTo>
                  <a:pt x="6991350" y="0"/>
                </a:lnTo>
                <a:lnTo>
                  <a:pt x="4694199" y="6351548"/>
                </a:lnTo>
                <a:lnTo>
                  <a:pt x="0" y="6362700"/>
                </a:lnTo>
                <a:lnTo>
                  <a:pt x="0" y="0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140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89084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6904"/>
            <a:ext cx="589084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683DDF-307B-B745-A19D-6C4763AD06B9}"/>
              </a:ext>
            </a:extLst>
          </p:cNvPr>
          <p:cNvSpPr/>
          <p:nvPr userDrawn="1"/>
        </p:nvSpPr>
        <p:spPr>
          <a:xfrm>
            <a:off x="6881446" y="0"/>
            <a:ext cx="5310554" cy="63626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C02EE4-41EB-2D42-A157-CB040EC937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3400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49051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2" y="127583"/>
            <a:ext cx="564481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25625"/>
            <a:ext cx="5644818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FE509-1C07-BF4F-B4BA-4F191238D8B2}"/>
              </a:ext>
            </a:extLst>
          </p:cNvPr>
          <p:cNvSpPr/>
          <p:nvPr userDrawn="1"/>
        </p:nvSpPr>
        <p:spPr>
          <a:xfrm>
            <a:off x="0" y="0"/>
            <a:ext cx="5310554" cy="6362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40D902-FE63-8549-BEAE-315CF138BA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54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423648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B8C9-2C71-634F-8BA7-3848E938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8428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93526-EF99-BC40-B3C8-A56CF0C3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177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BF759-CDC9-6F44-B47E-80219024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FBC2F-D08A-6048-B6FF-DC607FD4B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177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76610-E191-6E4D-BE38-4CE366F08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51804-457B-1C4E-9D5C-12181257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2FA55-5A82-2948-A2CA-43042ABE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75128-1AFD-B642-8EEF-9242D51C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11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FBAC-DE93-F844-95F3-30AB7E2F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7CE2E-BE24-854C-B714-915A9B5D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pPr/>
              <a:t>12/13/2023</a:t>
            </a:fld>
            <a:endParaRPr lang="en-L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5E98-6DB3-5D45-B179-0B28BF6D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7D241-0C09-EF40-BDD4-8F1F3E2A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‹#›</a:t>
            </a:fld>
            <a:endParaRPr lang="en-L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00F1C4-C3F0-1E42-96E2-CF97375B70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05355"/>
            <a:ext cx="10498138" cy="42207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56474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0585" y="1041400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GB"/>
              <a:t>Thank you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0585" y="3521075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Further information, links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229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12/13/2023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15677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CBD7DA7-BB3E-ED40-A44A-2D14885A0B70}"/>
              </a:ext>
            </a:extLst>
          </p:cNvPr>
          <p:cNvSpPr/>
          <p:nvPr userDrawn="1"/>
        </p:nvSpPr>
        <p:spPr>
          <a:xfrm>
            <a:off x="5123210" y="-50370"/>
            <a:ext cx="7074978" cy="6420452"/>
          </a:xfrm>
          <a:custGeom>
            <a:avLst/>
            <a:gdLst>
              <a:gd name="connsiteX0" fmla="*/ 7055142 w 7055142"/>
              <a:gd name="connsiteY0" fmla="*/ 6333688 h 6350466"/>
              <a:gd name="connsiteX1" fmla="*/ 0 w 7055142"/>
              <a:gd name="connsiteY1" fmla="*/ 6350466 h 6350466"/>
              <a:gd name="connsiteX2" fmla="*/ 2072081 w 7055142"/>
              <a:gd name="connsiteY2" fmla="*/ 0 h 6350466"/>
              <a:gd name="connsiteX3" fmla="*/ 7055142 w 7055142"/>
              <a:gd name="connsiteY3" fmla="*/ 0 h 6350466"/>
              <a:gd name="connsiteX4" fmla="*/ 7055142 w 7055142"/>
              <a:gd name="connsiteY4" fmla="*/ 6333688 h 6350466"/>
              <a:gd name="connsiteX0" fmla="*/ 7038083 w 7055142"/>
              <a:gd name="connsiteY0" fmla="*/ 6357572 h 6357572"/>
              <a:gd name="connsiteX1" fmla="*/ 0 w 7055142"/>
              <a:gd name="connsiteY1" fmla="*/ 6350466 h 6357572"/>
              <a:gd name="connsiteX2" fmla="*/ 2072081 w 7055142"/>
              <a:gd name="connsiteY2" fmla="*/ 0 h 6357572"/>
              <a:gd name="connsiteX3" fmla="*/ 7055142 w 7055142"/>
              <a:gd name="connsiteY3" fmla="*/ 0 h 6357572"/>
              <a:gd name="connsiteX4" fmla="*/ 7038083 w 7055142"/>
              <a:gd name="connsiteY4" fmla="*/ 6357572 h 6357572"/>
              <a:gd name="connsiteX0" fmla="*/ 7051731 w 7068790"/>
              <a:gd name="connsiteY0" fmla="*/ 6357572 h 6357572"/>
              <a:gd name="connsiteX1" fmla="*/ 0 w 7068790"/>
              <a:gd name="connsiteY1" fmla="*/ 6350466 h 6357572"/>
              <a:gd name="connsiteX2" fmla="*/ 2085729 w 7068790"/>
              <a:gd name="connsiteY2" fmla="*/ 0 h 6357572"/>
              <a:gd name="connsiteX3" fmla="*/ 7068790 w 7068790"/>
              <a:gd name="connsiteY3" fmla="*/ 0 h 6357572"/>
              <a:gd name="connsiteX4" fmla="*/ 7051731 w 7068790"/>
              <a:gd name="connsiteY4" fmla="*/ 6357572 h 6357572"/>
              <a:gd name="connsiteX0" fmla="*/ 7051731 w 7068790"/>
              <a:gd name="connsiteY0" fmla="*/ 6357572 h 6360702"/>
              <a:gd name="connsiteX1" fmla="*/ 0 w 7068790"/>
              <a:gd name="connsiteY1" fmla="*/ 6360702 h 6360702"/>
              <a:gd name="connsiteX2" fmla="*/ 2085729 w 7068790"/>
              <a:gd name="connsiteY2" fmla="*/ 0 h 6360702"/>
              <a:gd name="connsiteX3" fmla="*/ 7068790 w 7068790"/>
              <a:gd name="connsiteY3" fmla="*/ 0 h 6360702"/>
              <a:gd name="connsiteX4" fmla="*/ 7051731 w 7068790"/>
              <a:gd name="connsiteY4" fmla="*/ 6357572 h 6360702"/>
              <a:gd name="connsiteX0" fmla="*/ 7074978 w 7074978"/>
              <a:gd name="connsiteY0" fmla="*/ 6361411 h 6361411"/>
              <a:gd name="connsiteX1" fmla="*/ 0 w 7074978"/>
              <a:gd name="connsiteY1" fmla="*/ 6360702 h 6361411"/>
              <a:gd name="connsiteX2" fmla="*/ 2085729 w 7074978"/>
              <a:gd name="connsiteY2" fmla="*/ 0 h 6361411"/>
              <a:gd name="connsiteX3" fmla="*/ 7068790 w 7074978"/>
              <a:gd name="connsiteY3" fmla="*/ 0 h 6361411"/>
              <a:gd name="connsiteX4" fmla="*/ 7074978 w 7074978"/>
              <a:gd name="connsiteY4" fmla="*/ 6361411 h 63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4978" h="6361411">
                <a:moveTo>
                  <a:pt x="7074978" y="6361411"/>
                </a:moveTo>
                <a:lnTo>
                  <a:pt x="0" y="6360702"/>
                </a:lnTo>
                <a:lnTo>
                  <a:pt x="2085729" y="0"/>
                </a:lnTo>
                <a:lnTo>
                  <a:pt x="7068790" y="0"/>
                </a:lnTo>
                <a:cubicBezTo>
                  <a:pt x="7063197" y="2119618"/>
                  <a:pt x="7063793" y="4266960"/>
                  <a:pt x="7074978" y="6361411"/>
                </a:cubicBezTo>
                <a:close/>
              </a:path>
            </a:pathLst>
          </a:cu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12/13/2023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C3E2C0A5-5D30-8444-BE0B-E10A6C1AAD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72300" y="1025611"/>
            <a:ext cx="4876800" cy="5006889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06673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12/13/2023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8E473C42-9031-4A44-9525-A95D35D496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4253" y="-2"/>
            <a:ext cx="7014949" cy="6363433"/>
          </a:xfrm>
          <a:custGeom>
            <a:avLst/>
            <a:gdLst>
              <a:gd name="connsiteX0" fmla="*/ 0 w 6418670"/>
              <a:gd name="connsiteY0" fmla="*/ 6375401 h 6375401"/>
              <a:gd name="connsiteX1" fmla="*/ 1593850 w 6418670"/>
              <a:gd name="connsiteY1" fmla="*/ 0 h 6375401"/>
              <a:gd name="connsiteX2" fmla="*/ 6418670 w 6418670"/>
              <a:gd name="connsiteY2" fmla="*/ 0 h 6375401"/>
              <a:gd name="connsiteX3" fmla="*/ 4824820 w 6418670"/>
              <a:gd name="connsiteY3" fmla="*/ 6375401 h 6375401"/>
              <a:gd name="connsiteX4" fmla="*/ 0 w 6418670"/>
              <a:gd name="connsiteY4" fmla="*/ 6375401 h 6375401"/>
              <a:gd name="connsiteX0" fmla="*/ 0 w 6419158"/>
              <a:gd name="connsiteY0" fmla="*/ 6375401 h 6383217"/>
              <a:gd name="connsiteX1" fmla="*/ 1593850 w 6419158"/>
              <a:gd name="connsiteY1" fmla="*/ 0 h 6383217"/>
              <a:gd name="connsiteX2" fmla="*/ 6418670 w 6419158"/>
              <a:gd name="connsiteY2" fmla="*/ 0 h 6383217"/>
              <a:gd name="connsiteX3" fmla="*/ 6419158 w 6419158"/>
              <a:gd name="connsiteY3" fmla="*/ 6383217 h 6383217"/>
              <a:gd name="connsiteX4" fmla="*/ 0 w 6419158"/>
              <a:gd name="connsiteY4" fmla="*/ 6375401 h 6383217"/>
              <a:gd name="connsiteX0" fmla="*/ 0 w 6825558"/>
              <a:gd name="connsiteY0" fmla="*/ 6383217 h 6383217"/>
              <a:gd name="connsiteX1" fmla="*/ 2000250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51758 w 6825558"/>
              <a:gd name="connsiteY1" fmla="*/ 15631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43943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982160"/>
              <a:gd name="connsiteY0" fmla="*/ 6394403 h 6394403"/>
              <a:gd name="connsiteX1" fmla="*/ 2000545 w 6982160"/>
              <a:gd name="connsiteY1" fmla="*/ 0 h 6394403"/>
              <a:gd name="connsiteX2" fmla="*/ 6981672 w 6982160"/>
              <a:gd name="connsiteY2" fmla="*/ 0 h 6394403"/>
              <a:gd name="connsiteX3" fmla="*/ 6982160 w 6982160"/>
              <a:gd name="connsiteY3" fmla="*/ 6383217 h 6394403"/>
              <a:gd name="connsiteX4" fmla="*/ 0 w 6982160"/>
              <a:gd name="connsiteY4" fmla="*/ 6394403 h 6394403"/>
              <a:gd name="connsiteX0" fmla="*/ 0 w 7036758"/>
              <a:gd name="connsiteY0" fmla="*/ 6378023 h 6383217"/>
              <a:gd name="connsiteX1" fmla="*/ 2055143 w 7036758"/>
              <a:gd name="connsiteY1" fmla="*/ 0 h 6383217"/>
              <a:gd name="connsiteX2" fmla="*/ 7036270 w 7036758"/>
              <a:gd name="connsiteY2" fmla="*/ 0 h 6383217"/>
              <a:gd name="connsiteX3" fmla="*/ 7036758 w 7036758"/>
              <a:gd name="connsiteY3" fmla="*/ 6383217 h 6383217"/>
              <a:gd name="connsiteX4" fmla="*/ 0 w 7036758"/>
              <a:gd name="connsiteY4" fmla="*/ 6378023 h 638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6758" h="6383217">
                <a:moveTo>
                  <a:pt x="0" y="6378023"/>
                </a:moveTo>
                <a:lnTo>
                  <a:pt x="2055143" y="0"/>
                </a:lnTo>
                <a:lnTo>
                  <a:pt x="7036270" y="0"/>
                </a:lnTo>
                <a:cubicBezTo>
                  <a:pt x="7036433" y="2127739"/>
                  <a:pt x="7036595" y="4255478"/>
                  <a:pt x="7036758" y="6383217"/>
                </a:cubicBezTo>
                <a:lnTo>
                  <a:pt x="0" y="6378023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97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766" y="127583"/>
            <a:ext cx="436245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350" y="1825625"/>
            <a:ext cx="43624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12/13/2023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D3C9D4F1-D8F0-7D46-8FD5-75979F1ECF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991350" cy="6362700"/>
          </a:xfrm>
          <a:custGeom>
            <a:avLst/>
            <a:gdLst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6991350 w 6991350"/>
              <a:gd name="connsiteY2" fmla="*/ 6362700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738804 w 6991350"/>
              <a:gd name="connsiteY2" fmla="*/ 6295792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694199 w 6991350"/>
              <a:gd name="connsiteY2" fmla="*/ 6351548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1350" h="6362700">
                <a:moveTo>
                  <a:pt x="0" y="0"/>
                </a:moveTo>
                <a:lnTo>
                  <a:pt x="6991350" y="0"/>
                </a:lnTo>
                <a:lnTo>
                  <a:pt x="4694199" y="6351548"/>
                </a:lnTo>
                <a:lnTo>
                  <a:pt x="0" y="6362700"/>
                </a:lnTo>
                <a:lnTo>
                  <a:pt x="0" y="0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79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89084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9084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12/13/2023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683DDF-307B-B745-A19D-6C4763AD06B9}"/>
              </a:ext>
            </a:extLst>
          </p:cNvPr>
          <p:cNvSpPr/>
          <p:nvPr userDrawn="1"/>
        </p:nvSpPr>
        <p:spPr>
          <a:xfrm>
            <a:off x="6881446" y="0"/>
            <a:ext cx="5310554" cy="6353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C02EE4-41EB-2D42-A157-CB040EC937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3400" y="-8701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53318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2" y="127583"/>
            <a:ext cx="564481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25625"/>
            <a:ext cx="5644818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12/13/2023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FE509-1C07-BF4F-B4BA-4F191238D8B2}"/>
              </a:ext>
            </a:extLst>
          </p:cNvPr>
          <p:cNvSpPr/>
          <p:nvPr userDrawn="1"/>
        </p:nvSpPr>
        <p:spPr>
          <a:xfrm>
            <a:off x="0" y="0"/>
            <a:ext cx="5310554" cy="6353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40D902-FE63-8549-BEAE-315CF138BA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54" y="-8701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85565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B8C9-2C71-634F-8BA7-3848E938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8428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93526-EF99-BC40-B3C8-A56CF0C3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177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BF759-CDC9-6F44-B47E-80219024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FBC2F-D08A-6048-B6FF-DC607FD4B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177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76610-E191-6E4D-BE38-4CE366F08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51804-457B-1C4E-9D5C-12181257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12/13/2023</a:t>
            </a:fld>
            <a:endParaRPr lang="en-L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2FA55-5A82-2948-A2CA-43042ABE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75128-1AFD-B642-8EEF-9242D51C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61944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0.sv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3507F-C78C-0E4C-929B-9F56E7F5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1325563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A5AFE-711A-8F46-B92C-33CC44EC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9801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1EB6D-8ABB-1147-8489-BE9B909BB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1412"/>
            <a:ext cx="879389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B9396DD-5958-CB49-B505-4DF394E596EA}" type="datetimeFigureOut">
              <a:rPr lang="en-LU" smtClean="0"/>
              <a:pPr/>
              <a:t>12/13/2023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2FBB7-A709-ED4D-AD81-E9B04C143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17589" y="6421412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33531-99A1-D441-8201-5908D0505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1412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29B4BBC-BB84-A046-AB44-125112278BC9}" type="slidenum">
              <a:rPr lang="en-LU" smtClean="0"/>
              <a:pPr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78783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3507F-C78C-0E4C-929B-9F56E7F5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1325563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A5AFE-711A-8F46-B92C-33CC44EC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9801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1EB6D-8ABB-1147-8489-BE9B909BB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1412"/>
            <a:ext cx="879389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2FBB7-A709-ED4D-AD81-E9B04C143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17589" y="6421412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33531-99A1-D441-8201-5908D0505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1412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70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ted.europa.eu/eforms/%7bversion%7d/reference" TargetMode="External"/><Relationship Id="rId2" Type="http://schemas.openxmlformats.org/officeDocument/2006/relationships/hyperlink" Target="https://docs.ted.europa.eu/eforms/%7bversion%7d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github.com/OP-TED/eforms-sdk-explorer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2800" dirty="0"/>
              <a:t>Understanding </a:t>
            </a:r>
            <a:r>
              <a:rPr lang="en-IE" sz="2800" dirty="0" err="1"/>
              <a:t>sdk</a:t>
            </a:r>
            <a:r>
              <a:rPr lang="en-IE" sz="2800" dirty="0"/>
              <a:t> changes &amp; planning ahead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Ioannis Rousochatzakis, Publications Office, 13/12/2023</a:t>
            </a:r>
          </a:p>
        </p:txBody>
      </p:sp>
    </p:spTree>
    <p:extLst>
      <p:ext uri="{BB962C8B-B14F-4D97-AF65-F5344CB8AC3E}">
        <p14:creationId xmlns:p14="http://schemas.microsoft.com/office/powerpoint/2010/main" val="1421579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9554-67DD-E723-A1BB-05B2D48D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Updates to SDK 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B42916-70F8-489D-5AAF-CBD6F3AF525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02826268"/>
              </p:ext>
            </p:extLst>
          </p:nvPr>
        </p:nvGraphicFramePr>
        <p:xfrm>
          <a:off x="838200" y="1804988"/>
          <a:ext cx="10498138" cy="422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2044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9554-67DD-E723-A1BB-05B2D48D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Updates to SDK 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B42916-70F8-489D-5AAF-CBD6F3AF525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1554031"/>
              </p:ext>
            </p:extLst>
          </p:nvPr>
        </p:nvGraphicFramePr>
        <p:xfrm>
          <a:off x="838200" y="1804988"/>
          <a:ext cx="10498138" cy="422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0599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9554-67DD-E723-A1BB-05B2D48D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Updates to SDK 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B42916-70F8-489D-5AAF-CBD6F3AF525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16133715"/>
              </p:ext>
            </p:extLst>
          </p:nvPr>
        </p:nvGraphicFramePr>
        <p:xfrm>
          <a:off x="838200" y="1804988"/>
          <a:ext cx="10498138" cy="422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5481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9554-67DD-E723-A1BB-05B2D48D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Updates to SDK 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B42916-70F8-489D-5AAF-CBD6F3AF525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56939968"/>
              </p:ext>
            </p:extLst>
          </p:nvPr>
        </p:nvGraphicFramePr>
        <p:xfrm>
          <a:off x="838200" y="1804988"/>
          <a:ext cx="10498138" cy="422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3456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9554-67DD-E723-A1BB-05B2D48D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Latest version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B42916-70F8-489D-5AAF-CBD6F3AF5259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838200" y="1804988"/>
          <a:ext cx="10498138" cy="422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8138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9554-67DD-E723-A1BB-05B2D48D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Latest version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B42916-70F8-489D-5AAF-CBD6F3AF525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78739626"/>
              </p:ext>
            </p:extLst>
          </p:nvPr>
        </p:nvGraphicFramePr>
        <p:xfrm>
          <a:off x="838200" y="1804988"/>
          <a:ext cx="10498138" cy="422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5393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9554-67DD-E723-A1BB-05B2D48D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Previous version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B42916-70F8-489D-5AAF-CBD6F3AF525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50168335"/>
              </p:ext>
            </p:extLst>
          </p:nvPr>
        </p:nvGraphicFramePr>
        <p:xfrm>
          <a:off x="838200" y="1804988"/>
          <a:ext cx="10498138" cy="422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5758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9554-67DD-E723-A1BB-05B2D48D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Previous version (initial release)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B42916-70F8-489D-5AAF-CBD6F3AF525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0442505"/>
              </p:ext>
            </p:extLst>
          </p:nvPr>
        </p:nvGraphicFramePr>
        <p:xfrm>
          <a:off x="838200" y="1804988"/>
          <a:ext cx="10498138" cy="422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397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9554-67DD-E723-A1BB-05B2D48D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Previous version (latest patch)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B42916-70F8-489D-5AAF-CBD6F3AF525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65620835"/>
              </p:ext>
            </p:extLst>
          </p:nvPr>
        </p:nvGraphicFramePr>
        <p:xfrm>
          <a:off x="838200" y="1804988"/>
          <a:ext cx="10498138" cy="422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llout: Line 2">
            <a:extLst>
              <a:ext uri="{FF2B5EF4-FFF2-40B4-BE49-F238E27FC236}">
                <a16:creationId xmlns:a16="http://schemas.microsoft.com/office/drawing/2014/main" id="{63FE7122-B802-3F39-400C-A6775463627D}"/>
              </a:ext>
            </a:extLst>
          </p:cNvPr>
          <p:cNvSpPr/>
          <p:nvPr/>
        </p:nvSpPr>
        <p:spPr>
          <a:xfrm>
            <a:off x="5955323" y="249361"/>
            <a:ext cx="2860430" cy="1617784"/>
          </a:xfrm>
          <a:prstGeom prst="borderCallout1">
            <a:avLst>
              <a:gd name="adj1" fmla="val 107801"/>
              <a:gd name="adj2" fmla="val 87490"/>
              <a:gd name="adj3" fmla="val 202916"/>
              <a:gd name="adj4" fmla="val 10527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accent3">
                    <a:lumMod val="50000"/>
                  </a:schemeClr>
                </a:solidFill>
              </a:rPr>
              <a:t>Removed a condition from a rule that was erroneously introduced with 1.9.0</a:t>
            </a:r>
          </a:p>
        </p:txBody>
      </p:sp>
    </p:spTree>
    <p:extLst>
      <p:ext uri="{BB962C8B-B14F-4D97-AF65-F5344CB8AC3E}">
        <p14:creationId xmlns:p14="http://schemas.microsoft.com/office/powerpoint/2010/main" val="2939174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9554-67DD-E723-A1BB-05B2D48D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Previous version (next patch coming soon)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B42916-70F8-489D-5AAF-CBD6F3AF525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1054191"/>
              </p:ext>
            </p:extLst>
          </p:nvPr>
        </p:nvGraphicFramePr>
        <p:xfrm>
          <a:off x="838200" y="1804988"/>
          <a:ext cx="10498138" cy="422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llout: Line 2">
            <a:extLst>
              <a:ext uri="{FF2B5EF4-FFF2-40B4-BE49-F238E27FC236}">
                <a16:creationId xmlns:a16="http://schemas.microsoft.com/office/drawing/2014/main" id="{63FE7122-B802-3F39-400C-A6775463627D}"/>
              </a:ext>
            </a:extLst>
          </p:cNvPr>
          <p:cNvSpPr/>
          <p:nvPr/>
        </p:nvSpPr>
        <p:spPr>
          <a:xfrm>
            <a:off x="8612554" y="304069"/>
            <a:ext cx="2860430" cy="1617784"/>
          </a:xfrm>
          <a:prstGeom prst="borderCallout1">
            <a:avLst>
              <a:gd name="adj1" fmla="val 107801"/>
              <a:gd name="adj2" fmla="val 87490"/>
              <a:gd name="adj3" fmla="val 206781"/>
              <a:gd name="adj4" fmla="val 730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accent3">
                    <a:lumMod val="50000"/>
                  </a:schemeClr>
                </a:solidFill>
              </a:rPr>
              <a:t>Will bring updated labels </a:t>
            </a:r>
            <a:br>
              <a:rPr lang="en-IE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IE" dirty="0">
                <a:solidFill>
                  <a:schemeClr val="accent3">
                    <a:lumMod val="50000"/>
                  </a:schemeClr>
                </a:solidFill>
              </a:rPr>
              <a:t>to SDK 1.9</a:t>
            </a:r>
          </a:p>
        </p:txBody>
      </p:sp>
    </p:spTree>
    <p:extLst>
      <p:ext uri="{BB962C8B-B14F-4D97-AF65-F5344CB8AC3E}">
        <p14:creationId xmlns:p14="http://schemas.microsoft.com/office/powerpoint/2010/main" val="133268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423F5-8E38-4BDE-C44B-249BCDD85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197DB-E24B-ADD7-E7A7-7890C078D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00E9-A22B-49E3-A9A4-658F255CFFA4}" type="slidenum">
              <a:rPr lang="en-IE" smtClean="0"/>
              <a:pPr/>
              <a:t>2</a:t>
            </a:fld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A6A57-7822-E9BE-47F4-DFFDF5D9A4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SDK changes &amp; SDK versions</a:t>
            </a:r>
          </a:p>
          <a:p>
            <a:pPr lvl="0"/>
            <a:r>
              <a:rPr lang="en-US" dirty="0"/>
              <a:t>SDK Explorer</a:t>
            </a:r>
          </a:p>
        </p:txBody>
      </p:sp>
    </p:spTree>
    <p:extLst>
      <p:ext uri="{BB962C8B-B14F-4D97-AF65-F5344CB8AC3E}">
        <p14:creationId xmlns:p14="http://schemas.microsoft.com/office/powerpoint/2010/main" val="40494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9C03-DB8B-C60F-A6E8-A66DFC5CC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Why “so many” updates?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525CF-A765-0299-4B0F-C3E93F21A92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E" dirty="0"/>
              <a:t>eForms is new to everyone </a:t>
            </a:r>
          </a:p>
          <a:p>
            <a:r>
              <a:rPr lang="en-IE" dirty="0"/>
              <a:t>We all must </a:t>
            </a:r>
            <a:r>
              <a:rPr lang="en-IE" dirty="0">
                <a:solidFill>
                  <a:schemeClr val="accent4">
                    <a:lumMod val="75000"/>
                  </a:schemeClr>
                </a:solidFill>
              </a:rPr>
              <a:t>adopt</a:t>
            </a:r>
            <a:r>
              <a:rPr lang="en-IE" dirty="0"/>
              <a:t> it and </a:t>
            </a:r>
            <a:r>
              <a:rPr lang="en-IE" dirty="0">
                <a:solidFill>
                  <a:schemeClr val="accent1">
                    <a:lumMod val="50000"/>
                  </a:schemeClr>
                </a:solidFill>
              </a:rPr>
              <a:t>adapt</a:t>
            </a:r>
            <a:r>
              <a:rPr lang="en-IE" dirty="0"/>
              <a:t> to it</a:t>
            </a:r>
          </a:p>
          <a:p>
            <a:r>
              <a:rPr lang="en-IE" dirty="0">
                <a:solidFill>
                  <a:schemeClr val="accent4">
                    <a:lumMod val="75000"/>
                  </a:schemeClr>
                </a:solidFill>
              </a:rPr>
              <a:t>Adoption</a:t>
            </a:r>
            <a:r>
              <a:rPr lang="en-IE" dirty="0"/>
              <a:t> </a:t>
            </a:r>
            <a:r>
              <a:rPr lang="en-IE" dirty="0">
                <a:solidFill>
                  <a:schemeClr val="bg1">
                    <a:lumMod val="75000"/>
                  </a:schemeClr>
                </a:solidFill>
              </a:rPr>
              <a:t>(of eForms)</a:t>
            </a:r>
            <a:r>
              <a:rPr lang="en-IE" dirty="0"/>
              <a:t> was time constrained (Nov 2022, Oct 2023 deadlines)</a:t>
            </a:r>
          </a:p>
          <a:p>
            <a:r>
              <a:rPr lang="en-IE" dirty="0">
                <a:solidFill>
                  <a:schemeClr val="accent1">
                    <a:lumMod val="50000"/>
                  </a:schemeClr>
                </a:solidFill>
              </a:rPr>
              <a:t>Adaption</a:t>
            </a:r>
            <a:r>
              <a:rPr lang="en-IE" dirty="0"/>
              <a:t> </a:t>
            </a:r>
            <a:r>
              <a:rPr lang="en-IE" dirty="0">
                <a:solidFill>
                  <a:schemeClr val="bg1">
                    <a:lumMod val="75000"/>
                  </a:schemeClr>
                </a:solidFill>
              </a:rPr>
              <a:t>(to eForms)</a:t>
            </a:r>
            <a:r>
              <a:rPr lang="en-IE" dirty="0"/>
              <a:t> will take more time</a:t>
            </a:r>
          </a:p>
          <a:p>
            <a:r>
              <a:rPr lang="en-I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Adaptation</a:t>
            </a:r>
            <a:r>
              <a:rPr lang="en-IE" dirty="0"/>
              <a:t> </a:t>
            </a:r>
            <a:r>
              <a:rPr lang="en-IE" dirty="0">
                <a:solidFill>
                  <a:schemeClr val="bg1">
                    <a:lumMod val="75000"/>
                  </a:schemeClr>
                </a:solidFill>
              </a:rPr>
              <a:t>(of OP, eSender systems to eForms)</a:t>
            </a:r>
            <a:r>
              <a:rPr lang="en-IE" dirty="0"/>
              <a:t> requires changes</a:t>
            </a:r>
          </a:p>
          <a:p>
            <a:r>
              <a:rPr lang="en-IE" dirty="0">
                <a:solidFill>
                  <a:schemeClr val="accent4">
                    <a:lumMod val="75000"/>
                  </a:schemeClr>
                </a:solidFill>
              </a:rPr>
              <a:t>Adoption</a:t>
            </a:r>
            <a:r>
              <a:rPr lang="en-IE" dirty="0"/>
              <a:t> deadlines + Number of systems/organisations involved </a:t>
            </a:r>
            <a:r>
              <a:rPr lang="en-IE" dirty="0">
                <a:sym typeface="Wingdings 3" panose="05040102010807070707" pitchFamily="18" charset="2"/>
              </a:rPr>
              <a:t> </a:t>
            </a:r>
            <a:r>
              <a:rPr lang="en-IE" b="1" u="sng" dirty="0">
                <a:sym typeface="Wingdings 3" panose="05040102010807070707" pitchFamily="18" charset="2"/>
              </a:rPr>
              <a:t>incremental</a:t>
            </a:r>
            <a:r>
              <a:rPr lang="en-IE" u="sng" dirty="0">
                <a:sym typeface="Wingdings 3" panose="05040102010807070707" pitchFamily="18" charset="2"/>
              </a:rPr>
              <a:t> change</a:t>
            </a:r>
          </a:p>
        </p:txBody>
      </p:sp>
    </p:spTree>
    <p:extLst>
      <p:ext uri="{BB962C8B-B14F-4D97-AF65-F5344CB8AC3E}">
        <p14:creationId xmlns:p14="http://schemas.microsoft.com/office/powerpoint/2010/main" val="232168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9C03-DB8B-C60F-A6E8-A66DFC5CC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Therefore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525CF-A765-0299-4B0F-C3E93F21A92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E" dirty="0"/>
              <a:t>We use a strict versioning scheme</a:t>
            </a:r>
            <a:br>
              <a:rPr lang="en-IE" dirty="0"/>
            </a:br>
            <a:r>
              <a:rPr lang="en-IE" dirty="0">
                <a:solidFill>
                  <a:schemeClr val="bg1">
                    <a:lumMod val="65000"/>
                  </a:schemeClr>
                </a:solidFill>
              </a:rPr>
              <a:t>(to control changes incrementally)</a:t>
            </a:r>
          </a:p>
          <a:p>
            <a:r>
              <a:rPr lang="en-IE" dirty="0"/>
              <a:t>We indicate the type of change in version numbers</a:t>
            </a:r>
            <a:br>
              <a:rPr lang="en-IE" dirty="0"/>
            </a:br>
            <a:r>
              <a:rPr lang="en-IE" dirty="0">
                <a:solidFill>
                  <a:schemeClr val="bg1">
                    <a:lumMod val="65000"/>
                  </a:schemeClr>
                </a:solidFill>
              </a:rPr>
              <a:t>(so that the impact of change is apparent in the version number)</a:t>
            </a:r>
          </a:p>
          <a:p>
            <a:r>
              <a:rPr lang="en-IE" dirty="0"/>
              <a:t>We avoid </a:t>
            </a:r>
            <a:r>
              <a:rPr lang="en-IE" b="1" dirty="0"/>
              <a:t>major</a:t>
            </a:r>
            <a:r>
              <a:rPr lang="en-IE" dirty="0"/>
              <a:t> changes </a:t>
            </a:r>
            <a:br>
              <a:rPr lang="en-IE" dirty="0"/>
            </a:br>
            <a:r>
              <a:rPr lang="en-IE" dirty="0">
                <a:solidFill>
                  <a:schemeClr val="bg1">
                    <a:lumMod val="65000"/>
                  </a:schemeClr>
                </a:solidFill>
              </a:rPr>
              <a:t>(no major change for the first two years of adaption)</a:t>
            </a:r>
          </a:p>
          <a:p>
            <a:r>
              <a:rPr lang="en-IE" dirty="0"/>
              <a:t>We release </a:t>
            </a:r>
            <a:r>
              <a:rPr lang="en-IE" b="1" dirty="0"/>
              <a:t>minor</a:t>
            </a:r>
            <a:r>
              <a:rPr lang="en-IE" dirty="0"/>
              <a:t> updates incrementally </a:t>
            </a:r>
            <a:br>
              <a:rPr lang="en-IE" dirty="0"/>
            </a:br>
            <a:r>
              <a:rPr lang="en-IE" dirty="0">
                <a:solidFill>
                  <a:schemeClr val="bg1">
                    <a:lumMod val="65000"/>
                  </a:schemeClr>
                </a:solidFill>
              </a:rPr>
              <a:t>(so that progress is done with a quick succession of small steps)</a:t>
            </a:r>
          </a:p>
          <a:p>
            <a:r>
              <a:rPr lang="en-IE" dirty="0"/>
              <a:t>We propagate corrections to previous versions with </a:t>
            </a:r>
            <a:r>
              <a:rPr lang="en-IE" b="1" dirty="0"/>
              <a:t>patch</a:t>
            </a:r>
            <a:r>
              <a:rPr lang="en-IE" dirty="0"/>
              <a:t> releases </a:t>
            </a:r>
            <a:br>
              <a:rPr lang="en-IE" dirty="0"/>
            </a:br>
            <a:r>
              <a:rPr lang="en-IE" dirty="0">
                <a:solidFill>
                  <a:schemeClr val="bg1">
                    <a:lumMod val="65000"/>
                  </a:schemeClr>
                </a:solidFill>
              </a:rPr>
              <a:t>(so that late adopters can still benefit from corrected translations and other fixes)</a:t>
            </a:r>
          </a:p>
        </p:txBody>
      </p:sp>
    </p:spTree>
    <p:extLst>
      <p:ext uri="{BB962C8B-B14F-4D97-AF65-F5344CB8AC3E}">
        <p14:creationId xmlns:p14="http://schemas.microsoft.com/office/powerpoint/2010/main" val="4085333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E549E-0313-0112-D07C-75117CB98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Why do minor updates have major impact?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366F3-961F-1A5A-4687-5B5C4E460E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 dirty="0"/>
              <a:t>Not all eSenders have developed metadata-driven applications</a:t>
            </a:r>
            <a:br>
              <a:rPr lang="en-IE" dirty="0"/>
            </a:br>
            <a:r>
              <a:rPr lang="en-IE" dirty="0">
                <a:solidFill>
                  <a:schemeClr val="bg1">
                    <a:lumMod val="65000"/>
                  </a:schemeClr>
                </a:solidFill>
              </a:rPr>
              <a:t>(adaptation is a manual process in this case)</a:t>
            </a:r>
          </a:p>
          <a:p>
            <a:pPr marL="180000" lvl="1" indent="0">
              <a:buNone/>
            </a:pPr>
            <a:r>
              <a:rPr lang="en-IE" dirty="0"/>
              <a:t>We hope and expect to see more eSenders gradually shift to metadata-driven apps </a:t>
            </a:r>
            <a:br>
              <a:rPr lang="en-IE" dirty="0"/>
            </a:br>
            <a:r>
              <a:rPr lang="en-IE" dirty="0"/>
              <a:t>for mitigating the impact of change.</a:t>
            </a:r>
          </a:p>
          <a:p>
            <a:r>
              <a:rPr lang="en-IE" dirty="0"/>
              <a:t>Metadata-driven applications </a:t>
            </a:r>
            <a:r>
              <a:rPr lang="en-IE" dirty="0">
                <a:solidFill>
                  <a:schemeClr val="bg1">
                    <a:lumMod val="65000"/>
                  </a:schemeClr>
                </a:solidFill>
              </a:rPr>
              <a:t>(for eSenders that have them), </a:t>
            </a:r>
            <a:r>
              <a:rPr lang="en-IE" dirty="0"/>
              <a:t>are still quite new</a:t>
            </a:r>
          </a:p>
          <a:p>
            <a:r>
              <a:rPr lang="en-IE" dirty="0"/>
              <a:t>Bottom line: we are all still adapting to eForms</a:t>
            </a:r>
          </a:p>
          <a:p>
            <a:pPr lvl="1"/>
            <a:r>
              <a:rPr lang="en-IE" dirty="0"/>
              <a:t>Given a bit of time applications will mature </a:t>
            </a:r>
          </a:p>
          <a:p>
            <a:pPr lvl="1"/>
            <a:r>
              <a:rPr lang="en-IE" dirty="0"/>
              <a:t>The need to update the SDK will also diminish over time</a:t>
            </a:r>
          </a:p>
          <a:p>
            <a:pPr lvl="1"/>
            <a:r>
              <a:rPr lang="en-IE" dirty="0"/>
              <a:t>Minor changes should not, (and over time will not), have any technical impact on metadata-driven applications</a:t>
            </a:r>
          </a:p>
        </p:txBody>
      </p:sp>
    </p:spTree>
    <p:extLst>
      <p:ext uri="{BB962C8B-B14F-4D97-AF65-F5344CB8AC3E}">
        <p14:creationId xmlns:p14="http://schemas.microsoft.com/office/powerpoint/2010/main" val="2340259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5BFFE-091F-FA9C-C836-E8ABB7D7D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Recommendations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B8BC7-23A3-CDBB-F3E5-2F13328779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Metadata-driven 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DB636-F292-B481-3559-F4359F1AF0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/>
              <a:t>If a minor update breaks your app</a:t>
            </a:r>
          </a:p>
          <a:p>
            <a:pPr lvl="1"/>
            <a:r>
              <a:rPr lang="en-IE" dirty="0"/>
              <a:t>Try to fix the problem instead of working around it.</a:t>
            </a:r>
          </a:p>
          <a:p>
            <a:pPr lvl="1"/>
            <a:r>
              <a:rPr lang="en-IE" dirty="0"/>
              <a:t>Avoid hardcoding any information.</a:t>
            </a:r>
          </a:p>
          <a:p>
            <a:pPr lvl="1"/>
            <a:r>
              <a:rPr lang="en-IE" dirty="0"/>
              <a:t>When you must hardcode, allow for variance across SDK versions.</a:t>
            </a:r>
          </a:p>
          <a:p>
            <a:r>
              <a:rPr lang="en-IE" dirty="0"/>
              <a:t>Reach-out to us in GitHub </a:t>
            </a:r>
          </a:p>
          <a:p>
            <a:pPr lvl="1"/>
            <a:r>
              <a:rPr lang="en-IE" dirty="0"/>
              <a:t>If you need clarifications to improve your understanding of how a particular feature of the SDK is supposed to be used.</a:t>
            </a:r>
          </a:p>
          <a:p>
            <a:pPr lvl="1"/>
            <a:r>
              <a:rPr lang="en-IE" dirty="0"/>
              <a:t>If you find gaps or ambiguity in the documentation</a:t>
            </a:r>
          </a:p>
          <a:p>
            <a:pPr lvl="1"/>
            <a:r>
              <a:rPr lang="en-IE" dirty="0"/>
              <a:t>To suggest SDK improvements that would allow you to avoid hardcoding of information.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115469-3FF4-5CDE-1A1F-F486112E7E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E" dirty="0"/>
              <a:t>Classical apps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56AC3C-D06E-DA5B-05B3-ADDE4EC5D58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/>
              <a:t>Use the tools that we provide (or develop your own), to extract from the SDK the information you need for change management planning.</a:t>
            </a:r>
          </a:p>
          <a:p>
            <a:r>
              <a:rPr lang="en-IE" dirty="0"/>
              <a:t>Try to gradually shift to a metadata-driven approach</a:t>
            </a:r>
          </a:p>
          <a:p>
            <a:pPr marL="180000" lvl="1" indent="0">
              <a:buNone/>
            </a:pPr>
            <a:r>
              <a:rPr lang="en-IE" dirty="0">
                <a:solidFill>
                  <a:schemeClr val="bg1">
                    <a:lumMod val="65000"/>
                  </a:schemeClr>
                </a:solidFill>
              </a:rPr>
              <a:t>Any part of your system that can be transformed to metadata-driven is worth the effort.</a:t>
            </a:r>
          </a:p>
        </p:txBody>
      </p:sp>
    </p:spTree>
    <p:extLst>
      <p:ext uri="{BB962C8B-B14F-4D97-AF65-F5344CB8AC3E}">
        <p14:creationId xmlns:p14="http://schemas.microsoft.com/office/powerpoint/2010/main" val="2118949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1C7D6-FB10-7FB2-ED2E-1CF18D4D3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Types of minor updates and patches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56D54-9F4D-14F2-16BF-D3781E343C5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 dirty="0"/>
              <a:t>New metadata. For example:</a:t>
            </a:r>
          </a:p>
          <a:p>
            <a:pPr lvl="1"/>
            <a:r>
              <a:rPr lang="en-IE" dirty="0"/>
              <a:t>A new field or new rule need to be added</a:t>
            </a:r>
          </a:p>
          <a:p>
            <a:r>
              <a:rPr lang="en-IE" dirty="0"/>
              <a:t>Improvement of existing metadata. For example:</a:t>
            </a:r>
          </a:p>
          <a:p>
            <a:pPr lvl="1"/>
            <a:r>
              <a:rPr lang="en-IE" dirty="0"/>
              <a:t>Simplifying or improving the XML structure by removing an unnecessary node</a:t>
            </a:r>
          </a:p>
          <a:p>
            <a:pPr lvl="1"/>
            <a:r>
              <a:rPr lang="en-IE" dirty="0"/>
              <a:t>Improving a notice-type definition or a view template </a:t>
            </a:r>
          </a:p>
          <a:p>
            <a:r>
              <a:rPr lang="en-IE" dirty="0"/>
              <a:t>Corrections. For example:</a:t>
            </a:r>
          </a:p>
          <a:p>
            <a:pPr lvl="1"/>
            <a:r>
              <a:rPr lang="en-IE" dirty="0"/>
              <a:t>Fixing a label or a bug in a view template</a:t>
            </a:r>
          </a:p>
          <a:p>
            <a:pPr lvl="1"/>
            <a:r>
              <a:rPr lang="en-IE" dirty="0"/>
              <a:t>Fixing a mistake in a business rule</a:t>
            </a:r>
          </a:p>
          <a:p>
            <a:r>
              <a:rPr lang="en-IE" dirty="0"/>
              <a:t>Enhancing provided information</a:t>
            </a:r>
          </a:p>
          <a:p>
            <a:pPr lvl="1"/>
            <a:r>
              <a:rPr lang="en-IE" dirty="0"/>
              <a:t>For example, adding a new property to all fields that allows eSender applications to avoid hardcoding information or to implement improved behaviours.</a:t>
            </a:r>
          </a:p>
        </p:txBody>
      </p:sp>
    </p:spTree>
    <p:extLst>
      <p:ext uri="{BB962C8B-B14F-4D97-AF65-F5344CB8AC3E}">
        <p14:creationId xmlns:p14="http://schemas.microsoft.com/office/powerpoint/2010/main" val="1331503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89F1B-79D9-B5F4-1B61-5B8B106A1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Information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EFAA2-4F2A-86CD-6CD1-2DBD8CA37CB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 dirty="0">
                <a:sym typeface="Wingdings" panose="05000000000000000000" pitchFamily="2" charset="2"/>
              </a:rPr>
              <a:t>OP (technical specification)  eSenders (application implementation) </a:t>
            </a:r>
            <a:endParaRPr lang="en-IE" dirty="0"/>
          </a:p>
          <a:p>
            <a:r>
              <a:rPr lang="en-IE" dirty="0"/>
              <a:t>The eForms SDK is “machine friendly”</a:t>
            </a:r>
          </a:p>
          <a:p>
            <a:pPr lvl="1"/>
            <a:r>
              <a:rPr lang="en-IE" dirty="0"/>
              <a:t>Goal: minimise the impact of change</a:t>
            </a:r>
          </a:p>
          <a:p>
            <a:r>
              <a:rPr lang="en-IE" dirty="0"/>
              <a:t>People friendly:</a:t>
            </a:r>
          </a:p>
          <a:p>
            <a:pPr lvl="1"/>
            <a:r>
              <a:rPr lang="en-IE" dirty="0"/>
              <a:t>SDK documentation </a:t>
            </a:r>
            <a:r>
              <a:rPr lang="en-IE" dirty="0">
                <a:sym typeface="Wingdings" panose="05000000000000000000" pitchFamily="2" charset="2"/>
              </a:rPr>
              <a:t></a:t>
            </a:r>
            <a:r>
              <a:rPr lang="en-IE" dirty="0"/>
              <a:t> Descriptive</a:t>
            </a:r>
            <a:br>
              <a:rPr lang="en-IE" dirty="0"/>
            </a:br>
            <a:r>
              <a:rPr lang="en-IE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https://docs.ted.europa.eu/eforms/</a:t>
            </a:r>
            <a:r>
              <a:rPr lang="en-IE" i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{version}</a:t>
            </a:r>
            <a:endParaRPr lang="en-IE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IE" dirty="0"/>
              <a:t>Metadata reference </a:t>
            </a:r>
            <a:r>
              <a:rPr lang="en-IE" dirty="0">
                <a:sym typeface="Wingdings" panose="05000000000000000000" pitchFamily="2" charset="2"/>
              </a:rPr>
              <a:t> Tabular (Web + Excel)</a:t>
            </a:r>
            <a:br>
              <a:rPr lang="en-IE" dirty="0">
                <a:sym typeface="Wingdings" panose="05000000000000000000" pitchFamily="2" charset="2"/>
              </a:rPr>
            </a:br>
            <a:r>
              <a:rPr lang="en-IE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https://docs.ted.europa.eu/eforms/</a:t>
            </a:r>
            <a:r>
              <a:rPr lang="en-IE" i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{version}</a:t>
            </a:r>
            <a:r>
              <a:rPr lang="en-IE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/reference</a:t>
            </a:r>
            <a:endParaRPr lang="en-I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IE" baseline="30000" dirty="0">
                <a:highlight>
                  <a:srgbClr val="00FF00"/>
                </a:highlight>
                <a:sym typeface="Wingdings 2" panose="05020102010507070707" pitchFamily="18" charset="2"/>
              </a:rPr>
              <a:t></a:t>
            </a:r>
            <a:r>
              <a:rPr lang="en-IE" dirty="0">
                <a:highlight>
                  <a:srgbClr val="00FF00"/>
                </a:highlight>
              </a:rPr>
              <a:t>new</a:t>
            </a:r>
            <a:r>
              <a:rPr lang="en-IE" dirty="0"/>
              <a:t>: SDK Explorer </a:t>
            </a:r>
            <a:r>
              <a:rPr lang="en-IE" dirty="0">
                <a:sym typeface="Wingdings" panose="05000000000000000000" pitchFamily="2" charset="2"/>
              </a:rPr>
              <a:t> Structured</a:t>
            </a:r>
            <a:br>
              <a:rPr lang="en-IE" dirty="0">
                <a:sym typeface="Wingdings" panose="05000000000000000000" pitchFamily="2" charset="2"/>
              </a:rPr>
            </a:b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https://github.com/OP-TED/eforms-sdk-explorer</a:t>
            </a:r>
            <a:endParaRPr lang="en-I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allout: Line 3">
            <a:extLst>
              <a:ext uri="{FF2B5EF4-FFF2-40B4-BE49-F238E27FC236}">
                <a16:creationId xmlns:a16="http://schemas.microsoft.com/office/drawing/2014/main" id="{4B672846-D7D5-97FB-912D-B6322E0EB067}"/>
              </a:ext>
            </a:extLst>
          </p:cNvPr>
          <p:cNvSpPr/>
          <p:nvPr/>
        </p:nvSpPr>
        <p:spPr>
          <a:xfrm>
            <a:off x="7166707" y="2928557"/>
            <a:ext cx="2516555" cy="1000885"/>
          </a:xfrm>
          <a:prstGeom prst="borderCallout1">
            <a:avLst>
              <a:gd name="adj1" fmla="val 63356"/>
              <a:gd name="adj2" fmla="val 10714"/>
              <a:gd name="adj3" fmla="val 108231"/>
              <a:gd name="adj4" fmla="val -7614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accent3">
                    <a:lumMod val="50000"/>
                  </a:schemeClr>
                </a:solidFill>
              </a:rPr>
              <a:t>…, 1.8, 1.9, …, latest</a:t>
            </a:r>
          </a:p>
        </p:txBody>
      </p:sp>
    </p:spTree>
    <p:extLst>
      <p:ext uri="{BB962C8B-B14F-4D97-AF65-F5344CB8AC3E}">
        <p14:creationId xmlns:p14="http://schemas.microsoft.com/office/powerpoint/2010/main" val="736487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FFE21-7C44-139A-91A4-E2D28B87F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Introducing “eForms SDK Explorer”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AA668-4D35-B382-83F4-6D3CD483A8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 dirty="0"/>
              <a:t>New tool available on GitHub</a:t>
            </a:r>
          </a:p>
          <a:p>
            <a:r>
              <a:rPr lang="en-IE" dirty="0"/>
              <a:t>MVP under development</a:t>
            </a:r>
          </a:p>
          <a:p>
            <a:r>
              <a:rPr lang="en-IE" dirty="0"/>
              <a:t>Made for</a:t>
            </a:r>
          </a:p>
          <a:p>
            <a:pPr lvl="1"/>
            <a:r>
              <a:rPr lang="en-IE" dirty="0"/>
              <a:t>Business users</a:t>
            </a:r>
          </a:p>
          <a:p>
            <a:pPr lvl="1"/>
            <a:r>
              <a:rPr lang="en-IE" dirty="0"/>
              <a:t>Developers</a:t>
            </a:r>
          </a:p>
          <a:p>
            <a:r>
              <a:rPr lang="en-IE" dirty="0"/>
              <a:t>Structured, visual, interactive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64443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EFAF3-F4E6-7C35-CCFD-03050C13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SDK Explorer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C4A02-EF79-7688-0B2C-AADC532EC3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 dirty="0"/>
              <a:t>To help answer the questions</a:t>
            </a:r>
          </a:p>
          <a:p>
            <a:pPr lvl="1"/>
            <a:r>
              <a:rPr lang="en-IE" dirty="0"/>
              <a:t>What changed between this and that version of the SDK?</a:t>
            </a:r>
          </a:p>
          <a:p>
            <a:pPr lvl="1"/>
            <a:r>
              <a:rPr lang="en-IE" dirty="0"/>
              <a:t>What does this or that version of the SDK specify for a given field, property, rule etc.?</a:t>
            </a:r>
          </a:p>
          <a:p>
            <a:r>
              <a:rPr lang="en-IE" dirty="0"/>
              <a:t>To accurately summarise changes</a:t>
            </a:r>
          </a:p>
          <a:p>
            <a:r>
              <a:rPr lang="en-IE" dirty="0"/>
              <a:t>To allow detailed browsing/comparison without looking at JSON, XML</a:t>
            </a:r>
          </a:p>
          <a:p>
            <a:r>
              <a:rPr lang="en-IE" dirty="0"/>
              <a:t>To be more accessible to everyone (especially business users)</a:t>
            </a:r>
          </a:p>
          <a:p>
            <a:pPr lvl="1"/>
            <a:r>
              <a:rPr lang="en-IE" dirty="0"/>
              <a:t>Simple interface</a:t>
            </a:r>
          </a:p>
          <a:p>
            <a:pPr lvl="1"/>
            <a:r>
              <a:rPr lang="en-IE" dirty="0"/>
              <a:t>Run on any laptop</a:t>
            </a:r>
          </a:p>
          <a:p>
            <a:r>
              <a:rPr lang="en-IE" dirty="0"/>
              <a:t>To help eSenders decide and plan SDK transitions with more confidence</a:t>
            </a:r>
          </a:p>
          <a:p>
            <a:r>
              <a:rPr lang="en-IE" dirty="0"/>
              <a:t>To improve understanding of SDK information structure, relationships, organisation</a:t>
            </a:r>
          </a:p>
        </p:txBody>
      </p:sp>
    </p:spTree>
    <p:extLst>
      <p:ext uri="{BB962C8B-B14F-4D97-AF65-F5344CB8AC3E}">
        <p14:creationId xmlns:p14="http://schemas.microsoft.com/office/powerpoint/2010/main" val="2797366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A45D-8A19-334F-7F66-AA69529A12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Quick DEMO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750CC8-E2E4-7012-6734-6F2F30B536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4081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5B84-3B05-5217-F09F-ACB9332DC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SDK Explorer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65F1D-90C1-08EE-038E-38D1924756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 dirty="0"/>
              <a:t>We will work on the MVP until end of January 2024</a:t>
            </a:r>
          </a:p>
          <a:p>
            <a:r>
              <a:rPr lang="en-IE" dirty="0"/>
              <a:t>After the MVP</a:t>
            </a:r>
          </a:p>
          <a:p>
            <a:pPr lvl="1"/>
            <a:r>
              <a:rPr lang="en-IE" dirty="0"/>
              <a:t>We will continue improving it (driven by business needs and priorities)</a:t>
            </a:r>
          </a:p>
          <a:p>
            <a:pPr lvl="1"/>
            <a:r>
              <a:rPr lang="en-IE" dirty="0"/>
              <a:t>We invite eSenders to contribute (improvements and fixes)</a:t>
            </a:r>
          </a:p>
          <a:p>
            <a:pPr lvl="1"/>
            <a:r>
              <a:rPr lang="en-IE" dirty="0"/>
              <a:t>The backlog and milestones will be maintained in GitHub (to foster eSender contribution)</a:t>
            </a:r>
          </a:p>
          <a:p>
            <a:pPr lvl="1"/>
            <a:r>
              <a:rPr lang="en-IE" dirty="0"/>
              <a:t>We intend to integrate it into the TED Developer Portal (but this will take some time)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86128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1DBB8-1427-8723-5295-7F1AB91270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Revisiting SDK changes &amp; versioning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E43B10B-D199-080F-E0EE-F01FA4C393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1604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BA4FE-1618-4372-A310-8B4110B90E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DD4072C-6256-A35E-2BA3-9ED73E0133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61973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9554-67DD-E723-A1BB-05B2D48D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Types of changes in the SDK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B42916-70F8-489D-5AAF-CBD6F3AF525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87128470"/>
              </p:ext>
            </p:extLst>
          </p:nvPr>
        </p:nvGraphicFramePr>
        <p:xfrm>
          <a:off x="838200" y="1804988"/>
          <a:ext cx="10498138" cy="422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422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9554-67DD-E723-A1BB-05B2D48D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Types of changes </a:t>
            </a:r>
            <a:r>
              <a:rPr lang="en-IE" dirty="0">
                <a:sym typeface="Wingdings" panose="05000000000000000000" pitchFamily="2" charset="2"/>
              </a:rPr>
              <a:t></a:t>
            </a:r>
            <a:r>
              <a:rPr lang="en-IE" dirty="0"/>
              <a:t> Version numbers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B42916-70F8-489D-5AAF-CBD6F3AF525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91606582"/>
              </p:ext>
            </p:extLst>
          </p:nvPr>
        </p:nvGraphicFramePr>
        <p:xfrm>
          <a:off x="838200" y="1804988"/>
          <a:ext cx="10498138" cy="422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7858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9554-67DD-E723-A1BB-05B2D48D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Version numbers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B42916-70F8-489D-5AAF-CBD6F3AF525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59060798"/>
              </p:ext>
            </p:extLst>
          </p:nvPr>
        </p:nvGraphicFramePr>
        <p:xfrm>
          <a:off x="838200" y="1804988"/>
          <a:ext cx="10498138" cy="422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827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9554-67DD-E723-A1BB-05B2D48D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Current SDK version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B42916-70F8-489D-5AAF-CBD6F3AF525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20611172"/>
              </p:ext>
            </p:extLst>
          </p:nvPr>
        </p:nvGraphicFramePr>
        <p:xfrm>
          <a:off x="838200" y="1804988"/>
          <a:ext cx="10498138" cy="422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llout: Line 2">
            <a:extLst>
              <a:ext uri="{FF2B5EF4-FFF2-40B4-BE49-F238E27FC236}">
                <a16:creationId xmlns:a16="http://schemas.microsoft.com/office/drawing/2014/main" id="{8F50702E-7ACF-7540-3AB0-A1A10D5A4066}"/>
              </a:ext>
            </a:extLst>
          </p:cNvPr>
          <p:cNvSpPr/>
          <p:nvPr/>
        </p:nvSpPr>
        <p:spPr>
          <a:xfrm>
            <a:off x="4579815" y="127583"/>
            <a:ext cx="2860430" cy="1617784"/>
          </a:xfrm>
          <a:prstGeom prst="borderCallout1">
            <a:avLst>
              <a:gd name="adj1" fmla="val 87511"/>
              <a:gd name="adj2" fmla="val -3494"/>
              <a:gd name="adj3" fmla="val 242530"/>
              <a:gd name="adj4" fmla="val -5401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accent3">
                    <a:lumMod val="50000"/>
                  </a:schemeClr>
                </a:solidFill>
              </a:rPr>
              <a:t>Released August 2022</a:t>
            </a:r>
            <a:br>
              <a:rPr lang="en-IE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IE" dirty="0">
                <a:solidFill>
                  <a:schemeClr val="accent3">
                    <a:lumMod val="50000"/>
                  </a:schemeClr>
                </a:solidFill>
              </a:rPr>
              <a:t>---</a:t>
            </a:r>
          </a:p>
          <a:p>
            <a:pPr algn="ctr"/>
            <a:r>
              <a:rPr lang="en-IE" dirty="0">
                <a:solidFill>
                  <a:schemeClr val="accent3">
                    <a:lumMod val="50000"/>
                  </a:schemeClr>
                </a:solidFill>
              </a:rPr>
              <a:t>Unchanged ever since </a:t>
            </a:r>
          </a:p>
        </p:txBody>
      </p:sp>
    </p:spTree>
    <p:extLst>
      <p:ext uri="{BB962C8B-B14F-4D97-AF65-F5344CB8AC3E}">
        <p14:creationId xmlns:p14="http://schemas.microsoft.com/office/powerpoint/2010/main" val="83261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9554-67DD-E723-A1BB-05B2D48D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Next SDK version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B42916-70F8-489D-5AAF-CBD6F3AF525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12745016"/>
              </p:ext>
            </p:extLst>
          </p:nvPr>
        </p:nvGraphicFramePr>
        <p:xfrm>
          <a:off x="838200" y="1804988"/>
          <a:ext cx="10498138" cy="422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llout: Line 2">
            <a:extLst>
              <a:ext uri="{FF2B5EF4-FFF2-40B4-BE49-F238E27FC236}">
                <a16:creationId xmlns:a16="http://schemas.microsoft.com/office/drawing/2014/main" id="{8F50702E-7ACF-7540-3AB0-A1A10D5A4066}"/>
              </a:ext>
            </a:extLst>
          </p:cNvPr>
          <p:cNvSpPr/>
          <p:nvPr/>
        </p:nvSpPr>
        <p:spPr>
          <a:xfrm>
            <a:off x="4579815" y="127583"/>
            <a:ext cx="2860430" cy="1617784"/>
          </a:xfrm>
          <a:prstGeom prst="borderCallout1">
            <a:avLst>
              <a:gd name="adj1" fmla="val 87511"/>
              <a:gd name="adj2" fmla="val -3494"/>
              <a:gd name="adj3" fmla="val 242530"/>
              <a:gd name="adj4" fmla="val -5401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accent3">
                    <a:lumMod val="50000"/>
                  </a:schemeClr>
                </a:solidFill>
              </a:rPr>
              <a:t>Sometime in 2024</a:t>
            </a:r>
            <a:br>
              <a:rPr lang="en-IE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IE" dirty="0">
                <a:solidFill>
                  <a:schemeClr val="accent3">
                    <a:lumMod val="50000"/>
                  </a:schemeClr>
                </a:solidFill>
              </a:rPr>
              <a:t>---</a:t>
            </a:r>
          </a:p>
          <a:p>
            <a:pPr algn="ctr"/>
            <a:r>
              <a:rPr lang="en-IE" dirty="0">
                <a:solidFill>
                  <a:schemeClr val="accent3">
                    <a:lumMod val="50000"/>
                  </a:schemeClr>
                </a:solidFill>
              </a:rPr>
              <a:t>two years after SDK 1</a:t>
            </a:r>
          </a:p>
        </p:txBody>
      </p:sp>
    </p:spTree>
    <p:extLst>
      <p:ext uri="{BB962C8B-B14F-4D97-AF65-F5344CB8AC3E}">
        <p14:creationId xmlns:p14="http://schemas.microsoft.com/office/powerpoint/2010/main" val="3242968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9554-67DD-E723-A1BB-05B2D48D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Current SDK version (initial release – major change)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B42916-70F8-489D-5AAF-CBD6F3AF525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60654077"/>
              </p:ext>
            </p:extLst>
          </p:nvPr>
        </p:nvGraphicFramePr>
        <p:xfrm>
          <a:off x="838200" y="1804988"/>
          <a:ext cx="10498138" cy="422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0061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 1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BDDEFD"/>
      </a:accent1>
      <a:accent2>
        <a:srgbClr val="6699CC"/>
      </a:accent2>
      <a:accent3>
        <a:srgbClr val="0099CC"/>
      </a:accent3>
      <a:accent4>
        <a:srgbClr val="FF9933"/>
      </a:accent4>
      <a:accent5>
        <a:srgbClr val="ED5087"/>
      </a:accent5>
      <a:accent6>
        <a:srgbClr val="339900"/>
      </a:accent6>
      <a:hlink>
        <a:srgbClr val="6699CC"/>
      </a:hlink>
      <a:folHlink>
        <a:srgbClr val="9922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 dark background 2.potx" id="{B8F39B1A-E77B-47D1-8276-DF8E39A9E1C6}" vid="{4D457107-94FF-4F5F-8579-B76FCACBCB80}"/>
    </a:ext>
  </a:extLst>
</a:theme>
</file>

<file path=ppt/theme/theme2.xml><?xml version="1.0" encoding="utf-8"?>
<a:theme xmlns:a="http://schemas.openxmlformats.org/drawingml/2006/main" name="1_Office Theme">
  <a:themeElements>
    <a:clrScheme name="OP 1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BDDEFD"/>
      </a:accent1>
      <a:accent2>
        <a:srgbClr val="6699CC"/>
      </a:accent2>
      <a:accent3>
        <a:srgbClr val="0099CC"/>
      </a:accent3>
      <a:accent4>
        <a:srgbClr val="FF9933"/>
      </a:accent4>
      <a:accent5>
        <a:srgbClr val="ED5087"/>
      </a:accent5>
      <a:accent6>
        <a:srgbClr val="339900"/>
      </a:accent6>
      <a:hlink>
        <a:srgbClr val="6699CC"/>
      </a:hlink>
      <a:folHlink>
        <a:srgbClr val="9922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 white background 2.potx" id="{70D0319E-B179-4C25-BF84-72B0911705D4}" vid="{DB03FC20-BA93-47FA-8620-878174BDFC1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6791DDFFC024DAA4136D92359EB10" ma:contentTypeVersion="16" ma:contentTypeDescription="Create a new document." ma:contentTypeScope="" ma:versionID="10a24b5911350fd7fcd9e8ae0f887b44">
  <xsd:schema xmlns:xsd="http://www.w3.org/2001/XMLSchema" xmlns:xs="http://www.w3.org/2001/XMLSchema" xmlns:p="http://schemas.microsoft.com/office/2006/metadata/properties" xmlns:ns2="cce4269c-1bca-4c47-bcbd-0ca0cb14aa6e" xmlns:ns3="96a7f24e-e0df-4592-b6e0-4a62e251a0e5" targetNamespace="http://schemas.microsoft.com/office/2006/metadata/properties" ma:root="true" ma:fieldsID="ee42be72183efd70d7d9a7c2b3d2f005" ns2:_="" ns3:_="">
    <xsd:import namespace="cce4269c-1bca-4c47-bcbd-0ca0cb14aa6e"/>
    <xsd:import namespace="96a7f24e-e0df-4592-b6e0-4a62e251a0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4269c-1bca-4c47-bcbd-0ca0cb14a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a7f24e-e0df-4592-b6e0-4a62e251a0e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752f0e4-ce4d-4dd6-bee9-8d6d8b668caa}" ma:internalName="TaxCatchAll" ma:showField="CatchAllData" ma:web="96a7f24e-e0df-4592-b6e0-4a62e251a0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e4269c-1bca-4c47-bcbd-0ca0cb14aa6e">
      <Terms xmlns="http://schemas.microsoft.com/office/infopath/2007/PartnerControls"/>
    </lcf76f155ced4ddcb4097134ff3c332f>
    <TaxCatchAll xmlns="96a7f24e-e0df-4592-b6e0-4a62e251a0e5" xsi:nil="true"/>
  </documentManagement>
</p:properties>
</file>

<file path=customXml/itemProps1.xml><?xml version="1.0" encoding="utf-8"?>
<ds:datastoreItem xmlns:ds="http://schemas.openxmlformats.org/officeDocument/2006/customXml" ds:itemID="{DF87B483-F6F2-41DB-B9D2-9BBAEB252B20}"/>
</file>

<file path=customXml/itemProps2.xml><?xml version="1.0" encoding="utf-8"?>
<ds:datastoreItem xmlns:ds="http://schemas.openxmlformats.org/officeDocument/2006/customXml" ds:itemID="{EF32B08B-333A-4A37-95F2-DC9520AB7913}"/>
</file>

<file path=customXml/itemProps3.xml><?xml version="1.0" encoding="utf-8"?>
<ds:datastoreItem xmlns:ds="http://schemas.openxmlformats.org/officeDocument/2006/customXml" ds:itemID="{94D15E96-418A-4272-A200-2CF4F4948C3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1265</Words>
  <Application>Microsoft Office PowerPoint</Application>
  <PresentationFormat>Widescreen</PresentationFormat>
  <Paragraphs>209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System Font Regular</vt:lpstr>
      <vt:lpstr>Office Theme</vt:lpstr>
      <vt:lpstr>1_Office Theme</vt:lpstr>
      <vt:lpstr>Understanding sdk changes &amp; planning ahead</vt:lpstr>
      <vt:lpstr>Agenda</vt:lpstr>
      <vt:lpstr>Revisiting SDK changes &amp; versioning</vt:lpstr>
      <vt:lpstr>Types of changes in the SDK</vt:lpstr>
      <vt:lpstr>Types of changes  Version numbers</vt:lpstr>
      <vt:lpstr>Version numbers</vt:lpstr>
      <vt:lpstr>Current SDK version</vt:lpstr>
      <vt:lpstr>Next SDK version</vt:lpstr>
      <vt:lpstr>Current SDK version (initial release – major change)</vt:lpstr>
      <vt:lpstr>Updates to SDK 1</vt:lpstr>
      <vt:lpstr>Updates to SDK 1</vt:lpstr>
      <vt:lpstr>Updates to SDK 1</vt:lpstr>
      <vt:lpstr>Updates to SDK 1</vt:lpstr>
      <vt:lpstr>Latest version</vt:lpstr>
      <vt:lpstr>Latest version</vt:lpstr>
      <vt:lpstr>Previous version</vt:lpstr>
      <vt:lpstr>Previous version (initial release)</vt:lpstr>
      <vt:lpstr>Previous version (latest patch)</vt:lpstr>
      <vt:lpstr>Previous version (next patch coming soon)</vt:lpstr>
      <vt:lpstr>Why “so many” updates?</vt:lpstr>
      <vt:lpstr>Therefore</vt:lpstr>
      <vt:lpstr>Why do minor updates have major impact?</vt:lpstr>
      <vt:lpstr>Recommendations</vt:lpstr>
      <vt:lpstr>Types of minor updates and patches</vt:lpstr>
      <vt:lpstr>Information flow</vt:lpstr>
      <vt:lpstr>Introducing “eForms SDK Explorer”</vt:lpstr>
      <vt:lpstr>SDK Explorer goals</vt:lpstr>
      <vt:lpstr>Quick DEMO</vt:lpstr>
      <vt:lpstr>SDK Explorer future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2023-05-23T09:39:37Z</dcterms:created>
  <dcterms:modified xsi:type="dcterms:W3CDTF">2023-12-13T09:54:05Z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cdc456-5864-460f-beda-883d23b78bbb_Enabled">
    <vt:lpwstr>true</vt:lpwstr>
  </property>
  <property fmtid="{D5CDD505-2E9C-101B-9397-08002B2CF9AE}" pid="3" name="MSIP_Label_f4cdc456-5864-460f-beda-883d23b78bbb_SetDate">
    <vt:lpwstr>2023-05-23T09:40:29Z</vt:lpwstr>
  </property>
  <property fmtid="{D5CDD505-2E9C-101B-9397-08002B2CF9AE}" pid="4" name="MSIP_Label_f4cdc456-5864-460f-beda-883d23b78bbb_Method">
    <vt:lpwstr>Privileged</vt:lpwstr>
  </property>
  <property fmtid="{D5CDD505-2E9C-101B-9397-08002B2CF9AE}" pid="5" name="MSIP_Label_f4cdc456-5864-460f-beda-883d23b78bbb_Name">
    <vt:lpwstr>Publicly Available</vt:lpwstr>
  </property>
  <property fmtid="{D5CDD505-2E9C-101B-9397-08002B2CF9AE}" pid="6" name="MSIP_Label_f4cdc456-5864-460f-beda-883d23b78bbb_SiteId">
    <vt:lpwstr>b24c8b06-522c-46fe-9080-70926f8dddb1</vt:lpwstr>
  </property>
  <property fmtid="{D5CDD505-2E9C-101B-9397-08002B2CF9AE}" pid="7" name="MSIP_Label_f4cdc456-5864-460f-beda-883d23b78bbb_ActionId">
    <vt:lpwstr>67c45d44-65fc-470c-af98-00a76b0a3d26</vt:lpwstr>
  </property>
  <property fmtid="{D5CDD505-2E9C-101B-9397-08002B2CF9AE}" pid="8" name="MSIP_Label_f4cdc456-5864-460f-beda-883d23b78bbb_ContentBits">
    <vt:lpwstr>0</vt:lpwstr>
  </property>
  <property fmtid="{D5CDD505-2E9C-101B-9397-08002B2CF9AE}" pid="9" name="ContentTypeId">
    <vt:lpwstr>0x0101008BA6791DDFFC024DAA4136D92359EB10</vt:lpwstr>
  </property>
  <property fmtid="{D5CDD505-2E9C-101B-9397-08002B2CF9AE}" pid="10" name="MediaServiceImageTags">
    <vt:lpwstr/>
  </property>
</Properties>
</file>