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79" r:id="rId7"/>
    <p:sldId id="296" r:id="rId8"/>
    <p:sldId id="307" r:id="rId9"/>
    <p:sldId id="295" r:id="rId10"/>
    <p:sldId id="304" r:id="rId11"/>
    <p:sldId id="306" r:id="rId12"/>
    <p:sldId id="293" r:id="rId13"/>
    <p:sldId id="278" r:id="rId14"/>
  </p:sldIdLst>
  <p:sldSz cx="12192000" cy="6858000"/>
  <p:notesSz cx="6858000" cy="9144000"/>
  <p:defaultTextStyle>
    <a:defPPr>
      <a:defRPr lang="en-L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AND Karl (OP)" userId="f83b00f0-b215-47b6-8f86-c4ae3ea907e4" providerId="ADAL" clId="{80715630-5231-49B8-A298-B5E3189B06A0}"/>
    <pc:docChg chg="custSel delSld modSld">
      <pc:chgData name="FERRAND Karl (OP)" userId="f83b00f0-b215-47b6-8f86-c4ae3ea907e4" providerId="ADAL" clId="{80715630-5231-49B8-A298-B5E3189B06A0}" dt="2023-12-12T10:47:02.648" v="61" actId="1076"/>
      <pc:docMkLst>
        <pc:docMk/>
      </pc:docMkLst>
      <pc:sldChg chg="modSp mod">
        <pc:chgData name="FERRAND Karl (OP)" userId="f83b00f0-b215-47b6-8f86-c4ae3ea907e4" providerId="ADAL" clId="{80715630-5231-49B8-A298-B5E3189B06A0}" dt="2023-12-12T10:31:21.494" v="0" actId="1076"/>
        <pc:sldMkLst>
          <pc:docMk/>
          <pc:sldMk cId="3546473570" sldId="257"/>
        </pc:sldMkLst>
        <pc:spChg chg="mod">
          <ac:chgData name="FERRAND Karl (OP)" userId="f83b00f0-b215-47b6-8f86-c4ae3ea907e4" providerId="ADAL" clId="{80715630-5231-49B8-A298-B5E3189B06A0}" dt="2023-12-12T10:31:21.494" v="0" actId="1076"/>
          <ac:spMkLst>
            <pc:docMk/>
            <pc:sldMk cId="3546473570" sldId="257"/>
            <ac:spMk id="6" creationId="{B3AB1C56-7AE4-7A4F-B0BB-ACB9D4CE1402}"/>
          </ac:spMkLst>
        </pc:spChg>
      </pc:sldChg>
      <pc:sldChg chg="addSp delSp modSp mod">
        <pc:chgData name="FERRAND Karl (OP)" userId="f83b00f0-b215-47b6-8f86-c4ae3ea907e4" providerId="ADAL" clId="{80715630-5231-49B8-A298-B5E3189B06A0}" dt="2023-12-12T10:47:02.648" v="61" actId="1076"/>
        <pc:sldMkLst>
          <pc:docMk/>
          <pc:sldMk cId="2663238457" sldId="279"/>
        </pc:sldMkLst>
        <pc:spChg chg="mod">
          <ac:chgData name="FERRAND Karl (OP)" userId="f83b00f0-b215-47b6-8f86-c4ae3ea907e4" providerId="ADAL" clId="{80715630-5231-49B8-A298-B5E3189B06A0}" dt="2023-12-12T10:42:05.643" v="46" actId="20577"/>
          <ac:spMkLst>
            <pc:docMk/>
            <pc:sldMk cId="2663238457" sldId="279"/>
            <ac:spMk id="3" creationId="{EF6EEC95-EFF6-5E43-A780-F8CE1AED3EA5}"/>
          </ac:spMkLst>
        </pc:spChg>
        <pc:picChg chg="del mod">
          <ac:chgData name="FERRAND Karl (OP)" userId="f83b00f0-b215-47b6-8f86-c4ae3ea907e4" providerId="ADAL" clId="{80715630-5231-49B8-A298-B5E3189B06A0}" dt="2023-12-12T10:44:16.501" v="47" actId="478"/>
          <ac:picMkLst>
            <pc:docMk/>
            <pc:sldMk cId="2663238457" sldId="279"/>
            <ac:picMk id="5" creationId="{3457F8ED-636F-CFBC-B6DA-B52D0F1CB265}"/>
          </ac:picMkLst>
        </pc:picChg>
        <pc:picChg chg="add del mod">
          <ac:chgData name="FERRAND Karl (OP)" userId="f83b00f0-b215-47b6-8f86-c4ae3ea907e4" providerId="ADAL" clId="{80715630-5231-49B8-A298-B5E3189B06A0}" dt="2023-12-12T10:44:40.521" v="53" actId="478"/>
          <ac:picMkLst>
            <pc:docMk/>
            <pc:sldMk cId="2663238457" sldId="279"/>
            <ac:picMk id="6" creationId="{DA1C70AE-C238-CF9F-77EB-26F88C64113C}"/>
          </ac:picMkLst>
        </pc:picChg>
        <pc:picChg chg="add mod">
          <ac:chgData name="FERRAND Karl (OP)" userId="f83b00f0-b215-47b6-8f86-c4ae3ea907e4" providerId="ADAL" clId="{80715630-5231-49B8-A298-B5E3189B06A0}" dt="2023-12-12T10:47:02.648" v="61" actId="1076"/>
          <ac:picMkLst>
            <pc:docMk/>
            <pc:sldMk cId="2663238457" sldId="279"/>
            <ac:picMk id="8" creationId="{60C9DC95-F2A7-26BA-9D4B-7A94151EC485}"/>
          </ac:picMkLst>
        </pc:picChg>
      </pc:sldChg>
      <pc:sldChg chg="modSp mod">
        <pc:chgData name="FERRAND Karl (OP)" userId="f83b00f0-b215-47b6-8f86-c4ae3ea907e4" providerId="ADAL" clId="{80715630-5231-49B8-A298-B5E3189B06A0}" dt="2023-12-12T10:39:27.638" v="44" actId="20577"/>
        <pc:sldMkLst>
          <pc:docMk/>
          <pc:sldMk cId="858447832" sldId="295"/>
        </pc:sldMkLst>
        <pc:spChg chg="mod">
          <ac:chgData name="FERRAND Karl (OP)" userId="f83b00f0-b215-47b6-8f86-c4ae3ea907e4" providerId="ADAL" clId="{80715630-5231-49B8-A298-B5E3189B06A0}" dt="2023-12-12T10:39:27.638" v="44" actId="20577"/>
          <ac:spMkLst>
            <pc:docMk/>
            <pc:sldMk cId="858447832" sldId="295"/>
            <ac:spMk id="3" creationId="{EF6EEC95-EFF6-5E43-A780-F8CE1AED3EA5}"/>
          </ac:spMkLst>
        </pc:spChg>
      </pc:sldChg>
      <pc:sldChg chg="modSp mod">
        <pc:chgData name="FERRAND Karl (OP)" userId="f83b00f0-b215-47b6-8f86-c4ae3ea907e4" providerId="ADAL" clId="{80715630-5231-49B8-A298-B5E3189B06A0}" dt="2023-12-12T10:39:07.492" v="27" actId="20577"/>
        <pc:sldMkLst>
          <pc:docMk/>
          <pc:sldMk cId="1557644261" sldId="296"/>
        </pc:sldMkLst>
        <pc:spChg chg="mod">
          <ac:chgData name="FERRAND Karl (OP)" userId="f83b00f0-b215-47b6-8f86-c4ae3ea907e4" providerId="ADAL" clId="{80715630-5231-49B8-A298-B5E3189B06A0}" dt="2023-12-12T10:39:07.492" v="27" actId="20577"/>
          <ac:spMkLst>
            <pc:docMk/>
            <pc:sldMk cId="1557644261" sldId="296"/>
            <ac:spMk id="3" creationId="{EF6EEC95-EFF6-5E43-A780-F8CE1AED3EA5}"/>
          </ac:spMkLst>
        </pc:spChg>
      </pc:sldChg>
      <pc:sldChg chg="del">
        <pc:chgData name="FERRAND Karl (OP)" userId="f83b00f0-b215-47b6-8f86-c4ae3ea907e4" providerId="ADAL" clId="{80715630-5231-49B8-A298-B5E3189B06A0}" dt="2023-12-12T10:37:47.742" v="10" actId="47"/>
        <pc:sldMkLst>
          <pc:docMk/>
          <pc:sldMk cId="3684212273" sldId="301"/>
        </pc:sldMkLst>
      </pc:sldChg>
    </pc:docChg>
  </pc:docChgLst>
  <pc:docChgLst>
    <pc:chgData name="FERRAND Karl (OP)" userId="S::karl.ferrand@publications.europa.eu::f83b00f0-b215-47b6-8f86-c4ae3ea907e4" providerId="AD" clId="Web-{D230019F-D0FC-1A6D-D33E-7449C7745D05}"/>
    <pc:docChg chg="modSld">
      <pc:chgData name="FERRAND Karl (OP)" userId="S::karl.ferrand@publications.europa.eu::f83b00f0-b215-47b6-8f86-c4ae3ea907e4" providerId="AD" clId="Web-{D230019F-D0FC-1A6D-D33E-7449C7745D05}" dt="2023-12-13T16:34:23.575" v="0" actId="20577"/>
      <pc:docMkLst>
        <pc:docMk/>
      </pc:docMkLst>
      <pc:sldChg chg="modSp">
        <pc:chgData name="FERRAND Karl (OP)" userId="S::karl.ferrand@publications.europa.eu::f83b00f0-b215-47b6-8f86-c4ae3ea907e4" providerId="AD" clId="Web-{D230019F-D0FC-1A6D-D33E-7449C7745D05}" dt="2023-12-13T16:34:23.575" v="0" actId="20577"/>
        <pc:sldMkLst>
          <pc:docMk/>
          <pc:sldMk cId="218284173" sldId="304"/>
        </pc:sldMkLst>
        <pc:spChg chg="mod">
          <ac:chgData name="FERRAND Karl (OP)" userId="S::karl.ferrand@publications.europa.eu::f83b00f0-b215-47b6-8f86-c4ae3ea907e4" providerId="AD" clId="Web-{D230019F-D0FC-1A6D-D33E-7449C7745D05}" dt="2023-12-13T16:34:23.575" v="0" actId="20577"/>
          <ac:spMkLst>
            <pc:docMk/>
            <pc:sldMk cId="218284173" sldId="304"/>
            <ac:spMk id="6" creationId="{79CD257D-F053-1586-B441-197DDB834AE8}"/>
          </ac:spMkLst>
        </pc:spChg>
      </pc:sldChg>
    </pc:docChg>
  </pc:docChgLst>
  <pc:docChgLst>
    <pc:chgData name="FERRAND Karl (OP)" userId="f83b00f0-b215-47b6-8f86-c4ae3ea907e4" providerId="ADAL" clId="{E7AC71EA-4B0D-43F1-A138-35990E5F3E22}"/>
    <pc:docChg chg="undo custSel addSld delSld modSld">
      <pc:chgData name="FERRAND Karl (OP)" userId="f83b00f0-b215-47b6-8f86-c4ae3ea907e4" providerId="ADAL" clId="{E7AC71EA-4B0D-43F1-A138-35990E5F3E22}" dt="2023-12-13T08:59:33.338" v="1319" actId="20577"/>
      <pc:docMkLst>
        <pc:docMk/>
      </pc:docMkLst>
      <pc:sldChg chg="modSp mod">
        <pc:chgData name="FERRAND Karl (OP)" userId="f83b00f0-b215-47b6-8f86-c4ae3ea907e4" providerId="ADAL" clId="{E7AC71EA-4B0D-43F1-A138-35990E5F3E22}" dt="2023-12-13T08:28:20.942" v="51" actId="5793"/>
        <pc:sldMkLst>
          <pc:docMk/>
          <pc:sldMk cId="538608525" sldId="293"/>
        </pc:sldMkLst>
        <pc:spChg chg="mod">
          <ac:chgData name="FERRAND Karl (OP)" userId="f83b00f0-b215-47b6-8f86-c4ae3ea907e4" providerId="ADAL" clId="{E7AC71EA-4B0D-43F1-A138-35990E5F3E22}" dt="2023-12-13T08:28:20.942" v="51" actId="5793"/>
          <ac:spMkLst>
            <pc:docMk/>
            <pc:sldMk cId="538608525" sldId="293"/>
            <ac:spMk id="3" creationId="{EF6EEC95-EFF6-5E43-A780-F8CE1AED3EA5}"/>
          </ac:spMkLst>
        </pc:spChg>
      </pc:sldChg>
      <pc:sldChg chg="add del">
        <pc:chgData name="FERRAND Karl (OP)" userId="f83b00f0-b215-47b6-8f86-c4ae3ea907e4" providerId="ADAL" clId="{E7AC71EA-4B0D-43F1-A138-35990E5F3E22}" dt="2023-12-13T08:47:18.845" v="54" actId="47"/>
        <pc:sldMkLst>
          <pc:docMk/>
          <pc:sldMk cId="1161698977" sldId="303"/>
        </pc:sldMkLst>
      </pc:sldChg>
      <pc:sldChg chg="addSp delSp modSp add mod">
        <pc:chgData name="FERRAND Karl (OP)" userId="f83b00f0-b215-47b6-8f86-c4ae3ea907e4" providerId="ADAL" clId="{E7AC71EA-4B0D-43F1-A138-35990E5F3E22}" dt="2023-12-13T08:59:33.338" v="1319" actId="20577"/>
        <pc:sldMkLst>
          <pc:docMk/>
          <pc:sldMk cId="218284173" sldId="304"/>
        </pc:sldMkLst>
        <pc:spChg chg="mod">
          <ac:chgData name="FERRAND Karl (OP)" userId="f83b00f0-b215-47b6-8f86-c4ae3ea907e4" providerId="ADAL" clId="{E7AC71EA-4B0D-43F1-A138-35990E5F3E22}" dt="2023-12-13T08:47:50.023" v="113" actId="20577"/>
          <ac:spMkLst>
            <pc:docMk/>
            <pc:sldMk cId="218284173" sldId="304"/>
            <ac:spMk id="2" creationId="{8FD0FE2F-D878-5348-A8C1-3021B7884307}"/>
          </ac:spMkLst>
        </pc:spChg>
        <pc:spChg chg="mod">
          <ac:chgData name="FERRAND Karl (OP)" userId="f83b00f0-b215-47b6-8f86-c4ae3ea907e4" providerId="ADAL" clId="{E7AC71EA-4B0D-43F1-A138-35990E5F3E22}" dt="2023-12-13T08:59:33.338" v="1319" actId="20577"/>
          <ac:spMkLst>
            <pc:docMk/>
            <pc:sldMk cId="218284173" sldId="304"/>
            <ac:spMk id="3" creationId="{EF6EEC95-EFF6-5E43-A780-F8CE1AED3EA5}"/>
          </ac:spMkLst>
        </pc:spChg>
        <pc:picChg chg="add del">
          <ac:chgData name="FERRAND Karl (OP)" userId="f83b00f0-b215-47b6-8f86-c4ae3ea907e4" providerId="ADAL" clId="{E7AC71EA-4B0D-43F1-A138-35990E5F3E22}" dt="2023-12-13T08:47:42.108" v="89" actId="478"/>
          <ac:picMkLst>
            <pc:docMk/>
            <pc:sldMk cId="218284173" sldId="304"/>
            <ac:picMk id="7" creationId="{8849EC21-D3F5-4837-2A9C-0D2C52751038}"/>
          </ac:picMkLst>
        </pc:picChg>
      </pc:sldChg>
    </pc:docChg>
  </pc:docChgLst>
  <pc:docChgLst>
    <pc:chgData name="FERRAND Karl (OP)" userId="f83b00f0-b215-47b6-8f86-c4ae3ea907e4" providerId="ADAL" clId="{6C7FD227-AA81-4451-A5F3-C7C64D25C980}"/>
    <pc:docChg chg="undo redo custSel addSld delSld modSld sldOrd">
      <pc:chgData name="FERRAND Karl (OP)" userId="f83b00f0-b215-47b6-8f86-c4ae3ea907e4" providerId="ADAL" clId="{6C7FD227-AA81-4451-A5F3-C7C64D25C980}" dt="2024-03-19T23:21:58.829" v="5282" actId="5793"/>
      <pc:docMkLst>
        <pc:docMk/>
      </pc:docMkLst>
      <pc:sldChg chg="modSp mod">
        <pc:chgData name="FERRAND Karl (OP)" userId="f83b00f0-b215-47b6-8f86-c4ae3ea907e4" providerId="ADAL" clId="{6C7FD227-AA81-4451-A5F3-C7C64D25C980}" dt="2024-03-19T22:17:27.713" v="1911" actId="20577"/>
        <pc:sldMkLst>
          <pc:docMk/>
          <pc:sldMk cId="364608980" sldId="256"/>
        </pc:sldMkLst>
        <pc:spChg chg="mod">
          <ac:chgData name="FERRAND Karl (OP)" userId="f83b00f0-b215-47b6-8f86-c4ae3ea907e4" providerId="ADAL" clId="{6C7FD227-AA81-4451-A5F3-C7C64D25C980}" dt="2024-03-19T22:16:37.817" v="1880" actId="20577"/>
          <ac:spMkLst>
            <pc:docMk/>
            <pc:sldMk cId="364608980" sldId="256"/>
            <ac:spMk id="2" creationId="{09B29C9A-550B-114F-9B2F-060018805E26}"/>
          </ac:spMkLst>
        </pc:spChg>
        <pc:spChg chg="mod">
          <ac:chgData name="FERRAND Karl (OP)" userId="f83b00f0-b215-47b6-8f86-c4ae3ea907e4" providerId="ADAL" clId="{6C7FD227-AA81-4451-A5F3-C7C64D25C980}" dt="2024-03-19T22:17:27.713" v="1911" actId="20577"/>
          <ac:spMkLst>
            <pc:docMk/>
            <pc:sldMk cId="364608980" sldId="256"/>
            <ac:spMk id="3" creationId="{6C6FCB52-11F2-7444-BFF5-C56D3454EB6A}"/>
          </ac:spMkLst>
        </pc:spChg>
      </pc:sldChg>
      <pc:sldChg chg="addSp delSp modSp mod">
        <pc:chgData name="FERRAND Karl (OP)" userId="f83b00f0-b215-47b6-8f86-c4ae3ea907e4" providerId="ADAL" clId="{6C7FD227-AA81-4451-A5F3-C7C64D25C980}" dt="2024-03-19T23:16:55.047" v="5255" actId="14100"/>
        <pc:sldMkLst>
          <pc:docMk/>
          <pc:sldMk cId="3546473570" sldId="257"/>
        </pc:sldMkLst>
        <pc:spChg chg="mod">
          <ac:chgData name="FERRAND Karl (OP)" userId="f83b00f0-b215-47b6-8f86-c4ae3ea907e4" providerId="ADAL" clId="{6C7FD227-AA81-4451-A5F3-C7C64D25C980}" dt="2024-03-19T21:03:35.216" v="42" actId="20577"/>
          <ac:spMkLst>
            <pc:docMk/>
            <pc:sldMk cId="3546473570" sldId="257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04:34.982" v="4954" actId="20577"/>
          <ac:spMkLst>
            <pc:docMk/>
            <pc:sldMk cId="3546473570" sldId="257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6C7FD227-AA81-4451-A5F3-C7C64D25C980}" dt="2024-03-19T23:10:20.420" v="5125" actId="21"/>
          <ac:spMkLst>
            <pc:docMk/>
            <pc:sldMk cId="3546473570" sldId="257"/>
            <ac:spMk id="4" creationId="{E677EFCA-46A7-0D74-B89C-013C2D325107}"/>
          </ac:spMkLst>
        </pc:spChg>
        <pc:spChg chg="mod">
          <ac:chgData name="FERRAND Karl (OP)" userId="f83b00f0-b215-47b6-8f86-c4ae3ea907e4" providerId="ADAL" clId="{6C7FD227-AA81-4451-A5F3-C7C64D25C980}" dt="2024-03-19T21:06:00.050" v="85"/>
          <ac:spMkLst>
            <pc:docMk/>
            <pc:sldMk cId="3546473570" sldId="257"/>
            <ac:spMk id="6" creationId="{B3AB1C56-7AE4-7A4F-B0BB-ACB9D4CE1402}"/>
          </ac:spMkLst>
        </pc:spChg>
        <pc:picChg chg="mod">
          <ac:chgData name="FERRAND Karl (OP)" userId="f83b00f0-b215-47b6-8f86-c4ae3ea907e4" providerId="ADAL" clId="{6C7FD227-AA81-4451-A5F3-C7C64D25C980}" dt="2024-03-19T23:16:55.047" v="5255" actId="14100"/>
          <ac:picMkLst>
            <pc:docMk/>
            <pc:sldMk cId="3546473570" sldId="257"/>
            <ac:picMk id="7" creationId="{3800ACBF-C9A9-4E1F-BE8E-7CC1F01AFC74}"/>
          </ac:picMkLst>
        </pc:picChg>
      </pc:sldChg>
      <pc:sldChg chg="modSp mod">
        <pc:chgData name="FERRAND Karl (OP)" userId="f83b00f0-b215-47b6-8f86-c4ae3ea907e4" providerId="ADAL" clId="{6C7FD227-AA81-4451-A5F3-C7C64D25C980}" dt="2024-03-19T22:19:32.322" v="2007" actId="6549"/>
        <pc:sldMkLst>
          <pc:docMk/>
          <pc:sldMk cId="1720771591" sldId="278"/>
        </pc:sldMkLst>
        <pc:spChg chg="mod">
          <ac:chgData name="FERRAND Karl (OP)" userId="f83b00f0-b215-47b6-8f86-c4ae3ea907e4" providerId="ADAL" clId="{6C7FD227-AA81-4451-A5F3-C7C64D25C980}" dt="2024-03-19T22:19:32.322" v="2007" actId="6549"/>
          <ac:spMkLst>
            <pc:docMk/>
            <pc:sldMk cId="1720771591" sldId="278"/>
            <ac:spMk id="5" creationId="{0EB51BBF-29F1-CE47-81B0-088E4E273344}"/>
          </ac:spMkLst>
        </pc:spChg>
      </pc:sldChg>
      <pc:sldChg chg="delSp modSp mod">
        <pc:chgData name="FERRAND Karl (OP)" userId="f83b00f0-b215-47b6-8f86-c4ae3ea907e4" providerId="ADAL" clId="{6C7FD227-AA81-4451-A5F3-C7C64D25C980}" dt="2024-03-19T23:16:29.215" v="5251" actId="113"/>
        <pc:sldMkLst>
          <pc:docMk/>
          <pc:sldMk cId="2663238457" sldId="279"/>
        </pc:sldMkLst>
        <pc:spChg chg="mod">
          <ac:chgData name="FERRAND Karl (OP)" userId="f83b00f0-b215-47b6-8f86-c4ae3ea907e4" providerId="ADAL" clId="{6C7FD227-AA81-4451-A5F3-C7C64D25C980}" dt="2024-03-19T23:16:29.215" v="5251" actId="113"/>
          <ac:spMkLst>
            <pc:docMk/>
            <pc:sldMk cId="2663238457" sldId="279"/>
            <ac:spMk id="3" creationId="{EF6EEC95-EFF6-5E43-A780-F8CE1AED3EA5}"/>
          </ac:spMkLst>
        </pc:spChg>
        <pc:picChg chg="del">
          <ac:chgData name="FERRAND Karl (OP)" userId="f83b00f0-b215-47b6-8f86-c4ae3ea907e4" providerId="ADAL" clId="{6C7FD227-AA81-4451-A5F3-C7C64D25C980}" dt="2024-03-19T21:19:27.521" v="178" actId="478"/>
          <ac:picMkLst>
            <pc:docMk/>
            <pc:sldMk cId="2663238457" sldId="279"/>
            <ac:picMk id="8" creationId="{60C9DC95-F2A7-26BA-9D4B-7A94151EC485}"/>
          </ac:picMkLst>
        </pc:picChg>
      </pc:sldChg>
      <pc:sldChg chg="addSp delSp modSp mod">
        <pc:chgData name="FERRAND Karl (OP)" userId="f83b00f0-b215-47b6-8f86-c4ae3ea907e4" providerId="ADAL" clId="{6C7FD227-AA81-4451-A5F3-C7C64D25C980}" dt="2024-03-19T23:15:44.892" v="5244"/>
        <pc:sldMkLst>
          <pc:docMk/>
          <pc:sldMk cId="538608525" sldId="293"/>
        </pc:sldMkLst>
        <pc:spChg chg="mod">
          <ac:chgData name="FERRAND Karl (OP)" userId="f83b00f0-b215-47b6-8f86-c4ae3ea907e4" providerId="ADAL" clId="{6C7FD227-AA81-4451-A5F3-C7C64D25C980}" dt="2024-03-19T23:02:11.968" v="4815" actId="20577"/>
          <ac:spMkLst>
            <pc:docMk/>
            <pc:sldMk cId="538608525" sldId="293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08:02.587" v="5110" actId="113"/>
          <ac:spMkLst>
            <pc:docMk/>
            <pc:sldMk cId="538608525" sldId="293"/>
            <ac:spMk id="3" creationId="{EF6EEC95-EFF6-5E43-A780-F8CE1AED3EA5}"/>
          </ac:spMkLst>
        </pc:spChg>
        <pc:spChg chg="mod">
          <ac:chgData name="FERRAND Karl (OP)" userId="f83b00f0-b215-47b6-8f86-c4ae3ea907e4" providerId="ADAL" clId="{6C7FD227-AA81-4451-A5F3-C7C64D25C980}" dt="2024-03-19T23:15:44.892" v="5244"/>
          <ac:spMkLst>
            <pc:docMk/>
            <pc:sldMk cId="538608525" sldId="293"/>
            <ac:spMk id="6" creationId="{79CD257D-F053-1586-B441-197DDB834AE8}"/>
          </ac:spMkLst>
        </pc:spChg>
        <pc:picChg chg="add del mod">
          <ac:chgData name="FERRAND Karl (OP)" userId="f83b00f0-b215-47b6-8f86-c4ae3ea907e4" providerId="ADAL" clId="{6C7FD227-AA81-4451-A5F3-C7C64D25C980}" dt="2024-03-19T23:15:28.417" v="5212" actId="1076"/>
          <ac:picMkLst>
            <pc:docMk/>
            <pc:sldMk cId="538608525" sldId="293"/>
            <ac:picMk id="7" creationId="{8849EC21-D3F5-4837-2A9C-0D2C52751038}"/>
          </ac:picMkLst>
        </pc:picChg>
      </pc:sldChg>
      <pc:sldChg chg="del">
        <pc:chgData name="FERRAND Karl (OP)" userId="f83b00f0-b215-47b6-8f86-c4ae3ea907e4" providerId="ADAL" clId="{6C7FD227-AA81-4451-A5F3-C7C64D25C980}" dt="2024-03-19T22:04:23.546" v="1693" actId="47"/>
        <pc:sldMkLst>
          <pc:docMk/>
          <pc:sldMk cId="674275268" sldId="294"/>
        </pc:sldMkLst>
      </pc:sldChg>
      <pc:sldChg chg="addSp delSp modSp mod">
        <pc:chgData name="FERRAND Karl (OP)" userId="f83b00f0-b215-47b6-8f86-c4ae3ea907e4" providerId="ADAL" clId="{6C7FD227-AA81-4451-A5F3-C7C64D25C980}" dt="2024-03-19T23:19:43.409" v="5268" actId="113"/>
        <pc:sldMkLst>
          <pc:docMk/>
          <pc:sldMk cId="858447832" sldId="295"/>
        </pc:sldMkLst>
        <pc:spChg chg="mod">
          <ac:chgData name="FERRAND Karl (OP)" userId="f83b00f0-b215-47b6-8f86-c4ae3ea907e4" providerId="ADAL" clId="{6C7FD227-AA81-4451-A5F3-C7C64D25C980}" dt="2024-03-19T21:33:19.583" v="671" actId="20577"/>
          <ac:spMkLst>
            <pc:docMk/>
            <pc:sldMk cId="858447832" sldId="295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19:43.409" v="5268" actId="113"/>
          <ac:spMkLst>
            <pc:docMk/>
            <pc:sldMk cId="858447832" sldId="295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6C7FD227-AA81-4451-A5F3-C7C64D25C980}" dt="2024-03-19T23:10:11.550" v="5123" actId="478"/>
          <ac:spMkLst>
            <pc:docMk/>
            <pc:sldMk cId="858447832" sldId="295"/>
            <ac:spMk id="7" creationId="{5DEAEFD2-4DA5-3CBF-DD47-46EB7DD3680D}"/>
          </ac:spMkLst>
        </pc:spChg>
        <pc:spChg chg="add mod">
          <ac:chgData name="FERRAND Karl (OP)" userId="f83b00f0-b215-47b6-8f86-c4ae3ea907e4" providerId="ADAL" clId="{6C7FD227-AA81-4451-A5F3-C7C64D25C980}" dt="2024-03-19T23:10:58.194" v="5165" actId="1076"/>
          <ac:spMkLst>
            <pc:docMk/>
            <pc:sldMk cId="858447832" sldId="295"/>
            <ac:spMk id="8" creationId="{3B42589D-1EDB-8160-7B21-4EB940019A3E}"/>
          </ac:spMkLst>
        </pc:spChg>
        <pc:picChg chg="add mod">
          <ac:chgData name="FERRAND Karl (OP)" userId="f83b00f0-b215-47b6-8f86-c4ae3ea907e4" providerId="ADAL" clId="{6C7FD227-AA81-4451-A5F3-C7C64D25C980}" dt="2024-03-19T23:16:43.189" v="5253" actId="1076"/>
          <ac:picMkLst>
            <pc:docMk/>
            <pc:sldMk cId="858447832" sldId="295"/>
            <ac:picMk id="5" creationId="{DAF55CC7-212F-9AC7-5CA5-12ACF0ED993F}"/>
          </ac:picMkLst>
        </pc:picChg>
      </pc:sldChg>
      <pc:sldChg chg="addSp delSp modSp mod">
        <pc:chgData name="FERRAND Karl (OP)" userId="f83b00f0-b215-47b6-8f86-c4ae3ea907e4" providerId="ADAL" clId="{6C7FD227-AA81-4451-A5F3-C7C64D25C980}" dt="2024-03-19T23:20:06.284" v="5270" actId="20577"/>
        <pc:sldMkLst>
          <pc:docMk/>
          <pc:sldMk cId="1557644261" sldId="296"/>
        </pc:sldMkLst>
        <pc:spChg chg="mod">
          <ac:chgData name="FERRAND Karl (OP)" userId="f83b00f0-b215-47b6-8f86-c4ae3ea907e4" providerId="ADAL" clId="{6C7FD227-AA81-4451-A5F3-C7C64D25C980}" dt="2024-03-19T22:05:46.054" v="1728" actId="20577"/>
          <ac:spMkLst>
            <pc:docMk/>
            <pc:sldMk cId="1557644261" sldId="296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17:17.133" v="5256" actId="403"/>
          <ac:spMkLst>
            <pc:docMk/>
            <pc:sldMk cId="1557644261" sldId="296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6C7FD227-AA81-4451-A5F3-C7C64D25C980}" dt="2024-03-19T23:13:39.142" v="5205"/>
          <ac:spMkLst>
            <pc:docMk/>
            <pc:sldMk cId="1557644261" sldId="296"/>
            <ac:spMk id="11" creationId="{CFD3982D-8A10-1EBE-294D-B6ED19717447}"/>
          </ac:spMkLst>
        </pc:spChg>
        <pc:graphicFrameChg chg="add del mod modGraphic">
          <ac:chgData name="FERRAND Karl (OP)" userId="f83b00f0-b215-47b6-8f86-c4ae3ea907e4" providerId="ADAL" clId="{6C7FD227-AA81-4451-A5F3-C7C64D25C980}" dt="2024-03-19T22:07:07.552" v="1760"/>
          <ac:graphicFrameMkLst>
            <pc:docMk/>
            <pc:sldMk cId="1557644261" sldId="296"/>
            <ac:graphicFrameMk id="4" creationId="{3C0645B0-2CD4-32AD-5337-ECA7FCB5C5EA}"/>
          </ac:graphicFrameMkLst>
        </pc:graphicFrameChg>
        <pc:graphicFrameChg chg="add del mod">
          <ac:chgData name="FERRAND Karl (OP)" userId="f83b00f0-b215-47b6-8f86-c4ae3ea907e4" providerId="ADAL" clId="{6C7FD227-AA81-4451-A5F3-C7C64D25C980}" dt="2024-03-19T22:08:04.724" v="1774"/>
          <ac:graphicFrameMkLst>
            <pc:docMk/>
            <pc:sldMk cId="1557644261" sldId="296"/>
            <ac:graphicFrameMk id="5" creationId="{F81FF201-1233-E787-7178-A6426230D9D8}"/>
          </ac:graphicFrameMkLst>
        </pc:graphicFrameChg>
        <pc:graphicFrameChg chg="add del mod modGraphic">
          <ac:chgData name="FERRAND Karl (OP)" userId="f83b00f0-b215-47b6-8f86-c4ae3ea907e4" providerId="ADAL" clId="{6C7FD227-AA81-4451-A5F3-C7C64D25C980}" dt="2024-03-19T22:09:07.940" v="1783" actId="478"/>
          <ac:graphicFrameMkLst>
            <pc:docMk/>
            <pc:sldMk cId="1557644261" sldId="296"/>
            <ac:graphicFrameMk id="6" creationId="{243CFA0A-C93F-72A5-0493-93C9BD39DA85}"/>
          </ac:graphicFrameMkLst>
        </pc:graphicFrameChg>
        <pc:graphicFrameChg chg="add del mod modGraphic">
          <ac:chgData name="FERRAND Karl (OP)" userId="f83b00f0-b215-47b6-8f86-c4ae3ea907e4" providerId="ADAL" clId="{6C7FD227-AA81-4451-A5F3-C7C64D25C980}" dt="2024-03-19T22:12:21.668" v="1789"/>
          <ac:graphicFrameMkLst>
            <pc:docMk/>
            <pc:sldMk cId="1557644261" sldId="296"/>
            <ac:graphicFrameMk id="7" creationId="{ABA23A2E-71A0-D0F0-1DF2-FA169977A8D9}"/>
          </ac:graphicFrameMkLst>
        </pc:graphicFrameChg>
        <pc:graphicFrameChg chg="add mod modGraphic">
          <ac:chgData name="FERRAND Karl (OP)" userId="f83b00f0-b215-47b6-8f86-c4ae3ea907e4" providerId="ADAL" clId="{6C7FD227-AA81-4451-A5F3-C7C64D25C980}" dt="2024-03-19T23:20:06.284" v="5270" actId="20577"/>
          <ac:graphicFrameMkLst>
            <pc:docMk/>
            <pc:sldMk cId="1557644261" sldId="296"/>
            <ac:graphicFrameMk id="8" creationId="{7387AD04-8B6F-2507-7096-E4C5312B1451}"/>
          </ac:graphicFrameMkLst>
        </pc:graphicFrameChg>
        <pc:picChg chg="add mod">
          <ac:chgData name="FERRAND Karl (OP)" userId="f83b00f0-b215-47b6-8f86-c4ae3ea907e4" providerId="ADAL" clId="{6C7FD227-AA81-4451-A5F3-C7C64D25C980}" dt="2024-03-19T23:13:56.720" v="5207" actId="1076"/>
          <ac:picMkLst>
            <pc:docMk/>
            <pc:sldMk cId="1557644261" sldId="296"/>
            <ac:picMk id="10" creationId="{D6AC9C69-4F55-570C-6177-6232AD9858C2}"/>
          </ac:picMkLst>
        </pc:picChg>
      </pc:sldChg>
      <pc:sldChg chg="del">
        <pc:chgData name="FERRAND Karl (OP)" userId="f83b00f0-b215-47b6-8f86-c4ae3ea907e4" providerId="ADAL" clId="{6C7FD227-AA81-4451-A5F3-C7C64D25C980}" dt="2024-03-19T22:05:25.064" v="1694" actId="47"/>
        <pc:sldMkLst>
          <pc:docMk/>
          <pc:sldMk cId="2693972386" sldId="297"/>
        </pc:sldMkLst>
      </pc:sldChg>
      <pc:sldChg chg="del">
        <pc:chgData name="FERRAND Karl (OP)" userId="f83b00f0-b215-47b6-8f86-c4ae3ea907e4" providerId="ADAL" clId="{6C7FD227-AA81-4451-A5F3-C7C64D25C980}" dt="2024-03-19T22:16:21.099" v="1863" actId="47"/>
        <pc:sldMkLst>
          <pc:docMk/>
          <pc:sldMk cId="3020728740" sldId="298"/>
        </pc:sldMkLst>
      </pc:sldChg>
      <pc:sldChg chg="del">
        <pc:chgData name="FERRAND Karl (OP)" userId="f83b00f0-b215-47b6-8f86-c4ae3ea907e4" providerId="ADAL" clId="{6C7FD227-AA81-4451-A5F3-C7C64D25C980}" dt="2024-03-19T22:19:05.246" v="1977" actId="47"/>
        <pc:sldMkLst>
          <pc:docMk/>
          <pc:sldMk cId="2573399345" sldId="299"/>
        </pc:sldMkLst>
      </pc:sldChg>
      <pc:sldChg chg="del">
        <pc:chgData name="FERRAND Karl (OP)" userId="f83b00f0-b215-47b6-8f86-c4ae3ea907e4" providerId="ADAL" clId="{6C7FD227-AA81-4451-A5F3-C7C64D25C980}" dt="2024-03-19T22:19:08.665" v="1978" actId="47"/>
        <pc:sldMkLst>
          <pc:docMk/>
          <pc:sldMk cId="4207015975" sldId="300"/>
        </pc:sldMkLst>
      </pc:sldChg>
      <pc:sldChg chg="del">
        <pc:chgData name="FERRAND Karl (OP)" userId="f83b00f0-b215-47b6-8f86-c4ae3ea907e4" providerId="ADAL" clId="{6C7FD227-AA81-4451-A5F3-C7C64D25C980}" dt="2024-03-19T22:19:09.863" v="1979" actId="47"/>
        <pc:sldMkLst>
          <pc:docMk/>
          <pc:sldMk cId="1229550396" sldId="302"/>
        </pc:sldMkLst>
      </pc:sldChg>
      <pc:sldChg chg="modSp mod">
        <pc:chgData name="FERRAND Karl (OP)" userId="f83b00f0-b215-47b6-8f86-c4ae3ea907e4" providerId="ADAL" clId="{6C7FD227-AA81-4451-A5F3-C7C64D25C980}" dt="2024-03-19T22:29:36.493" v="2490" actId="20577"/>
        <pc:sldMkLst>
          <pc:docMk/>
          <pc:sldMk cId="218284173" sldId="304"/>
        </pc:sldMkLst>
        <pc:spChg chg="mod">
          <ac:chgData name="FERRAND Karl (OP)" userId="f83b00f0-b215-47b6-8f86-c4ae3ea907e4" providerId="ADAL" clId="{6C7FD227-AA81-4451-A5F3-C7C64D25C980}" dt="2024-03-19T22:19:57.271" v="2022" actId="20577"/>
          <ac:spMkLst>
            <pc:docMk/>
            <pc:sldMk cId="218284173" sldId="304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2:29:36.493" v="2490" actId="20577"/>
          <ac:spMkLst>
            <pc:docMk/>
            <pc:sldMk cId="218284173" sldId="304"/>
            <ac:spMk id="3" creationId="{EF6EEC95-EFF6-5E43-A780-F8CE1AED3EA5}"/>
          </ac:spMkLst>
        </pc:spChg>
      </pc:sldChg>
      <pc:sldChg chg="modSp add mod ord">
        <pc:chgData name="FERRAND Karl (OP)" userId="f83b00f0-b215-47b6-8f86-c4ae3ea907e4" providerId="ADAL" clId="{6C7FD227-AA81-4451-A5F3-C7C64D25C980}" dt="2024-03-19T23:21:58.829" v="5282" actId="5793"/>
        <pc:sldMkLst>
          <pc:docMk/>
          <pc:sldMk cId="2662807170" sldId="305"/>
        </pc:sldMkLst>
        <pc:spChg chg="mod">
          <ac:chgData name="FERRAND Karl (OP)" userId="f83b00f0-b215-47b6-8f86-c4ae3ea907e4" providerId="ADAL" clId="{6C7FD227-AA81-4451-A5F3-C7C64D25C980}" dt="2024-03-19T22:55:09.076" v="4449" actId="20577"/>
          <ac:spMkLst>
            <pc:docMk/>
            <pc:sldMk cId="2662807170" sldId="305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3:21:58.829" v="5282" actId="5793"/>
          <ac:spMkLst>
            <pc:docMk/>
            <pc:sldMk cId="2662807170" sldId="305"/>
            <ac:spMk id="3" creationId="{EF6EEC95-EFF6-5E43-A780-F8CE1AED3EA5}"/>
          </ac:spMkLst>
        </pc:spChg>
      </pc:sldChg>
      <pc:sldChg chg="modSp add mod">
        <pc:chgData name="FERRAND Karl (OP)" userId="f83b00f0-b215-47b6-8f86-c4ae3ea907e4" providerId="ADAL" clId="{6C7FD227-AA81-4451-A5F3-C7C64D25C980}" dt="2024-03-19T22:56:31.482" v="4474" actId="113"/>
        <pc:sldMkLst>
          <pc:docMk/>
          <pc:sldMk cId="4064580689" sldId="306"/>
        </pc:sldMkLst>
        <pc:spChg chg="mod">
          <ac:chgData name="FERRAND Karl (OP)" userId="f83b00f0-b215-47b6-8f86-c4ae3ea907e4" providerId="ADAL" clId="{6C7FD227-AA81-4451-A5F3-C7C64D25C980}" dt="2024-03-19T22:54:46.115" v="4434" actId="20577"/>
          <ac:spMkLst>
            <pc:docMk/>
            <pc:sldMk cId="4064580689" sldId="306"/>
            <ac:spMk id="2" creationId="{8FD0FE2F-D878-5348-A8C1-3021B7884307}"/>
          </ac:spMkLst>
        </pc:spChg>
        <pc:spChg chg="mod">
          <ac:chgData name="FERRAND Karl (OP)" userId="f83b00f0-b215-47b6-8f86-c4ae3ea907e4" providerId="ADAL" clId="{6C7FD227-AA81-4451-A5F3-C7C64D25C980}" dt="2024-03-19T22:56:31.482" v="4474" actId="113"/>
          <ac:spMkLst>
            <pc:docMk/>
            <pc:sldMk cId="4064580689" sldId="306"/>
            <ac:spMk id="3" creationId="{EF6EEC95-EFF6-5E43-A780-F8CE1AED3EA5}"/>
          </ac:spMkLst>
        </pc:spChg>
      </pc:sldChg>
    </pc:docChg>
  </pc:docChgLst>
  <pc:docChgLst>
    <pc:chgData name="IOANNIDOU Evgenia (OP)" userId="S::evgenia.ioannidou@publications.europa.eu::16f124f7-669e-485c-9745-0037c49b2ff1" providerId="AD" clId="Web-{8B06FA65-23CE-F553-17CF-F72D059AD686}"/>
    <pc:docChg chg="modSld">
      <pc:chgData name="IOANNIDOU Evgenia (OP)" userId="S::evgenia.ioannidou@publications.europa.eu::16f124f7-669e-485c-9745-0037c49b2ff1" providerId="AD" clId="Web-{8B06FA65-23CE-F553-17CF-F72D059AD686}" dt="2023-12-12T14:07:14.098" v="10" actId="20577"/>
      <pc:docMkLst>
        <pc:docMk/>
      </pc:docMkLst>
      <pc:sldChg chg="modSp">
        <pc:chgData name="IOANNIDOU Evgenia (OP)" userId="S::evgenia.ioannidou@publications.europa.eu::16f124f7-669e-485c-9745-0037c49b2ff1" providerId="AD" clId="Web-{8B06FA65-23CE-F553-17CF-F72D059AD686}" dt="2023-12-12T14:07:14.098" v="10" actId="20577"/>
        <pc:sldMkLst>
          <pc:docMk/>
          <pc:sldMk cId="364608980" sldId="256"/>
        </pc:sldMkLst>
        <pc:spChg chg="mod">
          <ac:chgData name="IOANNIDOU Evgenia (OP)" userId="S::evgenia.ioannidou@publications.europa.eu::16f124f7-669e-485c-9745-0037c49b2ff1" providerId="AD" clId="Web-{8B06FA65-23CE-F553-17CF-F72D059AD686}" dt="2023-12-12T14:07:14.098" v="10" actId="20577"/>
          <ac:spMkLst>
            <pc:docMk/>
            <pc:sldMk cId="364608980" sldId="256"/>
            <ac:spMk id="2" creationId="{09B29C9A-550B-114F-9B2F-060018805E26}"/>
          </ac:spMkLst>
        </pc:spChg>
      </pc:sldChg>
    </pc:docChg>
  </pc:docChgLst>
  <pc:docChgLst>
    <pc:chgData name="FERRAND Karl (OP)" userId="f83b00f0-b215-47b6-8f86-c4ae3ea907e4" providerId="ADAL" clId="{2619A6BE-792A-451E-975B-13C0368153CB}"/>
    <pc:docChg chg="undo redo custSel addSld delSld modSld sldOrd">
      <pc:chgData name="FERRAND Karl (OP)" userId="f83b00f0-b215-47b6-8f86-c4ae3ea907e4" providerId="ADAL" clId="{2619A6BE-792A-451E-975B-13C0368153CB}" dt="2024-06-20T01:45:52.355" v="6137" actId="14100"/>
      <pc:docMkLst>
        <pc:docMk/>
      </pc:docMkLst>
      <pc:sldChg chg="modSp mod">
        <pc:chgData name="FERRAND Karl (OP)" userId="f83b00f0-b215-47b6-8f86-c4ae3ea907e4" providerId="ADAL" clId="{2619A6BE-792A-451E-975B-13C0368153CB}" dt="2024-06-19T22:32:29.948" v="3" actId="20577"/>
        <pc:sldMkLst>
          <pc:docMk/>
          <pc:sldMk cId="364608980" sldId="256"/>
        </pc:sldMkLst>
        <pc:spChg chg="mod">
          <ac:chgData name="FERRAND Karl (OP)" userId="f83b00f0-b215-47b6-8f86-c4ae3ea907e4" providerId="ADAL" clId="{2619A6BE-792A-451E-975B-13C0368153CB}" dt="2024-06-19T22:32:29.948" v="3" actId="20577"/>
          <ac:spMkLst>
            <pc:docMk/>
            <pc:sldMk cId="364608980" sldId="256"/>
            <ac:spMk id="3" creationId="{6C6FCB52-11F2-7444-BFF5-C56D3454EB6A}"/>
          </ac:spMkLst>
        </pc:spChg>
      </pc:sldChg>
      <pc:sldChg chg="delSp modSp mod">
        <pc:chgData name="FERRAND Karl (OP)" userId="f83b00f0-b215-47b6-8f86-c4ae3ea907e4" providerId="ADAL" clId="{2619A6BE-792A-451E-975B-13C0368153CB}" dt="2024-06-20T01:36:08.136" v="5909" actId="1076"/>
        <pc:sldMkLst>
          <pc:docMk/>
          <pc:sldMk cId="3546473570" sldId="257"/>
        </pc:sldMkLst>
        <pc:spChg chg="mod">
          <ac:chgData name="FERRAND Karl (OP)" userId="f83b00f0-b215-47b6-8f86-c4ae3ea907e4" providerId="ADAL" clId="{2619A6BE-792A-451E-975B-13C0368153CB}" dt="2024-06-19T22:35:12.525" v="90" actId="20577"/>
          <ac:spMkLst>
            <pc:docMk/>
            <pc:sldMk cId="3546473570" sldId="257"/>
            <ac:spMk id="2" creationId="{8FD0FE2F-D878-5348-A8C1-3021B7884307}"/>
          </ac:spMkLst>
        </pc:spChg>
        <pc:spChg chg="mod">
          <ac:chgData name="FERRAND Karl (OP)" userId="f83b00f0-b215-47b6-8f86-c4ae3ea907e4" providerId="ADAL" clId="{2619A6BE-792A-451E-975B-13C0368153CB}" dt="2024-06-20T01:35:35.830" v="5906" actId="20577"/>
          <ac:spMkLst>
            <pc:docMk/>
            <pc:sldMk cId="3546473570" sldId="257"/>
            <ac:spMk id="3" creationId="{EF6EEC95-EFF6-5E43-A780-F8CE1AED3EA5}"/>
          </ac:spMkLst>
        </pc:spChg>
        <pc:spChg chg="del">
          <ac:chgData name="FERRAND Karl (OP)" userId="f83b00f0-b215-47b6-8f86-c4ae3ea907e4" providerId="ADAL" clId="{2619A6BE-792A-451E-975B-13C0368153CB}" dt="2024-06-19T22:40:54.150" v="93" actId="478"/>
          <ac:spMkLst>
            <pc:docMk/>
            <pc:sldMk cId="3546473570" sldId="257"/>
            <ac:spMk id="6" creationId="{B3AB1C56-7AE4-7A4F-B0BB-ACB9D4CE1402}"/>
          </ac:spMkLst>
        </pc:spChg>
        <pc:picChg chg="mod">
          <ac:chgData name="FERRAND Karl (OP)" userId="f83b00f0-b215-47b6-8f86-c4ae3ea907e4" providerId="ADAL" clId="{2619A6BE-792A-451E-975B-13C0368153CB}" dt="2024-06-20T01:36:08.136" v="5909" actId="1076"/>
          <ac:picMkLst>
            <pc:docMk/>
            <pc:sldMk cId="3546473570" sldId="257"/>
            <ac:picMk id="7" creationId="{3800ACBF-C9A9-4E1F-BE8E-7CC1F01AFC74}"/>
          </ac:picMkLst>
        </pc:picChg>
      </pc:sldChg>
      <pc:sldChg chg="modSp">
        <pc:chgData name="FERRAND Karl (OP)" userId="f83b00f0-b215-47b6-8f86-c4ae3ea907e4" providerId="ADAL" clId="{2619A6BE-792A-451E-975B-13C0368153CB}" dt="2024-06-20T01:09:20.927" v="4614"/>
        <pc:sldMkLst>
          <pc:docMk/>
          <pc:sldMk cId="1720771591" sldId="278"/>
        </pc:sldMkLst>
        <pc:spChg chg="mod">
          <ac:chgData name="FERRAND Karl (OP)" userId="f83b00f0-b215-47b6-8f86-c4ae3ea907e4" providerId="ADAL" clId="{2619A6BE-792A-451E-975B-13C0368153CB}" dt="2024-06-20T01:09:20.927" v="4614"/>
          <ac:spMkLst>
            <pc:docMk/>
            <pc:sldMk cId="1720771591" sldId="278"/>
            <ac:spMk id="4" creationId="{AFEEA7D1-81A7-AC49-9E45-B6E9D3B3AB0C}"/>
          </ac:spMkLst>
        </pc:spChg>
      </pc:sldChg>
      <pc:sldChg chg="addSp delSp modSp mod ord">
        <pc:chgData name="FERRAND Karl (OP)" userId="f83b00f0-b215-47b6-8f86-c4ae3ea907e4" providerId="ADAL" clId="{2619A6BE-792A-451E-975B-13C0368153CB}" dt="2024-06-20T01:37:13.100" v="5917" actId="1076"/>
        <pc:sldMkLst>
          <pc:docMk/>
          <pc:sldMk cId="2663238457" sldId="279"/>
        </pc:sldMkLst>
        <pc:spChg chg="mod">
          <ac:chgData name="FERRAND Karl (OP)" userId="f83b00f0-b215-47b6-8f86-c4ae3ea907e4" providerId="ADAL" clId="{2619A6BE-792A-451E-975B-13C0368153CB}" dt="2024-06-20T00:15:00.073" v="2716" actId="20577"/>
          <ac:spMkLst>
            <pc:docMk/>
            <pc:sldMk cId="2663238457" sldId="279"/>
            <ac:spMk id="2" creationId="{8FD0FE2F-D878-5348-A8C1-3021B7884307}"/>
          </ac:spMkLst>
        </pc:spChg>
        <pc:spChg chg="mod">
          <ac:chgData name="FERRAND Karl (OP)" userId="f83b00f0-b215-47b6-8f86-c4ae3ea907e4" providerId="ADAL" clId="{2619A6BE-792A-451E-975B-13C0368153CB}" dt="2024-06-20T01:36:42.677" v="5913" actId="404"/>
          <ac:spMkLst>
            <pc:docMk/>
            <pc:sldMk cId="2663238457" sldId="279"/>
            <ac:spMk id="3" creationId="{EF6EEC95-EFF6-5E43-A780-F8CE1AED3EA5}"/>
          </ac:spMkLst>
        </pc:spChg>
        <pc:spChg chg="add del">
          <ac:chgData name="FERRAND Karl (OP)" userId="f83b00f0-b215-47b6-8f86-c4ae3ea907e4" providerId="ADAL" clId="{2619A6BE-792A-451E-975B-13C0368153CB}" dt="2024-06-20T00:06:42.175" v="2347" actId="22"/>
          <ac:spMkLst>
            <pc:docMk/>
            <pc:sldMk cId="2663238457" sldId="279"/>
            <ac:spMk id="7" creationId="{F16B8211-C571-8CDF-7FB6-730D59B795F2}"/>
          </ac:spMkLst>
        </pc:spChg>
        <pc:spChg chg="add del">
          <ac:chgData name="FERRAND Karl (OP)" userId="f83b00f0-b215-47b6-8f86-c4ae3ea907e4" providerId="ADAL" clId="{2619A6BE-792A-451E-975B-13C0368153CB}" dt="2024-06-20T00:07:16.045" v="2354" actId="22"/>
          <ac:spMkLst>
            <pc:docMk/>
            <pc:sldMk cId="2663238457" sldId="279"/>
            <ac:spMk id="9" creationId="{D0BCB8A3-6B13-B5A3-866C-1C9495A4F7CB}"/>
          </ac:spMkLst>
        </pc:spChg>
        <pc:spChg chg="add del mod">
          <ac:chgData name="FERRAND Karl (OP)" userId="f83b00f0-b215-47b6-8f86-c4ae3ea907e4" providerId="ADAL" clId="{2619A6BE-792A-451E-975B-13C0368153CB}" dt="2024-06-20T00:15:05.110" v="2719" actId="478"/>
          <ac:spMkLst>
            <pc:docMk/>
            <pc:sldMk cId="2663238457" sldId="279"/>
            <ac:spMk id="10" creationId="{75EB75E1-52DC-DA1C-C226-DAEED37035EF}"/>
          </ac:spMkLst>
        </pc:spChg>
        <pc:spChg chg="add del">
          <ac:chgData name="FERRAND Karl (OP)" userId="f83b00f0-b215-47b6-8f86-c4ae3ea907e4" providerId="ADAL" clId="{2619A6BE-792A-451E-975B-13C0368153CB}" dt="2024-06-20T00:16:03.356" v="2790" actId="478"/>
          <ac:spMkLst>
            <pc:docMk/>
            <pc:sldMk cId="2663238457" sldId="279"/>
            <ac:spMk id="12" creationId="{7334267C-AB80-8481-4938-E7B710A3E819}"/>
          </ac:spMkLst>
        </pc:spChg>
        <pc:graphicFrameChg chg="add mod">
          <ac:chgData name="FERRAND Karl (OP)" userId="f83b00f0-b215-47b6-8f86-c4ae3ea907e4" providerId="ADAL" clId="{2619A6BE-792A-451E-975B-13C0368153CB}" dt="2024-06-20T01:37:13.100" v="5917" actId="1076"/>
          <ac:graphicFrameMkLst>
            <pc:docMk/>
            <pc:sldMk cId="2663238457" sldId="279"/>
            <ac:graphicFrameMk id="13" creationId="{5015C642-911C-4E96-9451-B22428687677}"/>
          </ac:graphicFrameMkLst>
        </pc:graphicFrameChg>
        <pc:picChg chg="add del mod">
          <ac:chgData name="FERRAND Karl (OP)" userId="f83b00f0-b215-47b6-8f86-c4ae3ea907e4" providerId="ADAL" clId="{2619A6BE-792A-451E-975B-13C0368153CB}" dt="2024-06-20T00:15:03.219" v="2717" actId="478"/>
          <ac:picMkLst>
            <pc:docMk/>
            <pc:sldMk cId="2663238457" sldId="279"/>
            <ac:picMk id="5" creationId="{C2C838FE-530D-D632-FC8B-34CE5AFED64C}"/>
          </ac:picMkLst>
        </pc:picChg>
      </pc:sldChg>
      <pc:sldChg chg="addSp delSp modSp mod">
        <pc:chgData name="FERRAND Karl (OP)" userId="f83b00f0-b215-47b6-8f86-c4ae3ea907e4" providerId="ADAL" clId="{2619A6BE-792A-451E-975B-13C0368153CB}" dt="2024-06-20T01:45:52.355" v="6137" actId="14100"/>
        <pc:sldMkLst>
          <pc:docMk/>
          <pc:sldMk cId="538608525" sldId="293"/>
        </pc:sldMkLst>
        <pc:spChg chg="mod">
          <ac:chgData name="FERRAND Karl (OP)" userId="f83b00f0-b215-47b6-8f86-c4ae3ea907e4" providerId="ADAL" clId="{2619A6BE-792A-451E-975B-13C0368153CB}" dt="2024-06-20T01:45:52.355" v="6137" actId="14100"/>
          <ac:spMkLst>
            <pc:docMk/>
            <pc:sldMk cId="538608525" sldId="293"/>
            <ac:spMk id="3" creationId="{EF6EEC95-EFF6-5E43-A780-F8CE1AED3EA5}"/>
          </ac:spMkLst>
        </pc:spChg>
        <pc:spChg chg="del mod">
          <ac:chgData name="FERRAND Karl (OP)" userId="f83b00f0-b215-47b6-8f86-c4ae3ea907e4" providerId="ADAL" clId="{2619A6BE-792A-451E-975B-13C0368153CB}" dt="2024-06-20T01:01:26.358" v="4569" actId="478"/>
          <ac:spMkLst>
            <pc:docMk/>
            <pc:sldMk cId="538608525" sldId="293"/>
            <ac:spMk id="6" creationId="{79CD257D-F053-1586-B441-197DDB834AE8}"/>
          </ac:spMkLst>
        </pc:spChg>
        <pc:picChg chg="add del mod">
          <ac:chgData name="FERRAND Karl (OP)" userId="f83b00f0-b215-47b6-8f86-c4ae3ea907e4" providerId="ADAL" clId="{2619A6BE-792A-451E-975B-13C0368153CB}" dt="2024-06-20T01:03:24.735" v="4571" actId="478"/>
          <ac:picMkLst>
            <pc:docMk/>
            <pc:sldMk cId="538608525" sldId="293"/>
            <ac:picMk id="5" creationId="{94962697-4A14-5BC1-FA79-4E1DA6E4581F}"/>
          </ac:picMkLst>
        </pc:picChg>
        <pc:picChg chg="del">
          <ac:chgData name="FERRAND Karl (OP)" userId="f83b00f0-b215-47b6-8f86-c4ae3ea907e4" providerId="ADAL" clId="{2619A6BE-792A-451E-975B-13C0368153CB}" dt="2024-06-20T01:01:20.745" v="4567" actId="478"/>
          <ac:picMkLst>
            <pc:docMk/>
            <pc:sldMk cId="538608525" sldId="293"/>
            <ac:picMk id="7" creationId="{8849EC21-D3F5-4837-2A9C-0D2C52751038}"/>
          </ac:picMkLst>
        </pc:picChg>
        <pc:picChg chg="add mod">
          <ac:chgData name="FERRAND Karl (OP)" userId="f83b00f0-b215-47b6-8f86-c4ae3ea907e4" providerId="ADAL" clId="{2619A6BE-792A-451E-975B-13C0368153CB}" dt="2024-06-20T01:19:22.311" v="4676" actId="1076"/>
          <ac:picMkLst>
            <pc:docMk/>
            <pc:sldMk cId="538608525" sldId="293"/>
            <ac:picMk id="9" creationId="{8A2A50B9-FCBC-5E8E-3E84-14ABFDCAF9E5}"/>
          </ac:picMkLst>
        </pc:picChg>
      </pc:sldChg>
      <pc:sldChg chg="modSp mod">
        <pc:chgData name="FERRAND Karl (OP)" userId="f83b00f0-b215-47b6-8f86-c4ae3ea907e4" providerId="ADAL" clId="{2619A6BE-792A-451E-975B-13C0368153CB}" dt="2024-06-20T01:42:37.877" v="6091" actId="20577"/>
        <pc:sldMkLst>
          <pc:docMk/>
          <pc:sldMk cId="858447832" sldId="295"/>
        </pc:sldMkLst>
        <pc:spChg chg="mod">
          <ac:chgData name="FERRAND Karl (OP)" userId="f83b00f0-b215-47b6-8f86-c4ae3ea907e4" providerId="ADAL" clId="{2619A6BE-792A-451E-975B-13C0368153CB}" dt="2024-06-19T23:49:23.386" v="1591" actId="20577"/>
          <ac:spMkLst>
            <pc:docMk/>
            <pc:sldMk cId="858447832" sldId="295"/>
            <ac:spMk id="2" creationId="{8FD0FE2F-D878-5348-A8C1-3021B7884307}"/>
          </ac:spMkLst>
        </pc:spChg>
        <pc:spChg chg="mod">
          <ac:chgData name="FERRAND Karl (OP)" userId="f83b00f0-b215-47b6-8f86-c4ae3ea907e4" providerId="ADAL" clId="{2619A6BE-792A-451E-975B-13C0368153CB}" dt="2024-06-20T01:42:37.877" v="6091" actId="20577"/>
          <ac:spMkLst>
            <pc:docMk/>
            <pc:sldMk cId="858447832" sldId="295"/>
            <ac:spMk id="3" creationId="{EF6EEC95-EFF6-5E43-A780-F8CE1AED3EA5}"/>
          </ac:spMkLst>
        </pc:spChg>
        <pc:spChg chg="mod">
          <ac:chgData name="FERRAND Karl (OP)" userId="f83b00f0-b215-47b6-8f86-c4ae3ea907e4" providerId="ADAL" clId="{2619A6BE-792A-451E-975B-13C0368153CB}" dt="2024-06-20T00:24:19.953" v="3031" actId="1076"/>
          <ac:spMkLst>
            <pc:docMk/>
            <pc:sldMk cId="858447832" sldId="295"/>
            <ac:spMk id="8" creationId="{3B42589D-1EDB-8160-7B21-4EB940019A3E}"/>
          </ac:spMkLst>
        </pc:spChg>
        <pc:picChg chg="mod">
          <ac:chgData name="FERRAND Karl (OP)" userId="f83b00f0-b215-47b6-8f86-c4ae3ea907e4" providerId="ADAL" clId="{2619A6BE-792A-451E-975B-13C0368153CB}" dt="2024-06-20T00:23:50.789" v="3025" actId="14100"/>
          <ac:picMkLst>
            <pc:docMk/>
            <pc:sldMk cId="858447832" sldId="295"/>
            <ac:picMk id="5" creationId="{DAF55CC7-212F-9AC7-5CA5-12ACF0ED993F}"/>
          </ac:picMkLst>
        </pc:picChg>
      </pc:sldChg>
      <pc:sldChg chg="addSp delSp modSp mod ord">
        <pc:chgData name="FERRAND Karl (OP)" userId="f83b00f0-b215-47b6-8f86-c4ae3ea907e4" providerId="ADAL" clId="{2619A6BE-792A-451E-975B-13C0368153CB}" dt="2024-06-20T00:22:16.240" v="3020" actId="20577"/>
        <pc:sldMkLst>
          <pc:docMk/>
          <pc:sldMk cId="1557644261" sldId="296"/>
        </pc:sldMkLst>
        <pc:spChg chg="mod">
          <ac:chgData name="FERRAND Karl (OP)" userId="f83b00f0-b215-47b6-8f86-c4ae3ea907e4" providerId="ADAL" clId="{2619A6BE-792A-451E-975B-13C0368153CB}" dt="2024-06-20T00:22:16.240" v="3020" actId="20577"/>
          <ac:spMkLst>
            <pc:docMk/>
            <pc:sldMk cId="1557644261" sldId="296"/>
            <ac:spMk id="2" creationId="{8FD0FE2F-D878-5348-A8C1-3021B7884307}"/>
          </ac:spMkLst>
        </pc:spChg>
        <pc:spChg chg="mod">
          <ac:chgData name="FERRAND Karl (OP)" userId="f83b00f0-b215-47b6-8f86-c4ae3ea907e4" providerId="ADAL" clId="{2619A6BE-792A-451E-975B-13C0368153CB}" dt="2024-06-19T22:41:59.487" v="95" actId="21"/>
          <ac:spMkLst>
            <pc:docMk/>
            <pc:sldMk cId="1557644261" sldId="296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2619A6BE-792A-451E-975B-13C0368153CB}" dt="2024-06-20T00:11:43.628" v="2535" actId="20577"/>
          <ac:spMkLst>
            <pc:docMk/>
            <pc:sldMk cId="1557644261" sldId="296"/>
            <ac:spMk id="5" creationId="{DF9EEEA3-CD54-DC95-BB69-82F540A16130}"/>
          </ac:spMkLst>
        </pc:spChg>
        <pc:spChg chg="del mod">
          <ac:chgData name="FERRAND Karl (OP)" userId="f83b00f0-b215-47b6-8f86-c4ae3ea907e4" providerId="ADAL" clId="{2619A6BE-792A-451E-975B-13C0368153CB}" dt="2024-06-19T22:42:36.692" v="143" actId="478"/>
          <ac:spMkLst>
            <pc:docMk/>
            <pc:sldMk cId="1557644261" sldId="296"/>
            <ac:spMk id="11" creationId="{CFD3982D-8A10-1EBE-294D-B6ED19717447}"/>
          </ac:spMkLst>
        </pc:spChg>
        <pc:graphicFrameChg chg="mod modGraphic">
          <ac:chgData name="FERRAND Karl (OP)" userId="f83b00f0-b215-47b6-8f86-c4ae3ea907e4" providerId="ADAL" clId="{2619A6BE-792A-451E-975B-13C0368153CB}" dt="2024-06-19T22:47:31.999" v="370" actId="20577"/>
          <ac:graphicFrameMkLst>
            <pc:docMk/>
            <pc:sldMk cId="1557644261" sldId="296"/>
            <ac:graphicFrameMk id="8" creationId="{7387AD04-8B6F-2507-7096-E4C5312B1451}"/>
          </ac:graphicFrameMkLst>
        </pc:graphicFrameChg>
        <pc:picChg chg="del">
          <ac:chgData name="FERRAND Karl (OP)" userId="f83b00f0-b215-47b6-8f86-c4ae3ea907e4" providerId="ADAL" clId="{2619A6BE-792A-451E-975B-13C0368153CB}" dt="2024-06-19T22:42:33.307" v="141" actId="478"/>
          <ac:picMkLst>
            <pc:docMk/>
            <pc:sldMk cId="1557644261" sldId="296"/>
            <ac:picMk id="10" creationId="{D6AC9C69-4F55-570C-6177-6232AD9858C2}"/>
          </ac:picMkLst>
        </pc:picChg>
      </pc:sldChg>
      <pc:sldChg chg="addSp delSp modSp mod">
        <pc:chgData name="FERRAND Karl (OP)" userId="f83b00f0-b215-47b6-8f86-c4ae3ea907e4" providerId="ADAL" clId="{2619A6BE-792A-451E-975B-13C0368153CB}" dt="2024-06-20T01:44:00.001" v="6108" actId="20577"/>
        <pc:sldMkLst>
          <pc:docMk/>
          <pc:sldMk cId="218284173" sldId="304"/>
        </pc:sldMkLst>
        <pc:spChg chg="mod">
          <ac:chgData name="FERRAND Karl (OP)" userId="f83b00f0-b215-47b6-8f86-c4ae3ea907e4" providerId="ADAL" clId="{2619A6BE-792A-451E-975B-13C0368153CB}" dt="2024-06-20T00:11:16.756" v="2530" actId="20577"/>
          <ac:spMkLst>
            <pc:docMk/>
            <pc:sldMk cId="218284173" sldId="304"/>
            <ac:spMk id="2" creationId="{8FD0FE2F-D878-5348-A8C1-3021B7884307}"/>
          </ac:spMkLst>
        </pc:spChg>
        <pc:spChg chg="mod">
          <ac:chgData name="FERRAND Karl (OP)" userId="f83b00f0-b215-47b6-8f86-c4ae3ea907e4" providerId="ADAL" clId="{2619A6BE-792A-451E-975B-13C0368153CB}" dt="2024-06-20T01:44:00.001" v="6108" actId="20577"/>
          <ac:spMkLst>
            <pc:docMk/>
            <pc:sldMk cId="218284173" sldId="304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2619A6BE-792A-451E-975B-13C0368153CB}" dt="2024-06-20T00:54:39.697" v="4290" actId="1076"/>
          <ac:spMkLst>
            <pc:docMk/>
            <pc:sldMk cId="218284173" sldId="304"/>
            <ac:spMk id="6" creationId="{79CD257D-F053-1586-B441-197DDB834AE8}"/>
          </ac:spMkLst>
        </pc:spChg>
        <pc:picChg chg="add mod">
          <ac:chgData name="FERRAND Karl (OP)" userId="f83b00f0-b215-47b6-8f86-c4ae3ea907e4" providerId="ADAL" clId="{2619A6BE-792A-451E-975B-13C0368153CB}" dt="2024-06-20T00:54:21.827" v="4287" actId="14100"/>
          <ac:picMkLst>
            <pc:docMk/>
            <pc:sldMk cId="218284173" sldId="304"/>
            <ac:picMk id="5" creationId="{095AF6DC-7991-766B-DDCF-1D68D55052C6}"/>
          </ac:picMkLst>
        </pc:picChg>
      </pc:sldChg>
      <pc:sldChg chg="modSp del mod">
        <pc:chgData name="FERRAND Karl (OP)" userId="f83b00f0-b215-47b6-8f86-c4ae3ea907e4" providerId="ADAL" clId="{2619A6BE-792A-451E-975B-13C0368153CB}" dt="2024-06-20T01:09:51.061" v="4615" actId="47"/>
        <pc:sldMkLst>
          <pc:docMk/>
          <pc:sldMk cId="2662807170" sldId="305"/>
        </pc:sldMkLst>
        <pc:spChg chg="mod">
          <ac:chgData name="FERRAND Karl (OP)" userId="f83b00f0-b215-47b6-8f86-c4ae3ea907e4" providerId="ADAL" clId="{2619A6BE-792A-451E-975B-13C0368153CB}" dt="2024-06-20T00:39:36.802" v="3913" actId="20577"/>
          <ac:spMkLst>
            <pc:docMk/>
            <pc:sldMk cId="2662807170" sldId="305"/>
            <ac:spMk id="2" creationId="{8FD0FE2F-D878-5348-A8C1-3021B7884307}"/>
          </ac:spMkLst>
        </pc:spChg>
        <pc:spChg chg="mod">
          <ac:chgData name="FERRAND Karl (OP)" userId="f83b00f0-b215-47b6-8f86-c4ae3ea907e4" providerId="ADAL" clId="{2619A6BE-792A-451E-975B-13C0368153CB}" dt="2024-06-20T00:47:58.080" v="4247" actId="20577"/>
          <ac:spMkLst>
            <pc:docMk/>
            <pc:sldMk cId="2662807170" sldId="305"/>
            <ac:spMk id="3" creationId="{EF6EEC95-EFF6-5E43-A780-F8CE1AED3EA5}"/>
          </ac:spMkLst>
        </pc:spChg>
      </pc:sldChg>
      <pc:sldChg chg="addSp delSp modSp mod">
        <pc:chgData name="FERRAND Karl (OP)" userId="f83b00f0-b215-47b6-8f86-c4ae3ea907e4" providerId="ADAL" clId="{2619A6BE-792A-451E-975B-13C0368153CB}" dt="2024-06-20T01:45:04.547" v="6128" actId="20577"/>
        <pc:sldMkLst>
          <pc:docMk/>
          <pc:sldMk cId="4064580689" sldId="306"/>
        </pc:sldMkLst>
        <pc:spChg chg="mod">
          <ac:chgData name="FERRAND Karl (OP)" userId="f83b00f0-b215-47b6-8f86-c4ae3ea907e4" providerId="ADAL" clId="{2619A6BE-792A-451E-975B-13C0368153CB}" dt="2024-06-20T01:45:04.547" v="6128" actId="20577"/>
          <ac:spMkLst>
            <pc:docMk/>
            <pc:sldMk cId="4064580689" sldId="306"/>
            <ac:spMk id="3" creationId="{EF6EEC95-EFF6-5E43-A780-F8CE1AED3EA5}"/>
          </ac:spMkLst>
        </pc:spChg>
        <pc:picChg chg="add mod">
          <ac:chgData name="FERRAND Karl (OP)" userId="f83b00f0-b215-47b6-8f86-c4ae3ea907e4" providerId="ADAL" clId="{2619A6BE-792A-451E-975B-13C0368153CB}" dt="2024-06-20T01:31:18.635" v="5787" actId="1076"/>
          <ac:picMkLst>
            <pc:docMk/>
            <pc:sldMk cId="4064580689" sldId="306"/>
            <ac:picMk id="5" creationId="{195694A4-B1F1-3271-DD68-01FCA1BBFBEB}"/>
          </ac:picMkLst>
        </pc:picChg>
        <pc:picChg chg="add del mod">
          <ac:chgData name="FERRAND Karl (OP)" userId="f83b00f0-b215-47b6-8f86-c4ae3ea907e4" providerId="ADAL" clId="{2619A6BE-792A-451E-975B-13C0368153CB}" dt="2024-06-20T01:33:41.432" v="5877" actId="478"/>
          <ac:picMkLst>
            <pc:docMk/>
            <pc:sldMk cId="4064580689" sldId="306"/>
            <ac:picMk id="7" creationId="{80DBD5A3-82E2-9145-45C4-03AD94F9659E}"/>
          </ac:picMkLst>
        </pc:picChg>
        <pc:picChg chg="add del">
          <ac:chgData name="FERRAND Karl (OP)" userId="f83b00f0-b215-47b6-8f86-c4ae3ea907e4" providerId="ADAL" clId="{2619A6BE-792A-451E-975B-13C0368153CB}" dt="2024-06-20T01:34:04.431" v="5879" actId="478"/>
          <ac:picMkLst>
            <pc:docMk/>
            <pc:sldMk cId="4064580689" sldId="306"/>
            <ac:picMk id="9" creationId="{62436464-F02B-FCBA-FF8F-68762B45EFB2}"/>
          </ac:picMkLst>
        </pc:picChg>
        <pc:picChg chg="add mod">
          <ac:chgData name="FERRAND Karl (OP)" userId="f83b00f0-b215-47b6-8f86-c4ae3ea907e4" providerId="ADAL" clId="{2619A6BE-792A-451E-975B-13C0368153CB}" dt="2024-06-20T01:34:32.771" v="5884" actId="1076"/>
          <ac:picMkLst>
            <pc:docMk/>
            <pc:sldMk cId="4064580689" sldId="306"/>
            <ac:picMk id="11" creationId="{41DA13D4-962E-E1FE-8F79-B1AFF17928D1}"/>
          </ac:picMkLst>
        </pc:picChg>
        <pc:cxnChg chg="add mod">
          <ac:chgData name="FERRAND Karl (OP)" userId="f83b00f0-b215-47b6-8f86-c4ae3ea907e4" providerId="ADAL" clId="{2619A6BE-792A-451E-975B-13C0368153CB}" dt="2024-06-20T01:35:05.117" v="5886" actId="13822"/>
          <ac:cxnSpMkLst>
            <pc:docMk/>
            <pc:sldMk cId="4064580689" sldId="306"/>
            <ac:cxnSpMk id="13" creationId="{237DF31F-7880-97E4-8E9A-4F5A247FA2C5}"/>
          </ac:cxnSpMkLst>
        </pc:cxnChg>
      </pc:sldChg>
      <pc:sldChg chg="modSp add mod">
        <pc:chgData name="FERRAND Karl (OP)" userId="f83b00f0-b215-47b6-8f86-c4ae3ea907e4" providerId="ADAL" clId="{2619A6BE-792A-451E-975B-13C0368153CB}" dt="2024-06-20T01:39:25.940" v="5963" actId="113"/>
        <pc:sldMkLst>
          <pc:docMk/>
          <pc:sldMk cId="2493722153" sldId="307"/>
        </pc:sldMkLst>
        <pc:spChg chg="mod">
          <ac:chgData name="FERRAND Karl (OP)" userId="f83b00f0-b215-47b6-8f86-c4ae3ea907e4" providerId="ADAL" clId="{2619A6BE-792A-451E-975B-13C0368153CB}" dt="2024-06-20T01:39:25.940" v="5963" actId="113"/>
          <ac:spMkLst>
            <pc:docMk/>
            <pc:sldMk cId="2493722153" sldId="307"/>
            <ac:spMk id="3" creationId="{EF6EEC95-EFF6-5E43-A780-F8CE1AED3EA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offline\11\ferraka\Desktop\SDK-versions-30-day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2C5-4CA6-8E59-ECD923362E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2C5-4CA6-8E59-ECD923362E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2C5-4CA6-8E59-ECD923362E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2C5-4CA6-8E59-ECD923362E2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2C5-4CA6-8E59-ECD923362E2A}"/>
              </c:ext>
            </c:extLst>
          </c:dPt>
          <c:dPt>
            <c:idx val="5"/>
            <c:bubble3D val="0"/>
            <c:explosion val="15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2C5-4CA6-8E59-ECD923362E2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C2C5-4CA6-8E59-ECD923362E2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2C5-4CA6-8E59-ECD923362E2A}"/>
                </c:ext>
              </c:extLst>
            </c:dLbl>
            <c:dLbl>
              <c:idx val="2"/>
              <c:layout>
                <c:manualLayout>
                  <c:x val="-1.9000898511430046E-2"/>
                  <c:y val="-2.794176144864274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C5-4CA6-8E59-ECD923362E2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C2C5-4CA6-8E59-ECD923362E2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2C5-4CA6-8E59-ECD923362E2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C2C5-4CA6-8E59-ECD923362E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Sheet1!$A$3:$A$8</c:f>
              <c:strCache>
                <c:ptCount val="6"/>
                <c:pt idx="0">
                  <c:v>SDK 1.6 (3)</c:v>
                </c:pt>
                <c:pt idx="1">
                  <c:v>SDK 1.7 (17)</c:v>
                </c:pt>
                <c:pt idx="2">
                  <c:v>SDK 1.8 (13)</c:v>
                </c:pt>
                <c:pt idx="3">
                  <c:v>SDK 1.9 (12)</c:v>
                </c:pt>
                <c:pt idx="4">
                  <c:v>SDK 1.10 (14)</c:v>
                </c:pt>
                <c:pt idx="5">
                  <c:v>SDK 1.11 (eNotices2)</c:v>
                </c:pt>
              </c:strCache>
            </c:strRef>
          </c:cat>
          <c:val>
            <c:numRef>
              <c:f>Sheet1!$B$3:$B$8</c:f>
              <c:numCache>
                <c:formatCode>###0</c:formatCode>
                <c:ptCount val="6"/>
                <c:pt idx="0">
                  <c:v>4605</c:v>
                </c:pt>
                <c:pt idx="1">
                  <c:v>24185</c:v>
                </c:pt>
                <c:pt idx="2">
                  <c:v>12205</c:v>
                </c:pt>
                <c:pt idx="3">
                  <c:v>7173</c:v>
                </c:pt>
                <c:pt idx="4">
                  <c:v>5903</c:v>
                </c:pt>
                <c:pt idx="5">
                  <c:v>12240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2C5-4CA6-8E59-ECD923362E2A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28E28-DE7B-425D-9DB3-17128241CFF4}" type="datetimeFigureOut">
              <a:rPr lang="en-IE" smtClean="0"/>
              <a:t>20/06/2024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C4739-B012-45E4-B9CE-394127C946A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27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7182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414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GB"/>
              <a:t>Thank you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2107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Further information, links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84762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pPr/>
              <a:t>06/20/2024</a:t>
            </a:fld>
            <a:endParaRPr lang="en-L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9251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06/20/2024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058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7CBD7DA7-BB3E-ED40-A44A-2D14885A0B70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06/20/2024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C3E2C0A5-5D30-8444-BE0B-E10A6C1AAD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48931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06/20/2024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8E473C42-9031-4A44-9525-A95D35D496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14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06/20/2024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9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904"/>
            <a:ext cx="5890844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06/20/2024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683DDF-307B-B745-A19D-6C4763AD06B9}"/>
              </a:ext>
            </a:extLst>
          </p:cNvPr>
          <p:cNvSpPr/>
          <p:nvPr userDrawn="1"/>
        </p:nvSpPr>
        <p:spPr>
          <a:xfrm>
            <a:off x="6881446" y="0"/>
            <a:ext cx="5310554" cy="6362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3C02EE4-41EB-2D42-A157-CB040EC93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2322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06/20/2024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FE509-1C07-BF4F-B4BA-4F191238D8B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A40D902-FE63-8549-BEAE-315CF138B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8504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06/20/2024</a:t>
            </a:fld>
            <a:endParaRPr lang="en-L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52276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B9396DD-5958-CB49-B505-4DF394E596EA}" type="datetimeFigureOut">
              <a:rPr lang="en-LU" smtClean="0"/>
              <a:pPr/>
              <a:t>06/20/2024</a:t>
            </a:fld>
            <a:endParaRPr lang="en-L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1103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61" r:id="rId4"/>
    <p:sldLayoutId id="2147483666" r:id="rId5"/>
    <p:sldLayoutId id="2147483662" r:id="rId6"/>
    <p:sldLayoutId id="2147483663" r:id="rId7"/>
    <p:sldLayoutId id="2147483664" r:id="rId8"/>
    <p:sldLayoutId id="2147483653" r:id="rId9"/>
    <p:sldLayoutId id="214748366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OP-TED/" TargetMode="External"/><Relationship Id="rId2" Type="http://schemas.openxmlformats.org/officeDocument/2006/relationships/hyperlink" Target="https://docs.ted.europa.eu/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github.com/OP-TED/eForms-SDK/discussions/" TargetMode="External"/><Relationship Id="rId5" Type="http://schemas.openxmlformats.org/officeDocument/2006/relationships/hyperlink" Target="mailto:ted@publications.europa.eu" TargetMode="External"/><Relationship Id="rId4" Type="http://schemas.openxmlformats.org/officeDocument/2006/relationships/hyperlink" Target="https://op.europa.eu/en/web/ted-eform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github.com/OP-TED/eForms-SDK/releases/tag/1.10.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?uri=CELEX:32023R2884" TargetMode="External"/><Relationship Id="rId2" Type="http://schemas.openxmlformats.org/officeDocument/2006/relationships/hyperlink" Target="https://docs.ted.europa.eu/eforms-common/active-versions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users/anaterate-2348028/?utm_source=link-attribution&amp;utm_medium=referral&amp;utm_campaign=image&amp;utm_content=2777376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?utm_source=link-attribution&amp;utm_medium=referral&amp;utm_campaign=image&amp;utm_content=2777376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?utm_source=link-attribution&amp;utm_medium=referral&amp;utm_campaign=image&amp;utm_content=2245644" TargetMode="External"/><Relationship Id="rId3" Type="http://schemas.openxmlformats.org/officeDocument/2006/relationships/hyperlink" Target="https://op.europa.eu/documents/d/ted-eforms/2024-03-20_technical_issues-esender_workshop" TargetMode="External"/><Relationship Id="rId7" Type="http://schemas.openxmlformats.org/officeDocument/2006/relationships/hyperlink" Target="https://pixabay.com/users/moritz320-1260270/?utm_source=link-attribution&amp;utm_medium=referral&amp;utm_campaign=image&amp;utm_content=2245644" TargetMode="External"/><Relationship Id="rId2" Type="http://schemas.openxmlformats.org/officeDocument/2006/relationships/hyperlink" Target="https://github.com/OP-TED/eForms-SDK/tree/1.12.0-rc.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hyperlink" Target="https://code.europa.eu/eproc/eforms/docs/-/blob/main/guides/gde_001_fsr.md" TargetMode="External"/><Relationship Id="rId4" Type="http://schemas.openxmlformats.org/officeDocument/2006/relationships/hyperlink" Target="https://code.europa.eu/eproc/eforms/docs/-/blob/main/guides/gde_003_esc.m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.europa.eu/eproc/eforms/docs/-/blob/main/guides/gde_002_ipi.md" TargetMode="External"/><Relationship Id="rId2" Type="http://schemas.openxmlformats.org/officeDocument/2006/relationships/hyperlink" Target="https://ec.europa.eu/docsroom/documents/5807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hyperlink" Target="https://pixabay.com/?utm_source=link-attribution&amp;utm_medium=referral&amp;utm_campaign=image&amp;utm_content=1457447" TargetMode="External"/><Relationship Id="rId4" Type="http://schemas.openxmlformats.org/officeDocument/2006/relationships/hyperlink" Target="https://pixabay.com/users/ben_kerckx-69781/?utm_source=link-attribution&amp;utm_medium=referral&amp;utm_campaign=image&amp;utm_content=145744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p.europa.eu/en/web/ted-eforms" TargetMode="External"/><Relationship Id="rId2" Type="http://schemas.openxmlformats.org/officeDocument/2006/relationships/hyperlink" Target="https://code.europa.eu/eproc/eforms/crs/-/issu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29C9A-550B-114F-9B2F-060018805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eFORMS business issues</a:t>
            </a:r>
            <a:endParaRPr lang="fr-FR" dirty="0"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FCB52-11F2-7444-BFF5-C56D3454EB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eSender workshop – 20 June 2024</a:t>
            </a:r>
          </a:p>
          <a:p>
            <a:r>
              <a:rPr lang="fr-FR"/>
              <a:t>Karl Ferrand – Publications Office of the European Union</a:t>
            </a:r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460898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EEA7D1-81A7-AC49-9E45-B6E9D3B3A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065531"/>
            <a:ext cx="9144000" cy="1003112"/>
          </a:xfrm>
        </p:spPr>
        <p:txBody>
          <a:bodyPr/>
          <a:lstStyle/>
          <a:p>
            <a:r>
              <a:rPr lang="en-LU"/>
              <a:t>THANK YOU</a:t>
            </a:r>
            <a:r>
              <a:rPr lang="en-IE"/>
              <a:t> FOR YOUR ATTENTION</a:t>
            </a:r>
            <a:endParaRPr lang="en-LU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EB51BBF-29F1-CE47-81B0-088E4E273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2462925"/>
            <a:ext cx="9144000" cy="3723826"/>
          </a:xfrm>
        </p:spPr>
        <p:txBody>
          <a:bodyPr>
            <a:normAutofit/>
          </a:bodyPr>
          <a:lstStyle/>
          <a:p>
            <a:pPr algn="l" rtl="0" fontAlgn="base"/>
            <a:r>
              <a:rPr lang="en-IE" b="1" i="0" u="none" strike="noStrike">
                <a:solidFill>
                  <a:srgbClr val="000000"/>
                </a:solidFill>
                <a:effectLst/>
              </a:rPr>
              <a:t>Links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>
                <a:solidFill>
                  <a:srgbClr val="000000"/>
                </a:solidFill>
                <a:effectLst/>
              </a:rPr>
              <a:t>​</a:t>
            </a:r>
            <a:r>
              <a:rPr lang="en-IE" b="0" i="0" u="sng" strike="noStrike">
                <a:solidFill>
                  <a:srgbClr val="6699CC"/>
                </a:solidFill>
                <a:effectLst/>
                <a:hlinkClick r:id="rId2"/>
              </a:rPr>
              <a:t>https://docs.ted.europa.eu</a:t>
            </a:r>
            <a:r>
              <a:rPr lang="en-IE" b="0" i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>
                <a:solidFill>
                  <a:srgbClr val="000000"/>
                </a:solidFill>
                <a:effectLst/>
              </a:rPr>
              <a:t>Developer guide, APIs, Preview, FAQ, every SDK version…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>
                <a:solidFill>
                  <a:srgbClr val="000000"/>
                </a:solidFill>
                <a:effectLst/>
              </a:rPr>
              <a:t>​</a:t>
            </a:r>
            <a:r>
              <a:rPr lang="en-US" b="0" i="0" u="sng" strike="noStrike">
                <a:solidFill>
                  <a:srgbClr val="6699CC"/>
                </a:solidFill>
                <a:effectLst/>
                <a:hlinkClick r:id="rId3"/>
              </a:rPr>
              <a:t>https://github.com/OP-TED/</a:t>
            </a:r>
            <a:r>
              <a:rPr lang="en-IE" b="0" i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>
                <a:solidFill>
                  <a:srgbClr val="000000"/>
                </a:solidFill>
                <a:effectLst/>
              </a:rPr>
              <a:t>Components and code for developers, SDK, discussions…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>
                <a:solidFill>
                  <a:srgbClr val="000000"/>
                </a:solidFill>
                <a:effectLst/>
                <a:hlinkClick r:id="rId4"/>
              </a:rPr>
              <a:t>​https://op.europa.eu/en/web/ted-eforms </a:t>
            </a:r>
            <a:r>
              <a:rPr lang="en-IE" b="0">
                <a:solidFill>
                  <a:srgbClr val="000000"/>
                </a:solidFill>
              </a:rPr>
              <a:t>-</a:t>
            </a:r>
            <a:r>
              <a:rPr lang="en-IE" b="0" i="0">
                <a:solidFill>
                  <a:srgbClr val="000000"/>
                </a:solidFill>
                <a:effectLst/>
              </a:rPr>
              <a:t> OP eSender workshops</a:t>
            </a:r>
          </a:p>
          <a:p>
            <a:pPr algn="l" rtl="0" fontAlgn="base"/>
            <a:endParaRPr lang="en-IE" b="0" i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b="1" i="0" u="none" strike="noStrike">
                <a:solidFill>
                  <a:srgbClr val="000000"/>
                </a:solidFill>
                <a:effectLst/>
              </a:rPr>
              <a:t>Any questions?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>
                <a:solidFill>
                  <a:srgbClr val="000000"/>
                </a:solidFill>
                <a:effectLst/>
              </a:rPr>
              <a:t>Business: </a:t>
            </a:r>
            <a:r>
              <a:rPr lang="en-US" b="0" i="0" u="sng" strike="noStrike">
                <a:solidFill>
                  <a:srgbClr val="6699CC"/>
                </a:solidFill>
                <a:effectLst/>
                <a:hlinkClick r:id="rId5"/>
              </a:rPr>
              <a:t>ted@publications.europa.eu</a:t>
            </a:r>
            <a:r>
              <a:rPr lang="en-US" b="0" i="0" u="none" strike="noStrike">
                <a:solidFill>
                  <a:srgbClr val="000000"/>
                </a:solidFill>
                <a:effectLst/>
              </a:rPr>
              <a:t> 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>
                <a:solidFill>
                  <a:srgbClr val="000000"/>
                </a:solidFill>
                <a:effectLst/>
              </a:rPr>
              <a:t>Technical: </a:t>
            </a:r>
            <a:r>
              <a:rPr lang="en-US" b="0" i="0" u="sng" strike="noStrike">
                <a:solidFill>
                  <a:srgbClr val="6699CC"/>
                </a:solidFill>
                <a:effectLst/>
                <a:hlinkClick r:id="rId6"/>
              </a:rPr>
              <a:t>https://github.com/OP-TED/eForms-SDK/discussions/</a:t>
            </a:r>
            <a:r>
              <a:rPr lang="en-US" b="0" i="0" u="none" strike="noStrike">
                <a:solidFill>
                  <a:srgbClr val="000000"/>
                </a:solidFill>
                <a:effectLst/>
              </a:rPr>
              <a:t> </a:t>
            </a:r>
            <a:r>
              <a:rPr lang="en-US" b="0" i="0">
                <a:solidFill>
                  <a:srgbClr val="000000"/>
                </a:solidFill>
                <a:effectLst/>
              </a:rPr>
              <a:t>​</a:t>
            </a:r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72077159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00ACBF-C9A9-4E1F-BE8E-7CC1F01AFC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506198" y="2053739"/>
            <a:ext cx="3377609" cy="33776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eForms business issues – summer sun?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sz="2400"/>
              <a:t>SDK lifespan and upgrades</a:t>
            </a:r>
          </a:p>
          <a:p>
            <a:r>
              <a:rPr lang="en-GB" sz="2400"/>
              <a:t>SDK 1.12 highlights</a:t>
            </a:r>
          </a:p>
          <a:p>
            <a:r>
              <a:rPr lang="en-GB" sz="2400"/>
              <a:t>SDK 1.13 scope</a:t>
            </a:r>
          </a:p>
          <a:p>
            <a:r>
              <a:rPr lang="en-GB" sz="2400"/>
              <a:t>Info for eSenders</a:t>
            </a:r>
          </a:p>
          <a:p>
            <a:endParaRPr lang="en-GB"/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5464735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Current SDK versions in use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1" y="1885255"/>
            <a:ext cx="4461768" cy="3831964"/>
          </a:xfrm>
        </p:spPr>
        <p:txBody>
          <a:bodyPr>
            <a:normAutofit/>
          </a:bodyPr>
          <a:lstStyle/>
          <a:p>
            <a:pPr fontAlgn="base"/>
            <a:r>
              <a:rPr lang="en-US" sz="2400"/>
              <a:t>66 311 eForms notices published on TED in past 30 days</a:t>
            </a:r>
          </a:p>
          <a:p>
            <a:pPr fontAlgn="base"/>
            <a:r>
              <a:rPr lang="en-US" sz="2400"/>
              <a:t>50 eSenders and 13 000+ active eNotices2 users</a:t>
            </a:r>
          </a:p>
          <a:p>
            <a:pPr fontAlgn="base"/>
            <a:r>
              <a:rPr lang="en-US" sz="2400" i="0">
                <a:effectLst/>
              </a:rPr>
              <a:t>Most </a:t>
            </a:r>
            <a:r>
              <a:rPr lang="en-US" sz="2400"/>
              <a:t>eSenders on 1.7 and 1.8 upgrading to 1.10 in coming months </a:t>
            </a:r>
            <a:r>
              <a:rPr lang="en-US" sz="1800"/>
              <a:t>(see </a:t>
            </a:r>
            <a:r>
              <a:rPr lang="en-US" sz="1800">
                <a:hlinkClick r:id="rId2"/>
              </a:rPr>
              <a:t>1.10.3 patch</a:t>
            </a:r>
            <a:r>
              <a:rPr lang="en-US" sz="1800"/>
              <a:t>)</a:t>
            </a:r>
          </a:p>
          <a:p>
            <a:pPr fontAlgn="base"/>
            <a:r>
              <a:rPr lang="fr-BE" sz="2400"/>
              <a:t>Almost all would like more time</a:t>
            </a:r>
            <a:endParaRPr lang="en-LU" sz="240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015C642-911C-4E96-9451-B224286876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1036491"/>
              </p:ext>
            </p:extLst>
          </p:nvPr>
        </p:nvGraphicFramePr>
        <p:xfrm>
          <a:off x="5792154" y="1416750"/>
          <a:ext cx="6015505" cy="4768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323845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lifespans – more time for some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10498014" cy="4220796"/>
          </a:xfrm>
        </p:spPr>
        <p:txBody>
          <a:bodyPr>
            <a:normAutofit/>
          </a:bodyPr>
          <a:lstStyle/>
          <a:p>
            <a:pPr marL="0" indent="0" algn="l" rtl="0" fontAlgn="base">
              <a:buNone/>
            </a:pPr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387AD04-8B6F-2507-7096-E4C5312B14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795486"/>
              </p:ext>
            </p:extLst>
          </p:nvPr>
        </p:nvGraphicFramePr>
        <p:xfrm>
          <a:off x="846931" y="1663964"/>
          <a:ext cx="10756183" cy="330916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37991">
                  <a:extLst>
                    <a:ext uri="{9D8B030D-6E8A-4147-A177-3AD203B41FA5}">
                      <a16:colId xmlns:a16="http://schemas.microsoft.com/office/drawing/2014/main" val="3628836924"/>
                    </a:ext>
                  </a:extLst>
                </a:gridCol>
                <a:gridCol w="2613642">
                  <a:extLst>
                    <a:ext uri="{9D8B030D-6E8A-4147-A177-3AD203B41FA5}">
                      <a16:colId xmlns:a16="http://schemas.microsoft.com/office/drawing/2014/main" val="415215683"/>
                    </a:ext>
                  </a:extLst>
                </a:gridCol>
                <a:gridCol w="3002275">
                  <a:extLst>
                    <a:ext uri="{9D8B030D-6E8A-4147-A177-3AD203B41FA5}">
                      <a16:colId xmlns:a16="http://schemas.microsoft.com/office/drawing/2014/main" val="128308749"/>
                    </a:ext>
                  </a:extLst>
                </a:gridCol>
                <a:gridCol w="3002275">
                  <a:extLst>
                    <a:ext uri="{9D8B030D-6E8A-4147-A177-3AD203B41FA5}">
                      <a16:colId xmlns:a16="http://schemas.microsoft.com/office/drawing/2014/main" val="39916768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SDK Version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End of standard lifespan</a:t>
                      </a:r>
                    </a:p>
                    <a:p>
                      <a:pPr algn="ctr" fontAlgn="b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12 months of patches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End of extended lifespan</a:t>
                      </a:r>
                    </a:p>
                    <a:p>
                      <a:pPr algn="ctr" fontAlgn="b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longer accepted by CVS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end </a:t>
                      </a:r>
                      <a:r>
                        <a:rPr lang="fr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extended lifespan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b"/>
                </a:tc>
                <a:extLst>
                  <a:ext uri="{0D108BD9-81ED-4DB2-BD59-A6C34878D82A}">
                    <a16:rowId xmlns:a16="http://schemas.microsoft.com/office/drawing/2014/main" val="3393618959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1.6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06 March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1" u="none" strike="noStrike">
                          <a:solidFill>
                            <a:srgbClr val="000000"/>
                          </a:solidFill>
                          <a:effectLst/>
                        </a:rPr>
                        <a:t>31 July 2024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September 2024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98118147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1.7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11 May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1" u="none" strike="noStrike">
                          <a:solidFill>
                            <a:srgbClr val="000000"/>
                          </a:solidFill>
                          <a:effectLst/>
                        </a:rPr>
                        <a:t>30 September 2024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28 February 2025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912709710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1.8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26 July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1" u="none" strike="noStrike">
                          <a:solidFill>
                            <a:srgbClr val="000000"/>
                          </a:solidFill>
                          <a:effectLst/>
                        </a:rPr>
                        <a:t>30 November 2024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1" u="none" strike="noStrike">
                          <a:solidFill>
                            <a:srgbClr val="000000"/>
                          </a:solidFill>
                          <a:effectLst/>
                        </a:rPr>
                        <a:t>28 February 2025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186237474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1.9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09 October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28 February 2025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776460518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1.10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01 December 2024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28 February 2025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530840538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April 2025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April 2025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2615242057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 2025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 2025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405342368"/>
                  </a:ext>
                </a:extLst>
              </a:tr>
              <a:tr h="342684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 2025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 2025</a:t>
                      </a:r>
                      <a:endParaRPr lang="en-I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9525" marB="9525" anchor="ctr"/>
                </a:tc>
                <a:extLst>
                  <a:ext uri="{0D108BD9-81ED-4DB2-BD59-A6C34878D82A}">
                    <a16:rowId xmlns:a16="http://schemas.microsoft.com/office/drawing/2014/main" val="50882811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F9EEEA3-CD54-DC95-BB69-82F540A16130}"/>
              </a:ext>
            </a:extLst>
          </p:cNvPr>
          <p:cNvSpPr txBox="1"/>
          <p:nvPr/>
        </p:nvSpPr>
        <p:spPr>
          <a:xfrm>
            <a:off x="1055766" y="5314972"/>
            <a:ext cx="104182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/>
              <a:t>More details at </a:t>
            </a:r>
            <a:r>
              <a:rPr lang="en-GB" sz="1800">
                <a:hlinkClick r:id="rId2"/>
              </a:rPr>
              <a:t>https://docs.ted.europa.eu/eforms-common/active-versions/index.html</a:t>
            </a:r>
            <a:r>
              <a:rPr lang="en-GB" sz="1800"/>
              <a:t> </a:t>
            </a:r>
            <a:r>
              <a:rPr lang="en-GB" sz="1800" i="1"/>
              <a:t>(to be updated)</a:t>
            </a:r>
          </a:p>
          <a:p>
            <a:endParaRPr lang="en-GB" i="1"/>
          </a:p>
          <a:p>
            <a:r>
              <a:rPr lang="en-GB"/>
              <a:t>28 February 2025 is legal deadline in article 3b of </a:t>
            </a:r>
            <a:r>
              <a:rPr lang="en-GB">
                <a:hlinkClick r:id="rId3"/>
              </a:rPr>
              <a:t>eForms amendment </a:t>
            </a:r>
            <a:r>
              <a:rPr lang="en-IE">
                <a:hlinkClick r:id="rId3"/>
              </a:rPr>
              <a:t>2023/2884 </a:t>
            </a:r>
            <a:r>
              <a:rPr lang="en-IE"/>
              <a:t>of 20 December 2023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55764426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upgrade considerations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9602086" cy="4220796"/>
          </a:xfrm>
        </p:spPr>
        <p:txBody>
          <a:bodyPr>
            <a:normAutofit fontScale="92500"/>
          </a:bodyPr>
          <a:lstStyle/>
          <a:p>
            <a:pPr algn="l" rtl="0" fontAlgn="base"/>
            <a:r>
              <a:rPr lang="en-US" sz="2400"/>
              <a:t>SDK 1.12 has XML for </a:t>
            </a:r>
            <a:r>
              <a:rPr lang="en-US" sz="2400" b="1"/>
              <a:t>mandatory</a:t>
            </a:r>
            <a:r>
              <a:rPr lang="en-US" sz="2400"/>
              <a:t> changes for exclusion/selection criteria</a:t>
            </a:r>
          </a:p>
          <a:p>
            <a:pPr algn="l" rtl="0" fontAlgn="base"/>
            <a:r>
              <a:rPr lang="en-US" sz="2400" i="0">
                <a:effectLst/>
              </a:rPr>
              <a:t>SDK 1.13 extends XML for </a:t>
            </a:r>
            <a:r>
              <a:rPr lang="en-US" sz="2400" b="1" i="0">
                <a:effectLst/>
              </a:rPr>
              <a:t>optional</a:t>
            </a:r>
            <a:r>
              <a:rPr lang="en-US" sz="2400" i="0">
                <a:effectLst/>
              </a:rPr>
              <a:t> fields (IPI, EED) and forms (E1-E6)</a:t>
            </a:r>
          </a:p>
          <a:p>
            <a:pPr algn="l" rtl="0" fontAlgn="base"/>
            <a:r>
              <a:rPr lang="en-US" sz="2400" i="0">
                <a:effectLst/>
              </a:rPr>
              <a:t>Start your work based on SDK 1.12, XML schema should comply with SDK 1.13</a:t>
            </a:r>
          </a:p>
          <a:p>
            <a:pPr algn="l" rtl="0" fontAlgn="base"/>
            <a:r>
              <a:rPr lang="en-US" sz="2400"/>
              <a:t>Add SDK 1.13 optional parts as needed, e.g. just IPI and EED if no need for voluntary forms</a:t>
            </a:r>
          </a:p>
          <a:p>
            <a:pPr fontAlgn="base"/>
            <a:r>
              <a:rPr lang="en-US" sz="2400"/>
              <a:t>Additional time for SDKs 1.7 and 1.8 allow a possible upgrade </a:t>
            </a:r>
            <a:r>
              <a:rPr lang="en-US" sz="2400" b="1"/>
              <a:t>directly</a:t>
            </a:r>
            <a:r>
              <a:rPr lang="en-US" sz="2400"/>
              <a:t> to 1.13</a:t>
            </a:r>
          </a:p>
          <a:p>
            <a:pPr fontAlgn="base"/>
            <a:r>
              <a:rPr lang="en-US" sz="2400" i="0">
                <a:effectLst/>
              </a:rPr>
              <a:t>SDK active versions are </a:t>
            </a:r>
            <a:r>
              <a:rPr lang="en-US" sz="2400" b="1" i="0">
                <a:effectLst/>
              </a:rPr>
              <a:t>operational</a:t>
            </a:r>
            <a:r>
              <a:rPr lang="en-US" sz="2400" i="0">
                <a:effectLst/>
              </a:rPr>
              <a:t> deadlines; eSenders/MS decide </a:t>
            </a:r>
            <a:r>
              <a:rPr lang="en-US" sz="2400" b="1" i="0">
                <a:effectLst/>
              </a:rPr>
              <a:t>legal</a:t>
            </a:r>
            <a:r>
              <a:rPr lang="en-US" sz="2400" i="0">
                <a:effectLst/>
              </a:rPr>
              <a:t> status</a:t>
            </a:r>
          </a:p>
          <a:p>
            <a:pPr fontAlgn="base"/>
            <a:r>
              <a:rPr lang="en-US" sz="2400"/>
              <a:t>Check your </a:t>
            </a:r>
            <a:r>
              <a:rPr lang="en-US" sz="2400" b="1"/>
              <a:t>data quality </a:t>
            </a:r>
            <a:r>
              <a:rPr lang="en-US" sz="2400"/>
              <a:t>and add own rules if staying on an older SDK version (many CM/CF rules added between 1.8 and 1.11)</a:t>
            </a:r>
            <a:endParaRPr lang="en-US" sz="2400" i="0">
              <a:effectLst/>
            </a:endParaRPr>
          </a:p>
          <a:p>
            <a:pPr fontAlgn="base"/>
            <a:endParaRPr lang="en-US" sz="2400"/>
          </a:p>
          <a:p>
            <a:pPr fontAlgn="base"/>
            <a:endParaRPr lang="en-US" sz="2400" i="0">
              <a:effectLst/>
            </a:endParaRPr>
          </a:p>
          <a:p>
            <a:pPr marL="0" indent="0" algn="l" rtl="0" fontAlgn="base">
              <a:buNone/>
            </a:pPr>
            <a:endParaRPr lang="en-US" sz="2400" i="0">
              <a:effectLst/>
            </a:endParaRPr>
          </a:p>
          <a:p>
            <a:pPr algn="l" rtl="0" fontAlgn="base"/>
            <a:endParaRPr lang="en-US" b="0" i="0">
              <a:effectLst/>
            </a:endParaRPr>
          </a:p>
          <a:p>
            <a:pPr algn="l" rtl="0" fontAlgn="base"/>
            <a:endParaRPr lang="en-US"/>
          </a:p>
          <a:p>
            <a:pPr marL="0" indent="0" algn="l" rtl="0" fontAlgn="base">
              <a:buNone/>
            </a:pPr>
            <a:endParaRPr lang="en-US" sz="1800" b="0" i="0"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pic>
        <p:nvPicPr>
          <p:cNvPr id="5" name="Picture 4" descr="A wooden ladder with a black background&#10;&#10;Description automatically generated">
            <a:extLst>
              <a:ext uri="{FF2B5EF4-FFF2-40B4-BE49-F238E27FC236}">
                <a16:creationId xmlns:a16="http://schemas.microsoft.com/office/drawing/2014/main" id="{C2C838FE-530D-D632-FC8B-34CE5AFED6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9668" y="230079"/>
            <a:ext cx="2122332" cy="6096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5EB75E1-52DC-DA1C-C226-DAEED37035EF}"/>
              </a:ext>
            </a:extLst>
          </p:cNvPr>
          <p:cNvSpPr txBox="1"/>
          <p:nvPr/>
        </p:nvSpPr>
        <p:spPr>
          <a:xfrm rot="16200000">
            <a:off x="10870403" y="5106978"/>
            <a:ext cx="23969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3"/>
              </a:rPr>
              <a:t>Wolfgang Eckert</a:t>
            </a:r>
            <a:r>
              <a:rPr lang="en-US" sz="1000"/>
              <a:t> from </a:t>
            </a:r>
            <a:r>
              <a:rPr lang="en-US" sz="1000">
                <a:hlinkClick r:id="rId4"/>
              </a:rPr>
              <a:t>Pixabay</a:t>
            </a:r>
            <a:endParaRPr lang="en-IE" sz="1000"/>
          </a:p>
        </p:txBody>
      </p:sp>
    </p:spTree>
    <p:extLst>
      <p:ext uri="{BB962C8B-B14F-4D97-AF65-F5344CB8AC3E}">
        <p14:creationId xmlns:p14="http://schemas.microsoft.com/office/powerpoint/2010/main" val="249372215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1.12 highlights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11098848" cy="4220796"/>
          </a:xfrm>
        </p:spPr>
        <p:txBody>
          <a:bodyPr>
            <a:normAutofit/>
          </a:bodyPr>
          <a:lstStyle/>
          <a:p>
            <a:pPr algn="l" rtl="0" fontAlgn="base"/>
            <a:r>
              <a:rPr lang="en-US" i="0">
                <a:effectLst/>
                <a:latin typeface="Calibri" panose="020F0502020204030204" pitchFamily="34" charset="0"/>
              </a:rPr>
              <a:t>OP is testing SDK 1.12 </a:t>
            </a:r>
            <a:r>
              <a:rPr lang="en-US" b="1" i="0">
                <a:effectLst/>
                <a:latin typeface="Calibri" panose="020F0502020204030204" pitchFamily="34" charset="0"/>
              </a:rPr>
              <a:t>Release Candidate - </a:t>
            </a:r>
            <a:r>
              <a:rPr lang="en-US" i="0">
                <a:effectLst/>
                <a:latin typeface="Calibri" panose="020F0502020204030204" pitchFamily="34" charset="0"/>
                <a:hlinkClick r:id="rId2"/>
              </a:rPr>
              <a:t>https://github.com/OP-TED/eForms-SDK/tree/1.12.0-rc.1</a:t>
            </a:r>
            <a:r>
              <a:rPr lang="en-US" i="0">
                <a:effectLst/>
                <a:latin typeface="Calibri" panose="020F0502020204030204" pitchFamily="34" charset="0"/>
              </a:rPr>
              <a:t> </a:t>
            </a:r>
            <a:endParaRPr lang="en-US">
              <a:latin typeface="Calibri" panose="020F0502020204030204" pitchFamily="34" charset="0"/>
            </a:endParaRPr>
          </a:p>
          <a:p>
            <a:pPr fontAlgn="base"/>
            <a:r>
              <a:rPr lang="en-US" b="1">
                <a:latin typeface="Calibri" panose="020F0502020204030204" pitchFamily="34" charset="0"/>
              </a:rPr>
              <a:t>Main changes </a:t>
            </a:r>
            <a:r>
              <a:rPr lang="en-US">
                <a:latin typeface="Calibri" panose="020F0502020204030204" pitchFamily="34" charset="0"/>
              </a:rPr>
              <a:t>are </a:t>
            </a:r>
            <a:r>
              <a:rPr lang="en-US" b="0" i="0">
                <a:effectLst/>
                <a:latin typeface="Calibri" panose="020F0502020204030204" pitchFamily="34" charset="0"/>
                <a:hlinkClick r:id="rId3"/>
              </a:rPr>
              <a:t>business entities</a:t>
            </a:r>
            <a:r>
              <a:rPr lang="en-US" b="0" i="0">
                <a:effectLst/>
                <a:latin typeface="Calibri" panose="020F0502020204030204" pitchFamily="34" charset="0"/>
              </a:rPr>
              <a:t> and everything for</a:t>
            </a:r>
            <a:r>
              <a:rPr lang="en-US" i="0">
                <a:effectLst/>
                <a:latin typeface="Calibri" panose="020F0502020204030204" pitchFamily="34" charset="0"/>
              </a:rPr>
              <a:t> </a:t>
            </a:r>
            <a:r>
              <a:rPr lang="en-US" b="0" i="0">
                <a:effectLst/>
                <a:latin typeface="Calibri" panose="020F0502020204030204" pitchFamily="34" charset="0"/>
                <a:hlinkClick r:id="rId4"/>
              </a:rPr>
              <a:t>exclusion grounds/selection criteria </a:t>
            </a:r>
            <a:r>
              <a:rPr lang="en-US" b="0" i="0">
                <a:effectLst/>
                <a:latin typeface="Calibri" panose="020F0502020204030204" pitchFamily="34" charset="0"/>
              </a:rPr>
              <a:t>and </a:t>
            </a:r>
            <a:r>
              <a:rPr lang="en-US" b="0" i="0">
                <a:effectLst/>
                <a:latin typeface="Calibri" panose="020F0502020204030204" pitchFamily="34" charset="0"/>
                <a:hlinkClick r:id="rId5"/>
              </a:rPr>
              <a:t>Foreign Subsidies Regulation</a:t>
            </a:r>
            <a:r>
              <a:rPr lang="en-US" b="0" i="0">
                <a:effectLst/>
                <a:latin typeface="Calibri" panose="020F0502020204030204" pitchFamily="34" charset="0"/>
              </a:rPr>
              <a:t> on schema/nodes/fields (new and removed fields), codelists, rules, notice type defintions, view templates, translations</a:t>
            </a:r>
          </a:p>
          <a:p>
            <a:pPr algn="l" rtl="0" fontAlgn="base"/>
            <a:r>
              <a:rPr lang="en-US" b="1" i="0">
                <a:effectLst/>
                <a:latin typeface="Calibri" panose="020F0502020204030204" pitchFamily="34" charset="0"/>
              </a:rPr>
              <a:t>Codelists</a:t>
            </a:r>
            <a:r>
              <a:rPr lang="en-US" b="0" i="0">
                <a:effectLst/>
                <a:latin typeface="Calibri" panose="020F0502020204030204" pitchFamily="34" charset="0"/>
              </a:rPr>
              <a:t>: removed redundant eforms- tailored codelists (same as parent); new susp-review Change reason code, added Ireland to postcode-country, adjustments for T01/T02</a:t>
            </a:r>
          </a:p>
          <a:p>
            <a:pPr fontAlgn="base"/>
            <a:r>
              <a:rPr lang="en-US" b="1" i="0">
                <a:effectLst/>
                <a:latin typeface="Calibri" panose="020F0502020204030204" pitchFamily="34" charset="0"/>
              </a:rPr>
              <a:t>Rules: </a:t>
            </a:r>
            <a:r>
              <a:rPr lang="en-US" i="0">
                <a:effectLst/>
                <a:latin typeface="Calibri" panose="020F0502020204030204" pitchFamily="34" charset="0"/>
              </a:rPr>
              <a:t>check legal basis vs subtype, e.g. only 2014/24/EU and Other for CN subtype 16</a:t>
            </a:r>
          </a:p>
          <a:p>
            <a:pPr fontAlgn="base"/>
            <a:r>
              <a:rPr lang="en-US" b="1" i="0">
                <a:effectLst/>
                <a:latin typeface="Calibri" panose="020F0502020204030204" pitchFamily="34" charset="0"/>
              </a:rPr>
              <a:t>Notice type definitions</a:t>
            </a:r>
            <a:r>
              <a:rPr lang="en-US" i="0">
                <a:effectLst/>
                <a:latin typeface="Calibri" panose="020F0502020204030204" pitchFamily="34" charset="0"/>
              </a:rPr>
              <a:t>: reordered subcontract and CVD fields</a:t>
            </a:r>
          </a:p>
          <a:p>
            <a:pPr fontAlgn="base"/>
            <a:r>
              <a:rPr lang="en-US" b="1" i="0">
                <a:effectLst/>
                <a:latin typeface="Calibri" panose="020F0502020204030204" pitchFamily="34" charset="0"/>
              </a:rPr>
              <a:t>View templates: </a:t>
            </a:r>
            <a:r>
              <a:rPr lang="en-US" i="0">
                <a:effectLst/>
                <a:latin typeface="Calibri" panose="020F0502020204030204" pitchFamily="34" charset="0"/>
              </a:rPr>
              <a:t>fixes including multilingual fields in Change and Modification sections </a:t>
            </a:r>
          </a:p>
          <a:p>
            <a:pPr algn="l" rtl="0" fontAlgn="base"/>
            <a:r>
              <a:rPr lang="en-US">
                <a:latin typeface="Calibri" panose="020F0502020204030204" pitchFamily="34" charset="0"/>
              </a:rPr>
              <a:t>Labels and </a:t>
            </a:r>
            <a:r>
              <a:rPr lang="en-US" b="1">
                <a:latin typeface="Calibri" panose="020F0502020204030204" pitchFamily="34" charset="0"/>
              </a:rPr>
              <a:t>translations</a:t>
            </a:r>
            <a:r>
              <a:rPr lang="en-US">
                <a:latin typeface="Calibri" panose="020F0502020204030204" pitchFamily="34" charset="0"/>
              </a:rPr>
              <a:t>: December amendment descriptions, improved Estonian and Danish</a:t>
            </a:r>
          </a:p>
          <a:p>
            <a:pPr marL="180000" lvl="1" indent="0" fontAlgn="base">
              <a:buNone/>
            </a:pPr>
            <a:r>
              <a:rPr lang="en-US">
                <a:latin typeface="Calibri" panose="020F0502020204030204" pitchFamily="34" charset="0"/>
              </a:rPr>
              <a:t>	Member States/ministries: get in touch about translations (for SDK 1.13)</a:t>
            </a:r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F55CC7-212F-9AC7-5CA5-12ACF0ED993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033321" y="-1"/>
            <a:ext cx="2158679" cy="13255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42589D-1EDB-8160-7B21-4EB940019A3E}"/>
              </a:ext>
            </a:extLst>
          </p:cNvPr>
          <p:cNvSpPr txBox="1"/>
          <p:nvPr/>
        </p:nvSpPr>
        <p:spPr>
          <a:xfrm rot="16200000">
            <a:off x="11106873" y="2004669"/>
            <a:ext cx="19240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7"/>
              </a:rPr>
              <a:t>günter</a:t>
            </a:r>
            <a:r>
              <a:rPr lang="en-US" sz="1000"/>
              <a:t> from </a:t>
            </a:r>
            <a:r>
              <a:rPr lang="en-US" sz="1000">
                <a:hlinkClick r:id="rId8"/>
              </a:rPr>
              <a:t>Pixabay</a:t>
            </a:r>
            <a:endParaRPr lang="en-IE" sz="1000"/>
          </a:p>
        </p:txBody>
      </p:sp>
    </p:spTree>
    <p:extLst>
      <p:ext uri="{BB962C8B-B14F-4D97-AF65-F5344CB8AC3E}">
        <p14:creationId xmlns:p14="http://schemas.microsoft.com/office/powerpoint/2010/main" val="85844783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SDK 1.13 scope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1805354"/>
            <a:ext cx="10756037" cy="445160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fr-BE"/>
              <a:t>The rest of the eForms December amendment </a:t>
            </a:r>
          </a:p>
          <a:p>
            <a:pPr lvl="1" fontAlgn="base"/>
            <a:r>
              <a:rPr lang="fr-BE"/>
              <a:t>see Excel at </a:t>
            </a:r>
            <a:r>
              <a:rPr lang="fr-BE">
                <a:hlinkClick r:id="rId2"/>
              </a:rPr>
              <a:t>https://ec.europa.eu/docsroom/documents/58074</a:t>
            </a:r>
            <a:r>
              <a:rPr lang="fr-BE"/>
              <a:t> </a:t>
            </a:r>
          </a:p>
          <a:p>
            <a:pPr fontAlgn="base"/>
            <a:r>
              <a:rPr lang="fr-BE">
                <a:hlinkClick r:id="rId3"/>
              </a:rPr>
              <a:t>International Procurement Instrument </a:t>
            </a:r>
            <a:r>
              <a:rPr lang="fr-BE"/>
              <a:t>(</a:t>
            </a:r>
            <a:r>
              <a:rPr lang="fr-BE" b="1"/>
              <a:t>IPI</a:t>
            </a:r>
            <a:r>
              <a:rPr lang="fr-BE"/>
              <a:t>): 5 fields, 3 codelists, in Result notices</a:t>
            </a:r>
          </a:p>
          <a:p>
            <a:pPr fontAlgn="base"/>
            <a:r>
              <a:rPr lang="fr-BE"/>
              <a:t>Energy Efficiency Directive (</a:t>
            </a:r>
            <a:r>
              <a:rPr lang="fr-BE" b="1"/>
              <a:t>EED</a:t>
            </a:r>
            <a:r>
              <a:rPr lang="fr-BE"/>
              <a:t>): 6 fields, 3 codelists, in Competition and Result notices</a:t>
            </a:r>
          </a:p>
          <a:p>
            <a:pPr fontAlgn="base"/>
            <a:r>
              <a:rPr lang="fr-BE" b="1"/>
              <a:t>E1</a:t>
            </a:r>
            <a:r>
              <a:rPr lang="fr-BE"/>
              <a:t> Pre-Market Consultation: mix of existing fields in PIN profile and PIN only</a:t>
            </a:r>
          </a:p>
          <a:p>
            <a:pPr fontAlgn="base"/>
            <a:r>
              <a:rPr lang="fr-BE" b="1"/>
              <a:t>E2</a:t>
            </a:r>
            <a:r>
              <a:rPr lang="fr-BE"/>
              <a:t> voluntary Planning: very similar to PIN only (4)</a:t>
            </a:r>
          </a:p>
          <a:p>
            <a:pPr fontAlgn="base"/>
            <a:r>
              <a:rPr lang="fr-BE" b="1"/>
              <a:t>E3</a:t>
            </a:r>
            <a:r>
              <a:rPr lang="fr-BE"/>
              <a:t> voluntary Competition: use existing fields and base on CN general form (16)</a:t>
            </a:r>
          </a:p>
          <a:p>
            <a:pPr fontAlgn="base"/>
            <a:r>
              <a:rPr lang="fr-BE" b="1"/>
              <a:t>E4</a:t>
            </a:r>
            <a:r>
              <a:rPr lang="fr-BE"/>
              <a:t> voluntary Result: use existing fields and base on CAN general form (29)</a:t>
            </a:r>
          </a:p>
          <a:p>
            <a:pPr fontAlgn="base"/>
            <a:r>
              <a:rPr lang="fr-BE" b="1"/>
              <a:t>E5</a:t>
            </a:r>
            <a:r>
              <a:rPr lang="fr-BE"/>
              <a:t> Contract Completion: similar to E4 with some added and removed fields </a:t>
            </a:r>
            <a:r>
              <a:rPr lang="fr-BE" b="1"/>
              <a:t>plus</a:t>
            </a:r>
          </a:p>
          <a:p>
            <a:pPr lvl="2" fontAlgn="base"/>
            <a:r>
              <a:rPr lang="fr-BE"/>
              <a:t>New </a:t>
            </a:r>
            <a:r>
              <a:rPr lang="fr-BE" b="1"/>
              <a:t>Review</a:t>
            </a:r>
            <a:r>
              <a:rPr lang="fr-BE"/>
              <a:t> section: 16 fields, 4 codelists </a:t>
            </a:r>
            <a:r>
              <a:rPr lang="fr-BE" b="1"/>
              <a:t>and</a:t>
            </a:r>
            <a:r>
              <a:rPr lang="fr-BE"/>
              <a:t> also added to all Result notices (optional)</a:t>
            </a:r>
          </a:p>
          <a:p>
            <a:pPr fontAlgn="base"/>
            <a:r>
              <a:rPr lang="fr-BE" b="1"/>
              <a:t>E6</a:t>
            </a:r>
            <a:r>
              <a:rPr lang="fr-BE"/>
              <a:t> Contract Modification for defence directive: use existing fields and base on general form (38)</a:t>
            </a:r>
          </a:p>
          <a:p>
            <a:pPr marL="0" indent="0" fontAlgn="base">
              <a:buNone/>
            </a:pPr>
            <a:endParaRPr lang="fr-BE"/>
          </a:p>
          <a:p>
            <a:pPr marL="0" indent="0" fontAlgn="base">
              <a:buNone/>
            </a:pPr>
            <a:endParaRPr lang="fr-BE"/>
          </a:p>
          <a:p>
            <a:pPr marL="0" indent="0" algn="l" rtl="0" fontAlgn="base">
              <a:buNone/>
            </a:pPr>
            <a:endParaRPr lang="fr-BE"/>
          </a:p>
          <a:p>
            <a:pPr algn="l" rtl="0" fontAlgn="base"/>
            <a:endParaRPr lang="en-GB"/>
          </a:p>
          <a:p>
            <a:pPr marL="0" indent="0" fontAlgn="base">
              <a:buNone/>
            </a:pPr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CD257D-F053-1586-B441-197DDB834AE8}"/>
              </a:ext>
            </a:extLst>
          </p:cNvPr>
          <p:cNvSpPr txBox="1"/>
          <p:nvPr/>
        </p:nvSpPr>
        <p:spPr>
          <a:xfrm rot="16200000">
            <a:off x="11007709" y="3068694"/>
            <a:ext cx="2122361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4"/>
              </a:rPr>
              <a:t>Ben Kerckx</a:t>
            </a:r>
            <a:r>
              <a:rPr lang="en-US" sz="1000"/>
              <a:t> from </a:t>
            </a:r>
            <a:r>
              <a:rPr lang="en-US" sz="1000">
                <a:hlinkClick r:id="rId5"/>
              </a:rPr>
              <a:t>Pixabay</a:t>
            </a:r>
            <a:endParaRPr lang="en-IE" sz="1000" dirty="0"/>
          </a:p>
        </p:txBody>
      </p:sp>
      <p:pic>
        <p:nvPicPr>
          <p:cNvPr id="5" name="Picture 4" descr="A baby elephant standing on a rock&#10;&#10;Description automatically generated">
            <a:extLst>
              <a:ext uri="{FF2B5EF4-FFF2-40B4-BE49-F238E27FC236}">
                <a16:creationId xmlns:a16="http://schemas.microsoft.com/office/drawing/2014/main" id="{095AF6DC-7991-766B-DDCF-1D68D55052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42990" y="1"/>
            <a:ext cx="2249010" cy="224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8417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Info for eSenders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2" y="1805355"/>
            <a:ext cx="6716844" cy="4220796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n-US" b="1"/>
              <a:t>Developer Portal profiles</a:t>
            </a:r>
            <a:r>
              <a:rPr lang="en-US"/>
              <a:t>: as many as you want in Preview, just one in Production (and one API key)</a:t>
            </a:r>
          </a:p>
          <a:p>
            <a:pPr fontAlgn="base"/>
            <a:r>
              <a:rPr lang="en-US"/>
              <a:t>Use functional/shared email address </a:t>
            </a:r>
            <a:r>
              <a:rPr lang="en-US" b="1"/>
              <a:t>EU Login </a:t>
            </a:r>
            <a:r>
              <a:rPr lang="en-US"/>
              <a:t>for Production account</a:t>
            </a:r>
          </a:p>
          <a:p>
            <a:pPr fontAlgn="base"/>
            <a:r>
              <a:rPr lang="en-US"/>
              <a:t>This email is now in copy of all </a:t>
            </a:r>
            <a:r>
              <a:rPr lang="en-US" b="1"/>
              <a:t>notification emails </a:t>
            </a:r>
            <a:r>
              <a:rPr lang="en-US"/>
              <a:t>sent to buyers</a:t>
            </a:r>
          </a:p>
          <a:p>
            <a:pPr fontAlgn="base"/>
            <a:r>
              <a:rPr lang="en-US"/>
              <a:t>Provide a valid </a:t>
            </a:r>
            <a:r>
              <a:rPr lang="en-IE" b="1"/>
              <a:t>noticeAuthorEmail</a:t>
            </a:r>
            <a:r>
              <a:rPr lang="en-IE"/>
              <a:t> in API parameter (terms of service)</a:t>
            </a:r>
          </a:p>
          <a:p>
            <a:pPr fontAlgn="base"/>
            <a:r>
              <a:rPr lang="en-IE"/>
              <a:t>Add yourselves as </a:t>
            </a:r>
            <a:r>
              <a:rPr lang="en-IE" b="1"/>
              <a:t>additional emails </a:t>
            </a:r>
            <a:r>
              <a:rPr lang="en-IE"/>
              <a:t>to get (human) announcements, downtimes, specific messages from OP</a:t>
            </a:r>
          </a:p>
          <a:p>
            <a:pPr fontAlgn="base"/>
            <a:r>
              <a:rPr lang="en-IE" b="1"/>
              <a:t>eNotices2 web interface </a:t>
            </a:r>
            <a:r>
              <a:rPr lang="en-IE"/>
              <a:t>is not designed for eSenders, only for initial connection and to check notice status if really needed</a:t>
            </a:r>
          </a:p>
          <a:p>
            <a:pPr fontAlgn="base"/>
            <a:r>
              <a:rPr lang="en-IE" b="1"/>
              <a:t>Don’t touch </a:t>
            </a:r>
            <a:r>
              <a:rPr lang="en-IE"/>
              <a:t>any notices via web interface, don’t create workgroups, there’s no concept of “customer” in eNotices2</a:t>
            </a:r>
          </a:p>
          <a:p>
            <a:pPr fontAlgn="base"/>
            <a:r>
              <a:rPr lang="en-IE"/>
              <a:t>There will be a tidier/improved </a:t>
            </a:r>
            <a:r>
              <a:rPr lang="en-IE" b="1"/>
              <a:t>v3 of the APIs </a:t>
            </a:r>
            <a:r>
              <a:rPr lang="en-IE"/>
              <a:t>in a few months’ time but current APIs will run in parallel until everyone has moved</a:t>
            </a:r>
          </a:p>
          <a:p>
            <a:pPr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195694A4-B1F1-3271-DD68-01FCA1BBFB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6647" y="1651247"/>
            <a:ext cx="4705353" cy="29862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1DA13D4-962E-E1FE-8F79-B1AFF17928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5037" y="4835608"/>
            <a:ext cx="3836379" cy="1310878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37DF31F-7880-97E4-8E9A-4F5A247FA2C5}"/>
              </a:ext>
            </a:extLst>
          </p:cNvPr>
          <p:cNvCxnSpPr/>
          <p:nvPr/>
        </p:nvCxnSpPr>
        <p:spPr>
          <a:xfrm flipH="1">
            <a:off x="9395927" y="4282751"/>
            <a:ext cx="397299" cy="5528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58068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next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1805355"/>
            <a:ext cx="5848928" cy="4220796"/>
          </a:xfrm>
        </p:spPr>
        <p:txBody>
          <a:bodyPr>
            <a:normAutofit/>
          </a:bodyPr>
          <a:lstStyle/>
          <a:p>
            <a:pPr fontAlgn="base"/>
            <a:r>
              <a:rPr lang="fr-BE"/>
              <a:t>DG GROW EXEP eForms workshops: 21 June for E1-E6 forms and 4 July for Review section</a:t>
            </a:r>
          </a:p>
          <a:p>
            <a:pPr lvl="1" fontAlgn="base"/>
            <a:r>
              <a:rPr lang="fr-BE"/>
              <a:t>Other issues and discussions at </a:t>
            </a:r>
            <a:r>
              <a:rPr lang="fr-BE">
                <a:hlinkClick r:id="rId2"/>
              </a:rPr>
              <a:t>https://code.europa.eu/eproc/eforms/crs/-/issues</a:t>
            </a:r>
            <a:endParaRPr lang="fr-BE"/>
          </a:p>
          <a:p>
            <a:pPr fontAlgn="base"/>
            <a:r>
              <a:rPr lang="en-GB"/>
              <a:t>2 more eSender workshops in September and December</a:t>
            </a:r>
          </a:p>
          <a:p>
            <a:pPr lvl="1" fontAlgn="base"/>
            <a:r>
              <a:rPr lang="en-GB">
                <a:hlinkClick r:id="rId3"/>
              </a:rPr>
              <a:t>https://op.europa.eu/en/web/ted-eforms</a:t>
            </a:r>
            <a:r>
              <a:rPr lang="en-GB"/>
              <a:t> </a:t>
            </a:r>
          </a:p>
          <a:p>
            <a:pPr lvl="1" fontAlgn="base"/>
            <a:r>
              <a:rPr lang="en-GB"/>
              <a:t>December hybrid meeting in Luxembourg? Combine with ESPD, eProcurement ontology, TED reusers?</a:t>
            </a:r>
          </a:p>
          <a:p>
            <a:pPr fontAlgn="base"/>
            <a:r>
              <a:rPr lang="en-GB"/>
              <a:t>eSentool closed on 30 April, eNotices and back-office TED Monitor 2012 closing in July, end of an era…</a:t>
            </a:r>
          </a:p>
          <a:p>
            <a:pPr marL="180000" lvl="1" indent="0" fontAlgn="base">
              <a:buNone/>
            </a:pPr>
            <a:endParaRPr lang="en-GB"/>
          </a:p>
        </p:txBody>
      </p:sp>
      <p:pic>
        <p:nvPicPr>
          <p:cNvPr id="9" name="Picture 8" descr="A building with a collapsed building&#10;&#10;Description automatically generated with medium confidence">
            <a:extLst>
              <a:ext uri="{FF2B5EF4-FFF2-40B4-BE49-F238E27FC236}">
                <a16:creationId xmlns:a16="http://schemas.microsoft.com/office/drawing/2014/main" id="{8A2A50B9-FCBC-5E8E-3E84-14ABFDCAF9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8527" y="1805355"/>
            <a:ext cx="5038265" cy="377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60852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P 1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BDDEFD"/>
      </a:accent1>
      <a:accent2>
        <a:srgbClr val="6699CC"/>
      </a:accent2>
      <a:accent3>
        <a:srgbClr val="0099CC"/>
      </a:accent3>
      <a:accent4>
        <a:srgbClr val="FF9933"/>
      </a:accent4>
      <a:accent5>
        <a:srgbClr val="ED5087"/>
      </a:accent5>
      <a:accent6>
        <a:srgbClr val="339900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 white background 2  -  Read-Only" id="{3256414E-8899-4D91-88B9-3858EDC5D164}" vid="{DA25D172-1672-4428-A6C4-D10A4A605E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8" ma:contentTypeDescription="Crée un document." ma:contentTypeScope="" ma:versionID="748ecda11de5b75f56e20f7a30b17e68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06f2445ec0b81cdc7ba36adf0bb82828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865F3BD-7ADA-47AC-A1C3-FC1196641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3DDA53-20DB-4443-9CCE-2E8A10913D31}"/>
</file>

<file path=customXml/itemProps3.xml><?xml version="1.0" encoding="utf-8"?>
<ds:datastoreItem xmlns:ds="http://schemas.openxmlformats.org/officeDocument/2006/customXml" ds:itemID="{15365862-B5DF-4681-8948-855656D70EA0}">
  <ds:schemaRefs>
    <ds:schemaRef ds:uri="3d8d2588-2ff6-4376-a3c5-8547bd6349de"/>
    <ds:schemaRef ds:uri="96a7f24e-e0df-4592-b6e0-4a62e251a0e5"/>
    <ds:schemaRef ds:uri="cce4269c-1bca-4c47-bcbd-0ca0cb14aa6e"/>
    <ds:schemaRef ds:uri="d1e01616-699f-498e-b9a8-85e81c47c53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 white background</Template>
  <TotalTime>666</TotalTime>
  <Words>1059</Words>
  <Application>Microsoft Office PowerPoint</Application>
  <PresentationFormat>Widescreen</PresentationFormat>
  <Paragraphs>131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System Font Regular</vt:lpstr>
      <vt:lpstr>Office Theme</vt:lpstr>
      <vt:lpstr>eFORMS business issues</vt:lpstr>
      <vt:lpstr>eForms business issues – summer sun?</vt:lpstr>
      <vt:lpstr>Current SDK versions in use</vt:lpstr>
      <vt:lpstr>SDK lifespans – more time for some</vt:lpstr>
      <vt:lpstr>SDK upgrade considerations</vt:lpstr>
      <vt:lpstr>SDK 1.12 highlights</vt:lpstr>
      <vt:lpstr>SDK 1.13 scope</vt:lpstr>
      <vt:lpstr>Info for eSenders</vt:lpstr>
      <vt:lpstr>What’s next</vt:lpstr>
      <vt:lpstr>THANK YOU FOR YOUR ATTENTION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for General OP Powerpoint presentation</dc:title>
  <dc:creator>FERRAND Karl (OP)</dc:creator>
  <cp:keywords/>
  <cp:lastModifiedBy>FERRAND Karl (OP)</cp:lastModifiedBy>
  <cp:revision>22</cp:revision>
  <dcterms:created xsi:type="dcterms:W3CDTF">2023-05-22T20:51:51Z</dcterms:created>
  <dcterms:modified xsi:type="dcterms:W3CDTF">2024-06-20T01:46:00Z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Unit">
    <vt:lpwstr>13;#OP.B.2 - Multimedia and Publications|b60b1445-b671-47b6-b729-f0134ff23533</vt:lpwstr>
  </property>
  <property fmtid="{D5CDD505-2E9C-101B-9397-08002B2CF9AE}" pid="4" name="MSIP_Label_6bd9ddd1-4d20-43f6-abfa-fc3c07406f94_Name">
    <vt:lpwstr>Commission Use</vt:lpwstr>
  </property>
  <property fmtid="{D5CDD505-2E9C-101B-9397-08002B2CF9AE}" pid="5" name="URL">
    <vt:lpwstr/>
  </property>
  <property fmtid="{D5CDD505-2E9C-101B-9397-08002B2CF9AE}" pid="6" name="MSIP_Label_6bd9ddd1-4d20-43f6-abfa-fc3c07406f94_SetDate">
    <vt:lpwstr>2022-04-28T08:42:27Z</vt:lpwstr>
  </property>
  <property fmtid="{D5CDD505-2E9C-101B-9397-08002B2CF9AE}" pid="7" name="MSIP_Label_6bd9ddd1-4d20-43f6-abfa-fc3c07406f94_ActionId">
    <vt:lpwstr>c8e21a04-4ea1-47be-a3a1-8a28161194c0</vt:lpwstr>
  </property>
  <property fmtid="{D5CDD505-2E9C-101B-9397-08002B2CF9AE}" pid="8" name="MSIP_Label_6bd9ddd1-4d20-43f6-abfa-fc3c07406f94_ContentBits">
    <vt:lpwstr>0</vt:lpwstr>
  </property>
  <property fmtid="{D5CDD505-2E9C-101B-9397-08002B2CF9AE}" pid="9" name="MSIP_Label_6bd9ddd1-4d20-43f6-abfa-fc3c07406f94_SiteId">
    <vt:lpwstr>b24c8b06-522c-46fe-9080-70926f8dddb1</vt:lpwstr>
  </property>
  <property fmtid="{D5CDD505-2E9C-101B-9397-08002B2CF9AE}" pid="10" name="MSIP_Label_6bd9ddd1-4d20-43f6-abfa-fc3c07406f94_Method">
    <vt:lpwstr>Standard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ediaServiceImageTags">
    <vt:lpwstr/>
  </property>
</Properties>
</file>