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 id="2147483684" r:id="rId2"/>
  </p:sldMasterIdLst>
  <p:notesMasterIdLst>
    <p:notesMasterId r:id="rId25"/>
  </p:notesMasterIdLst>
  <p:sldIdLst>
    <p:sldId id="256" r:id="rId3"/>
    <p:sldId id="447" r:id="rId4"/>
    <p:sldId id="431" r:id="rId5"/>
    <p:sldId id="423" r:id="rId6"/>
    <p:sldId id="424" r:id="rId7"/>
    <p:sldId id="432" r:id="rId8"/>
    <p:sldId id="433" r:id="rId9"/>
    <p:sldId id="434" r:id="rId10"/>
    <p:sldId id="426" r:id="rId11"/>
    <p:sldId id="435" r:id="rId12"/>
    <p:sldId id="445" r:id="rId13"/>
    <p:sldId id="446" r:id="rId14"/>
    <p:sldId id="436" r:id="rId15"/>
    <p:sldId id="442" r:id="rId16"/>
    <p:sldId id="443" r:id="rId17"/>
    <p:sldId id="444" r:id="rId18"/>
    <p:sldId id="438" r:id="rId19"/>
    <p:sldId id="439" r:id="rId20"/>
    <p:sldId id="440" r:id="rId21"/>
    <p:sldId id="441" r:id="rId22"/>
    <p:sldId id="427" r:id="rId23"/>
    <p:sldId id="301"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D76AA9-FB3F-43BE-AAA1-8D2386092F4D}">
          <p14:sldIdLst>
            <p14:sldId id="256"/>
          </p14:sldIdLst>
        </p14:section>
        <p14:section name="Business Entities" id="{6DFABED2-0BD1-4894-A3FE-69FF8A531128}">
          <p14:sldIdLst>
            <p14:sldId id="447"/>
            <p14:sldId id="431"/>
            <p14:sldId id="423"/>
            <p14:sldId id="424"/>
            <p14:sldId id="432"/>
            <p14:sldId id="433"/>
            <p14:sldId id="434"/>
            <p14:sldId id="426"/>
          </p14:sldIdLst>
        </p14:section>
        <p14:section name="Change notices" id="{52379CF2-8FA1-477A-98D9-15EBC70411C2}">
          <p14:sldIdLst>
            <p14:sldId id="435"/>
            <p14:sldId id="445"/>
            <p14:sldId id="446"/>
          </p14:sldIdLst>
        </p14:section>
        <p14:section name="Generating Identifiers" id="{2C7D7C37-9777-43E7-94E6-BB8BED7EB6B6}">
          <p14:sldIdLst>
            <p14:sldId id="436"/>
            <p14:sldId id="442"/>
            <p14:sldId id="443"/>
            <p14:sldId id="444"/>
          </p14:sldIdLst>
        </p14:section>
        <p14:section name="Cross-referencing" id="{46D0AD6D-2F83-4717-8C1D-F10452E3CC07}">
          <p14:sldIdLst>
            <p14:sldId id="438"/>
            <p14:sldId id="439"/>
            <p14:sldId id="440"/>
            <p14:sldId id="441"/>
          </p14:sldIdLst>
        </p14:section>
        <p14:section name="Outro" id="{245BC85E-4A53-40A9-AC47-81EE020E4FE4}">
          <p14:sldIdLst>
            <p14:sldId id="427"/>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81818-036F-4C26-8389-04009A0AD04B}" v="357" dt="2024-06-20T08:25:44.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1" autoAdjust="0"/>
  </p:normalViewPr>
  <p:slideViewPr>
    <p:cSldViewPr snapToGrid="0">
      <p:cViewPr varScale="1">
        <p:scale>
          <a:sx n="71" d="100"/>
          <a:sy n="71" d="100"/>
        </p:scale>
        <p:origin x="1109"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C35DA-E2E0-4403-9E0E-3F7DD6522CAE}" type="doc">
      <dgm:prSet loTypeId="urn:microsoft.com/office/officeart/2005/8/layout/lProcess2" loCatId="relationship" qsTypeId="urn:microsoft.com/office/officeart/2005/8/quickstyle/simple1" qsCatId="simple" csTypeId="urn:microsoft.com/office/officeart/2005/8/colors/accent6_2" csCatId="accent6" phldr="1"/>
      <dgm:spPr/>
      <dgm:t>
        <a:bodyPr/>
        <a:lstStyle/>
        <a:p>
          <a:endParaRPr lang="en-IE"/>
        </a:p>
      </dgm:t>
    </dgm:pt>
    <dgm:pt modelId="{6046E4D7-7049-4BD5-AAF4-5C9CC00DF352}">
      <dgm:prSet phldrT="[Text]"/>
      <dgm:spPr/>
      <dgm:t>
        <a:bodyPr/>
        <a:lstStyle/>
        <a:p>
          <a:r>
            <a:rPr lang="en-IE" dirty="0"/>
            <a:t>Nodes</a:t>
          </a:r>
        </a:p>
      </dgm:t>
    </dgm:pt>
    <dgm:pt modelId="{8712F97C-EF53-4CCA-81DC-8EE75F692A35}" type="parTrans" cxnId="{597D0636-7B92-4035-A87F-7CC75E20FC74}">
      <dgm:prSet/>
      <dgm:spPr/>
      <dgm:t>
        <a:bodyPr/>
        <a:lstStyle/>
        <a:p>
          <a:endParaRPr lang="en-IE"/>
        </a:p>
      </dgm:t>
    </dgm:pt>
    <dgm:pt modelId="{8692D3F7-6F0E-4900-A4CD-7B74813E0F53}" type="sibTrans" cxnId="{597D0636-7B92-4035-A87F-7CC75E20FC74}">
      <dgm:prSet/>
      <dgm:spPr/>
      <dgm:t>
        <a:bodyPr/>
        <a:lstStyle/>
        <a:p>
          <a:endParaRPr lang="en-IE"/>
        </a:p>
      </dgm:t>
    </dgm:pt>
    <dgm:pt modelId="{B2DE1A94-BECD-4C8E-95C1-E57475CF0BF9}">
      <dgm:prSet phldrT="[Text]"/>
      <dgm:spPr/>
      <dgm:t>
        <a:bodyPr/>
        <a:lstStyle/>
        <a:p>
          <a:r>
            <a:rPr lang="en-IE" dirty="0"/>
            <a:t>Business Entities</a:t>
          </a:r>
        </a:p>
      </dgm:t>
    </dgm:pt>
    <dgm:pt modelId="{630B59C7-16D3-4F7A-8DA8-47E356988E45}" type="parTrans" cxnId="{FEB7DA0A-C80D-47E0-8DB5-74DC380997A4}">
      <dgm:prSet/>
      <dgm:spPr/>
      <dgm:t>
        <a:bodyPr/>
        <a:lstStyle/>
        <a:p>
          <a:endParaRPr lang="en-IE"/>
        </a:p>
      </dgm:t>
    </dgm:pt>
    <dgm:pt modelId="{35383ED8-97C7-40C7-9F3D-96006FBC4A70}" type="sibTrans" cxnId="{FEB7DA0A-C80D-47E0-8DB5-74DC380997A4}">
      <dgm:prSet/>
      <dgm:spPr/>
      <dgm:t>
        <a:bodyPr/>
        <a:lstStyle/>
        <a:p>
          <a:endParaRPr lang="en-IE"/>
        </a:p>
      </dgm:t>
    </dgm:pt>
    <dgm:pt modelId="{372B6BA5-F109-4F5A-8573-B74BFA06EE9E}">
      <dgm:prSet/>
      <dgm:spPr/>
      <dgm:t>
        <a:bodyPr/>
        <a:lstStyle/>
        <a:p>
          <a:r>
            <a:rPr lang="en-IE" dirty="0"/>
            <a:t>How fields combine to form business concepts</a:t>
          </a:r>
        </a:p>
      </dgm:t>
    </dgm:pt>
    <dgm:pt modelId="{35E1D80F-F923-4AE1-8DB9-E70D3C06C76E}" type="parTrans" cxnId="{CEB6256B-301E-44C9-A29C-E97851C7A3CF}">
      <dgm:prSet/>
      <dgm:spPr/>
      <dgm:t>
        <a:bodyPr/>
        <a:lstStyle/>
        <a:p>
          <a:endParaRPr lang="en-IE"/>
        </a:p>
      </dgm:t>
    </dgm:pt>
    <dgm:pt modelId="{D0A47FBC-920F-482D-A570-73FC26C69C34}" type="sibTrans" cxnId="{CEB6256B-301E-44C9-A29C-E97851C7A3CF}">
      <dgm:prSet/>
      <dgm:spPr/>
      <dgm:t>
        <a:bodyPr/>
        <a:lstStyle/>
        <a:p>
          <a:endParaRPr lang="en-IE"/>
        </a:p>
      </dgm:t>
    </dgm:pt>
    <dgm:pt modelId="{CC1F95C4-36A9-4CA1-B403-C687EF64C5A3}">
      <dgm:prSet/>
      <dgm:spPr/>
      <dgm:t>
        <a:bodyPr/>
        <a:lstStyle/>
        <a:p>
          <a:r>
            <a:rPr lang="en-IE" dirty="0"/>
            <a:t>Where fields are placed in the XML</a:t>
          </a:r>
        </a:p>
      </dgm:t>
    </dgm:pt>
    <dgm:pt modelId="{B2C3D423-355C-4B89-B3CC-FC6AD27D2A17}" type="parTrans" cxnId="{1DD589E3-65B1-436F-A758-72397B632849}">
      <dgm:prSet/>
      <dgm:spPr/>
      <dgm:t>
        <a:bodyPr/>
        <a:lstStyle/>
        <a:p>
          <a:endParaRPr lang="en-IE"/>
        </a:p>
      </dgm:t>
    </dgm:pt>
    <dgm:pt modelId="{BF48F9DF-9925-4316-8827-9B7CCAE244DE}" type="sibTrans" cxnId="{1DD589E3-65B1-436F-A758-72397B632849}">
      <dgm:prSet/>
      <dgm:spPr/>
      <dgm:t>
        <a:bodyPr/>
        <a:lstStyle/>
        <a:p>
          <a:endParaRPr lang="en-IE"/>
        </a:p>
      </dgm:t>
    </dgm:pt>
    <dgm:pt modelId="{A9CA3FB8-BD19-4C6A-8C49-6061ADC2872F}">
      <dgm:prSet>
        <dgm:style>
          <a:lnRef idx="2">
            <a:schemeClr val="accent6"/>
          </a:lnRef>
          <a:fillRef idx="1">
            <a:schemeClr val="lt1"/>
          </a:fillRef>
          <a:effectRef idx="0">
            <a:schemeClr val="accent6"/>
          </a:effectRef>
          <a:fontRef idx="minor">
            <a:schemeClr val="dk1"/>
          </a:fontRef>
        </dgm:style>
      </dgm:prSet>
      <dgm:spPr/>
      <dgm:t>
        <a:bodyPr/>
        <a:lstStyle/>
        <a:p>
          <a:r>
            <a:rPr lang="en-IE" dirty="0"/>
            <a:t>Physical model</a:t>
          </a:r>
        </a:p>
      </dgm:t>
    </dgm:pt>
    <dgm:pt modelId="{FD244781-E70C-4B1C-B4F6-D490DD50AA02}" type="parTrans" cxnId="{3C150E01-408B-4546-A142-14EFC49ABB49}">
      <dgm:prSet/>
      <dgm:spPr/>
      <dgm:t>
        <a:bodyPr/>
        <a:lstStyle/>
        <a:p>
          <a:endParaRPr lang="en-IE"/>
        </a:p>
      </dgm:t>
    </dgm:pt>
    <dgm:pt modelId="{7EAD7725-1012-413C-8506-19C02080B73A}" type="sibTrans" cxnId="{3C150E01-408B-4546-A142-14EFC49ABB49}">
      <dgm:prSet/>
      <dgm:spPr/>
      <dgm:t>
        <a:bodyPr/>
        <a:lstStyle/>
        <a:p>
          <a:endParaRPr lang="en-IE"/>
        </a:p>
      </dgm:t>
    </dgm:pt>
    <dgm:pt modelId="{9B26F23E-E77B-4678-A980-2A648E4EBC20}">
      <dgm:prSet>
        <dgm:style>
          <a:lnRef idx="2">
            <a:schemeClr val="accent6"/>
          </a:lnRef>
          <a:fillRef idx="1">
            <a:schemeClr val="lt1"/>
          </a:fillRef>
          <a:effectRef idx="0">
            <a:schemeClr val="accent6"/>
          </a:effectRef>
          <a:fontRef idx="minor">
            <a:schemeClr val="dk1"/>
          </a:fontRef>
        </dgm:style>
      </dgm:prSet>
      <dgm:spPr/>
      <dgm:t>
        <a:bodyPr/>
        <a:lstStyle/>
        <a:p>
          <a:r>
            <a:rPr lang="en-IE" dirty="0"/>
            <a:t>Logical model</a:t>
          </a:r>
        </a:p>
      </dgm:t>
    </dgm:pt>
    <dgm:pt modelId="{D5651FB0-2900-4003-972B-EEC29A87EB24}" type="parTrans" cxnId="{4A3D6F12-1B02-4F42-8D16-C1F09BB152A0}">
      <dgm:prSet/>
      <dgm:spPr/>
      <dgm:t>
        <a:bodyPr/>
        <a:lstStyle/>
        <a:p>
          <a:endParaRPr lang="en-IE"/>
        </a:p>
      </dgm:t>
    </dgm:pt>
    <dgm:pt modelId="{F6E7B696-005F-4B22-ABFC-B5BB035BB3BA}" type="sibTrans" cxnId="{4A3D6F12-1B02-4F42-8D16-C1F09BB152A0}">
      <dgm:prSet/>
      <dgm:spPr/>
      <dgm:t>
        <a:bodyPr/>
        <a:lstStyle/>
        <a:p>
          <a:endParaRPr lang="en-IE"/>
        </a:p>
      </dgm:t>
    </dgm:pt>
    <dgm:pt modelId="{784EDB02-07B2-4469-B00A-4136E68F6B4E}" type="pres">
      <dgm:prSet presAssocID="{1C1C35DA-E2E0-4403-9E0E-3F7DD6522CAE}" presName="theList" presStyleCnt="0">
        <dgm:presLayoutVars>
          <dgm:dir/>
          <dgm:animLvl val="lvl"/>
          <dgm:resizeHandles val="exact"/>
        </dgm:presLayoutVars>
      </dgm:prSet>
      <dgm:spPr/>
    </dgm:pt>
    <dgm:pt modelId="{F2914C95-3517-4B8A-919E-5382BAFE3DD5}" type="pres">
      <dgm:prSet presAssocID="{6046E4D7-7049-4BD5-AAF4-5C9CC00DF352}" presName="compNode" presStyleCnt="0"/>
      <dgm:spPr/>
    </dgm:pt>
    <dgm:pt modelId="{F2A7C4A2-1D74-4CF7-8F10-3A67982F0D23}" type="pres">
      <dgm:prSet presAssocID="{6046E4D7-7049-4BD5-AAF4-5C9CC00DF352}" presName="aNode" presStyleLbl="bgShp" presStyleIdx="0" presStyleCnt="2"/>
      <dgm:spPr/>
    </dgm:pt>
    <dgm:pt modelId="{0ACBFBEE-9280-4FA0-B040-B908DBB01557}" type="pres">
      <dgm:prSet presAssocID="{6046E4D7-7049-4BD5-AAF4-5C9CC00DF352}" presName="textNode" presStyleLbl="bgShp" presStyleIdx="0" presStyleCnt="2"/>
      <dgm:spPr/>
    </dgm:pt>
    <dgm:pt modelId="{EB3208DC-7048-4C1C-B761-BAFECF977A61}" type="pres">
      <dgm:prSet presAssocID="{6046E4D7-7049-4BD5-AAF4-5C9CC00DF352}" presName="compChildNode" presStyleCnt="0"/>
      <dgm:spPr/>
    </dgm:pt>
    <dgm:pt modelId="{5A76782B-1F49-49AD-BC3A-98D7141A5A07}" type="pres">
      <dgm:prSet presAssocID="{6046E4D7-7049-4BD5-AAF4-5C9CC00DF352}" presName="theInnerList" presStyleCnt="0"/>
      <dgm:spPr/>
    </dgm:pt>
    <dgm:pt modelId="{1C1AF25C-E5EE-4E24-9E10-E6D4C59FB5FD}" type="pres">
      <dgm:prSet presAssocID="{CC1F95C4-36A9-4CA1-B403-C687EF64C5A3}" presName="childNode" presStyleLbl="node1" presStyleIdx="0" presStyleCnt="4">
        <dgm:presLayoutVars>
          <dgm:bulletEnabled val="1"/>
        </dgm:presLayoutVars>
      </dgm:prSet>
      <dgm:spPr/>
    </dgm:pt>
    <dgm:pt modelId="{978A027A-090A-480D-9BFE-5E2F9E18AD36}" type="pres">
      <dgm:prSet presAssocID="{CC1F95C4-36A9-4CA1-B403-C687EF64C5A3}" presName="aSpace2" presStyleCnt="0"/>
      <dgm:spPr/>
    </dgm:pt>
    <dgm:pt modelId="{58BE430F-D6BE-41F9-B2F9-AE27C5F40DD1}" type="pres">
      <dgm:prSet presAssocID="{A9CA3FB8-BD19-4C6A-8C49-6061ADC2872F}" presName="childNode" presStyleLbl="node1" presStyleIdx="1" presStyleCnt="4">
        <dgm:presLayoutVars>
          <dgm:bulletEnabled val="1"/>
        </dgm:presLayoutVars>
      </dgm:prSet>
      <dgm:spPr/>
    </dgm:pt>
    <dgm:pt modelId="{606B65A5-DE06-40DE-ABB0-F8E54FA9FB62}" type="pres">
      <dgm:prSet presAssocID="{6046E4D7-7049-4BD5-AAF4-5C9CC00DF352}" presName="aSpace" presStyleCnt="0"/>
      <dgm:spPr/>
    </dgm:pt>
    <dgm:pt modelId="{EDD6F696-ECFB-40DE-80C1-09FD81997689}" type="pres">
      <dgm:prSet presAssocID="{B2DE1A94-BECD-4C8E-95C1-E57475CF0BF9}" presName="compNode" presStyleCnt="0"/>
      <dgm:spPr/>
    </dgm:pt>
    <dgm:pt modelId="{9D619E2F-6148-4E7C-B302-7F8158BB78A2}" type="pres">
      <dgm:prSet presAssocID="{B2DE1A94-BECD-4C8E-95C1-E57475CF0BF9}" presName="aNode" presStyleLbl="bgShp" presStyleIdx="1" presStyleCnt="2"/>
      <dgm:spPr/>
    </dgm:pt>
    <dgm:pt modelId="{267D5A8E-F9CE-47E1-9D54-6113B65FA3EB}" type="pres">
      <dgm:prSet presAssocID="{B2DE1A94-BECD-4C8E-95C1-E57475CF0BF9}" presName="textNode" presStyleLbl="bgShp" presStyleIdx="1" presStyleCnt="2"/>
      <dgm:spPr/>
    </dgm:pt>
    <dgm:pt modelId="{D0AA6B1C-778F-4510-BDB7-20DFEBDD7F25}" type="pres">
      <dgm:prSet presAssocID="{B2DE1A94-BECD-4C8E-95C1-E57475CF0BF9}" presName="compChildNode" presStyleCnt="0"/>
      <dgm:spPr/>
    </dgm:pt>
    <dgm:pt modelId="{329D4BDE-0BAD-4CAE-AE1F-97D9C8E20459}" type="pres">
      <dgm:prSet presAssocID="{B2DE1A94-BECD-4C8E-95C1-E57475CF0BF9}" presName="theInnerList" presStyleCnt="0"/>
      <dgm:spPr/>
    </dgm:pt>
    <dgm:pt modelId="{F44B3146-43AB-4CB1-A052-938A787661BF}" type="pres">
      <dgm:prSet presAssocID="{372B6BA5-F109-4F5A-8573-B74BFA06EE9E}" presName="childNode" presStyleLbl="node1" presStyleIdx="2" presStyleCnt="4">
        <dgm:presLayoutVars>
          <dgm:bulletEnabled val="1"/>
        </dgm:presLayoutVars>
      </dgm:prSet>
      <dgm:spPr/>
    </dgm:pt>
    <dgm:pt modelId="{4F53CCE0-AAFB-4F4E-A8BC-4051139E32C2}" type="pres">
      <dgm:prSet presAssocID="{372B6BA5-F109-4F5A-8573-B74BFA06EE9E}" presName="aSpace2" presStyleCnt="0"/>
      <dgm:spPr/>
    </dgm:pt>
    <dgm:pt modelId="{238E60B1-53E7-46A2-A62B-DA6F450DB569}" type="pres">
      <dgm:prSet presAssocID="{9B26F23E-E77B-4678-A980-2A648E4EBC20}" presName="childNode" presStyleLbl="node1" presStyleIdx="3" presStyleCnt="4">
        <dgm:presLayoutVars>
          <dgm:bulletEnabled val="1"/>
        </dgm:presLayoutVars>
      </dgm:prSet>
      <dgm:spPr/>
    </dgm:pt>
  </dgm:ptLst>
  <dgm:cxnLst>
    <dgm:cxn modelId="{3C150E01-408B-4546-A142-14EFC49ABB49}" srcId="{6046E4D7-7049-4BD5-AAF4-5C9CC00DF352}" destId="{A9CA3FB8-BD19-4C6A-8C49-6061ADC2872F}" srcOrd="1" destOrd="0" parTransId="{FD244781-E70C-4B1C-B4F6-D490DD50AA02}" sibTransId="{7EAD7725-1012-413C-8506-19C02080B73A}"/>
    <dgm:cxn modelId="{FEB7DA0A-C80D-47E0-8DB5-74DC380997A4}" srcId="{1C1C35DA-E2E0-4403-9E0E-3F7DD6522CAE}" destId="{B2DE1A94-BECD-4C8E-95C1-E57475CF0BF9}" srcOrd="1" destOrd="0" parTransId="{630B59C7-16D3-4F7A-8DA8-47E356988E45}" sibTransId="{35383ED8-97C7-40C7-9F3D-96006FBC4A70}"/>
    <dgm:cxn modelId="{B1A99C0D-1BC3-4731-92CB-3557DB32F55B}" type="presOf" srcId="{A9CA3FB8-BD19-4C6A-8C49-6061ADC2872F}" destId="{58BE430F-D6BE-41F9-B2F9-AE27C5F40DD1}" srcOrd="0" destOrd="0" presId="urn:microsoft.com/office/officeart/2005/8/layout/lProcess2"/>
    <dgm:cxn modelId="{4A3D6F12-1B02-4F42-8D16-C1F09BB152A0}" srcId="{B2DE1A94-BECD-4C8E-95C1-E57475CF0BF9}" destId="{9B26F23E-E77B-4678-A980-2A648E4EBC20}" srcOrd="1" destOrd="0" parTransId="{D5651FB0-2900-4003-972B-EEC29A87EB24}" sibTransId="{F6E7B696-005F-4B22-ABFC-B5BB035BB3BA}"/>
    <dgm:cxn modelId="{597D0636-7B92-4035-A87F-7CC75E20FC74}" srcId="{1C1C35DA-E2E0-4403-9E0E-3F7DD6522CAE}" destId="{6046E4D7-7049-4BD5-AAF4-5C9CC00DF352}" srcOrd="0" destOrd="0" parTransId="{8712F97C-EF53-4CCA-81DC-8EE75F692A35}" sibTransId="{8692D3F7-6F0E-4900-A4CD-7B74813E0F53}"/>
    <dgm:cxn modelId="{CEB6256B-301E-44C9-A29C-E97851C7A3CF}" srcId="{B2DE1A94-BECD-4C8E-95C1-E57475CF0BF9}" destId="{372B6BA5-F109-4F5A-8573-B74BFA06EE9E}" srcOrd="0" destOrd="0" parTransId="{35E1D80F-F923-4AE1-8DB9-E70D3C06C76E}" sibTransId="{D0A47FBC-920F-482D-A570-73FC26C69C34}"/>
    <dgm:cxn modelId="{332B2D71-3826-4F42-8711-99730A9EEA95}" type="presOf" srcId="{B2DE1A94-BECD-4C8E-95C1-E57475CF0BF9}" destId="{9D619E2F-6148-4E7C-B302-7F8158BB78A2}" srcOrd="0" destOrd="0" presId="urn:microsoft.com/office/officeart/2005/8/layout/lProcess2"/>
    <dgm:cxn modelId="{0A568B78-4EBC-4102-8A75-A30FF4E98BAD}" type="presOf" srcId="{B2DE1A94-BECD-4C8E-95C1-E57475CF0BF9}" destId="{267D5A8E-F9CE-47E1-9D54-6113B65FA3EB}" srcOrd="1" destOrd="0" presId="urn:microsoft.com/office/officeart/2005/8/layout/lProcess2"/>
    <dgm:cxn modelId="{BD1F4B59-5EDC-49A0-87B7-9A190EF1F9C6}" type="presOf" srcId="{CC1F95C4-36A9-4CA1-B403-C687EF64C5A3}" destId="{1C1AF25C-E5EE-4E24-9E10-E6D4C59FB5FD}" srcOrd="0" destOrd="0" presId="urn:microsoft.com/office/officeart/2005/8/layout/lProcess2"/>
    <dgm:cxn modelId="{C5C4A086-CB5E-433A-8308-5EF8A87CEBF6}" type="presOf" srcId="{9B26F23E-E77B-4678-A980-2A648E4EBC20}" destId="{238E60B1-53E7-46A2-A62B-DA6F450DB569}" srcOrd="0" destOrd="0" presId="urn:microsoft.com/office/officeart/2005/8/layout/lProcess2"/>
    <dgm:cxn modelId="{0978C398-CE65-4A13-BF30-FD1DEFB6B4B7}" type="presOf" srcId="{372B6BA5-F109-4F5A-8573-B74BFA06EE9E}" destId="{F44B3146-43AB-4CB1-A052-938A787661BF}" srcOrd="0" destOrd="0" presId="urn:microsoft.com/office/officeart/2005/8/layout/lProcess2"/>
    <dgm:cxn modelId="{867EA4B1-0FB5-4FCC-B71D-3BE332F0218E}" type="presOf" srcId="{1C1C35DA-E2E0-4403-9E0E-3F7DD6522CAE}" destId="{784EDB02-07B2-4469-B00A-4136E68F6B4E}" srcOrd="0" destOrd="0" presId="urn:microsoft.com/office/officeart/2005/8/layout/lProcess2"/>
    <dgm:cxn modelId="{1DD589E3-65B1-436F-A758-72397B632849}" srcId="{6046E4D7-7049-4BD5-AAF4-5C9CC00DF352}" destId="{CC1F95C4-36A9-4CA1-B403-C687EF64C5A3}" srcOrd="0" destOrd="0" parTransId="{B2C3D423-355C-4B89-B3CC-FC6AD27D2A17}" sibTransId="{BF48F9DF-9925-4316-8827-9B7CCAE244DE}"/>
    <dgm:cxn modelId="{62DE59EF-1ADF-468F-9C2B-BAE1B0157155}" type="presOf" srcId="{6046E4D7-7049-4BD5-AAF4-5C9CC00DF352}" destId="{0ACBFBEE-9280-4FA0-B040-B908DBB01557}" srcOrd="1" destOrd="0" presId="urn:microsoft.com/office/officeart/2005/8/layout/lProcess2"/>
    <dgm:cxn modelId="{1DAABFF8-5D5E-4CDB-9087-4477E76845AF}" type="presOf" srcId="{6046E4D7-7049-4BD5-AAF4-5C9CC00DF352}" destId="{F2A7C4A2-1D74-4CF7-8F10-3A67982F0D23}" srcOrd="0" destOrd="0" presId="urn:microsoft.com/office/officeart/2005/8/layout/lProcess2"/>
    <dgm:cxn modelId="{14FDF2C4-1605-4F21-9E14-27FC850AA925}" type="presParOf" srcId="{784EDB02-07B2-4469-B00A-4136E68F6B4E}" destId="{F2914C95-3517-4B8A-919E-5382BAFE3DD5}" srcOrd="0" destOrd="0" presId="urn:microsoft.com/office/officeart/2005/8/layout/lProcess2"/>
    <dgm:cxn modelId="{E53E21E3-DE51-40C2-B15F-F12252AD1732}" type="presParOf" srcId="{F2914C95-3517-4B8A-919E-5382BAFE3DD5}" destId="{F2A7C4A2-1D74-4CF7-8F10-3A67982F0D23}" srcOrd="0" destOrd="0" presId="urn:microsoft.com/office/officeart/2005/8/layout/lProcess2"/>
    <dgm:cxn modelId="{C2E2F4C3-5CF1-40A4-AF0F-FE3F6A5655E6}" type="presParOf" srcId="{F2914C95-3517-4B8A-919E-5382BAFE3DD5}" destId="{0ACBFBEE-9280-4FA0-B040-B908DBB01557}" srcOrd="1" destOrd="0" presId="urn:microsoft.com/office/officeart/2005/8/layout/lProcess2"/>
    <dgm:cxn modelId="{A8962848-878F-4D1A-B616-C8F896C6C90E}" type="presParOf" srcId="{F2914C95-3517-4B8A-919E-5382BAFE3DD5}" destId="{EB3208DC-7048-4C1C-B761-BAFECF977A61}" srcOrd="2" destOrd="0" presId="urn:microsoft.com/office/officeart/2005/8/layout/lProcess2"/>
    <dgm:cxn modelId="{4E437867-1CE1-4C00-9379-10A6F9DB7FA3}" type="presParOf" srcId="{EB3208DC-7048-4C1C-B761-BAFECF977A61}" destId="{5A76782B-1F49-49AD-BC3A-98D7141A5A07}" srcOrd="0" destOrd="0" presId="urn:microsoft.com/office/officeart/2005/8/layout/lProcess2"/>
    <dgm:cxn modelId="{44665476-FD3A-40ED-9408-5839997417C7}" type="presParOf" srcId="{5A76782B-1F49-49AD-BC3A-98D7141A5A07}" destId="{1C1AF25C-E5EE-4E24-9E10-E6D4C59FB5FD}" srcOrd="0" destOrd="0" presId="urn:microsoft.com/office/officeart/2005/8/layout/lProcess2"/>
    <dgm:cxn modelId="{E94E6753-28DD-40D6-A2DE-FB83AA4AD8AA}" type="presParOf" srcId="{5A76782B-1F49-49AD-BC3A-98D7141A5A07}" destId="{978A027A-090A-480D-9BFE-5E2F9E18AD36}" srcOrd="1" destOrd="0" presId="urn:microsoft.com/office/officeart/2005/8/layout/lProcess2"/>
    <dgm:cxn modelId="{EB9B86EB-73E6-476E-A78D-0AA427BDD768}" type="presParOf" srcId="{5A76782B-1F49-49AD-BC3A-98D7141A5A07}" destId="{58BE430F-D6BE-41F9-B2F9-AE27C5F40DD1}" srcOrd="2" destOrd="0" presId="urn:microsoft.com/office/officeart/2005/8/layout/lProcess2"/>
    <dgm:cxn modelId="{9D599C7B-57D2-42C5-A751-8885AE52E73A}" type="presParOf" srcId="{784EDB02-07B2-4469-B00A-4136E68F6B4E}" destId="{606B65A5-DE06-40DE-ABB0-F8E54FA9FB62}" srcOrd="1" destOrd="0" presId="urn:microsoft.com/office/officeart/2005/8/layout/lProcess2"/>
    <dgm:cxn modelId="{CBAFC5E6-E7CE-4186-BF5F-2A73972AAD72}" type="presParOf" srcId="{784EDB02-07B2-4469-B00A-4136E68F6B4E}" destId="{EDD6F696-ECFB-40DE-80C1-09FD81997689}" srcOrd="2" destOrd="0" presId="urn:microsoft.com/office/officeart/2005/8/layout/lProcess2"/>
    <dgm:cxn modelId="{3D0C28BD-A3B9-4D92-885C-EBE20462DCC8}" type="presParOf" srcId="{EDD6F696-ECFB-40DE-80C1-09FD81997689}" destId="{9D619E2F-6148-4E7C-B302-7F8158BB78A2}" srcOrd="0" destOrd="0" presId="urn:microsoft.com/office/officeart/2005/8/layout/lProcess2"/>
    <dgm:cxn modelId="{4C284C5F-0A98-4179-8E94-5F43E276E2C1}" type="presParOf" srcId="{EDD6F696-ECFB-40DE-80C1-09FD81997689}" destId="{267D5A8E-F9CE-47E1-9D54-6113B65FA3EB}" srcOrd="1" destOrd="0" presId="urn:microsoft.com/office/officeart/2005/8/layout/lProcess2"/>
    <dgm:cxn modelId="{986B47C7-9AC2-47CC-9B98-25A1427BE9F5}" type="presParOf" srcId="{EDD6F696-ECFB-40DE-80C1-09FD81997689}" destId="{D0AA6B1C-778F-4510-BDB7-20DFEBDD7F25}" srcOrd="2" destOrd="0" presId="urn:microsoft.com/office/officeart/2005/8/layout/lProcess2"/>
    <dgm:cxn modelId="{4BC54832-C0A9-4BC5-99A2-11CFF8FA6BBF}" type="presParOf" srcId="{D0AA6B1C-778F-4510-BDB7-20DFEBDD7F25}" destId="{329D4BDE-0BAD-4CAE-AE1F-97D9C8E20459}" srcOrd="0" destOrd="0" presId="urn:microsoft.com/office/officeart/2005/8/layout/lProcess2"/>
    <dgm:cxn modelId="{0DFFA374-5E8E-4E87-9536-5CDA4ECAB661}" type="presParOf" srcId="{329D4BDE-0BAD-4CAE-AE1F-97D9C8E20459}" destId="{F44B3146-43AB-4CB1-A052-938A787661BF}" srcOrd="0" destOrd="0" presId="urn:microsoft.com/office/officeart/2005/8/layout/lProcess2"/>
    <dgm:cxn modelId="{7F6B0079-540F-4A92-B144-96E0D7D79326}" type="presParOf" srcId="{329D4BDE-0BAD-4CAE-AE1F-97D9C8E20459}" destId="{4F53CCE0-AAFB-4F4E-A8BC-4051139E32C2}" srcOrd="1" destOrd="0" presId="urn:microsoft.com/office/officeart/2005/8/layout/lProcess2"/>
    <dgm:cxn modelId="{C7A84B27-157A-4660-9F23-F50E52EBB6F8}" type="presParOf" srcId="{329D4BDE-0BAD-4CAE-AE1F-97D9C8E20459}" destId="{238E60B1-53E7-46A2-A62B-DA6F450DB56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84FE0-5E56-4A44-B7CA-FE0E1C4D6ACB}" type="doc">
      <dgm:prSet loTypeId="urn:microsoft.com/office/officeart/2005/8/layout/lProcess2" loCatId="relationship" qsTypeId="urn:microsoft.com/office/officeart/2005/8/quickstyle/simple1" qsCatId="simple" csTypeId="urn:microsoft.com/office/officeart/2005/8/colors/accent6_2" csCatId="accent6" phldr="1"/>
      <dgm:spPr/>
      <dgm:t>
        <a:bodyPr/>
        <a:lstStyle/>
        <a:p>
          <a:endParaRPr lang="en-IE"/>
        </a:p>
      </dgm:t>
    </dgm:pt>
    <dgm:pt modelId="{8BEB7652-6939-408F-BEE4-204697797D4F}">
      <dgm:prSet phldrT="[Text]"/>
      <dgm:spPr/>
      <dgm:t>
        <a:bodyPr/>
        <a:lstStyle/>
        <a:p>
          <a:r>
            <a:rPr lang="en-IE" dirty="0"/>
            <a:t>Physical Model</a:t>
          </a:r>
        </a:p>
      </dgm:t>
    </dgm:pt>
    <dgm:pt modelId="{C2F9DCE6-E43F-4B5B-8752-9FE01E2D875F}" type="parTrans" cxnId="{8C13BF37-DB41-41E0-B3B9-ED2AC3E1454F}">
      <dgm:prSet/>
      <dgm:spPr/>
      <dgm:t>
        <a:bodyPr/>
        <a:lstStyle/>
        <a:p>
          <a:endParaRPr lang="en-IE"/>
        </a:p>
      </dgm:t>
    </dgm:pt>
    <dgm:pt modelId="{A25252F6-225F-4310-A3FD-28C5C40A7D36}" type="sibTrans" cxnId="{8C13BF37-DB41-41E0-B3B9-ED2AC3E1454F}">
      <dgm:prSet/>
      <dgm:spPr/>
      <dgm:t>
        <a:bodyPr/>
        <a:lstStyle/>
        <a:p>
          <a:endParaRPr lang="en-IE"/>
        </a:p>
      </dgm:t>
    </dgm:pt>
    <dgm:pt modelId="{DEAA7996-5543-491E-AF45-80FAB515CA76}">
      <dgm:prSet phldrT="[Text]"/>
      <dgm:spPr/>
      <dgm:t>
        <a:bodyPr/>
        <a:lstStyle/>
        <a:p>
          <a:r>
            <a:rPr lang="en-IE" dirty="0"/>
            <a:t>Nodes</a:t>
          </a:r>
        </a:p>
      </dgm:t>
    </dgm:pt>
    <dgm:pt modelId="{23AEB4F9-AF41-4DD1-8705-5F6465A30EDC}" type="parTrans" cxnId="{7CF4F608-0151-40D4-8D90-76CEB8352351}">
      <dgm:prSet/>
      <dgm:spPr/>
      <dgm:t>
        <a:bodyPr/>
        <a:lstStyle/>
        <a:p>
          <a:endParaRPr lang="en-IE"/>
        </a:p>
      </dgm:t>
    </dgm:pt>
    <dgm:pt modelId="{2391C385-F497-4368-88D1-0B8EE2A3ECA1}" type="sibTrans" cxnId="{7CF4F608-0151-40D4-8D90-76CEB8352351}">
      <dgm:prSet/>
      <dgm:spPr/>
      <dgm:t>
        <a:bodyPr/>
        <a:lstStyle/>
        <a:p>
          <a:endParaRPr lang="en-IE"/>
        </a:p>
      </dgm:t>
    </dgm:pt>
    <dgm:pt modelId="{760F7AC0-5B80-4038-8CF0-87AB06CB04C6}">
      <dgm:prSet phldrT="[Text]"/>
      <dgm:spPr/>
      <dgm:t>
        <a:bodyPr/>
        <a:lstStyle/>
        <a:p>
          <a:r>
            <a:rPr lang="en-IE" dirty="0"/>
            <a:t>Logical model</a:t>
          </a:r>
        </a:p>
      </dgm:t>
    </dgm:pt>
    <dgm:pt modelId="{8E4DFF11-5381-4261-AE69-DDB4F265A11D}" type="parTrans" cxnId="{FB821FEA-63C2-4CBD-919C-B56288F3E815}">
      <dgm:prSet/>
      <dgm:spPr/>
      <dgm:t>
        <a:bodyPr/>
        <a:lstStyle/>
        <a:p>
          <a:endParaRPr lang="en-IE"/>
        </a:p>
      </dgm:t>
    </dgm:pt>
    <dgm:pt modelId="{B6C4B932-F82B-4083-ADA3-42F9C1D73EA5}" type="sibTrans" cxnId="{FB821FEA-63C2-4CBD-919C-B56288F3E815}">
      <dgm:prSet/>
      <dgm:spPr/>
      <dgm:t>
        <a:bodyPr/>
        <a:lstStyle/>
        <a:p>
          <a:endParaRPr lang="en-IE"/>
        </a:p>
      </dgm:t>
    </dgm:pt>
    <dgm:pt modelId="{8E9FFB0F-A3F8-45C0-B48E-A59AB081FBB2}">
      <dgm:prSet phldrT="[Text]"/>
      <dgm:spPr/>
      <dgm:t>
        <a:bodyPr/>
        <a:lstStyle/>
        <a:p>
          <a:r>
            <a:rPr lang="en-IE" dirty="0"/>
            <a:t>Business Entities</a:t>
          </a:r>
        </a:p>
      </dgm:t>
    </dgm:pt>
    <dgm:pt modelId="{AA6775A1-62DB-4C38-A30B-40D276BFF8C6}" type="parTrans" cxnId="{C3D1A443-C5E1-4207-AEAD-5937282988EE}">
      <dgm:prSet/>
      <dgm:spPr/>
      <dgm:t>
        <a:bodyPr/>
        <a:lstStyle/>
        <a:p>
          <a:endParaRPr lang="en-IE"/>
        </a:p>
      </dgm:t>
    </dgm:pt>
    <dgm:pt modelId="{7D519B52-7201-4EA0-A247-A2A9614E29FF}" type="sibTrans" cxnId="{C3D1A443-C5E1-4207-AEAD-5937282988EE}">
      <dgm:prSet/>
      <dgm:spPr/>
      <dgm:t>
        <a:bodyPr/>
        <a:lstStyle/>
        <a:p>
          <a:endParaRPr lang="en-IE"/>
        </a:p>
      </dgm:t>
    </dgm:pt>
    <dgm:pt modelId="{47A5142A-57DD-4646-8663-FD72CB1C5DCB}">
      <dgm:prSet phldrT="[Text]"/>
      <dgm:spPr/>
      <dgm:t>
        <a:bodyPr/>
        <a:lstStyle/>
        <a:p>
          <a:r>
            <a:rPr lang="en-IE" dirty="0"/>
            <a:t>Visual Model</a:t>
          </a:r>
        </a:p>
      </dgm:t>
    </dgm:pt>
    <dgm:pt modelId="{2262B9B3-133F-48A1-A16C-F833C9031FD2}" type="parTrans" cxnId="{5149E40B-3155-4DB8-941C-BB31A3B82AFC}">
      <dgm:prSet/>
      <dgm:spPr/>
      <dgm:t>
        <a:bodyPr/>
        <a:lstStyle/>
        <a:p>
          <a:endParaRPr lang="en-IE"/>
        </a:p>
      </dgm:t>
    </dgm:pt>
    <dgm:pt modelId="{0866FB18-446D-465B-BC8F-537DE0CE2DB3}" type="sibTrans" cxnId="{5149E40B-3155-4DB8-941C-BB31A3B82AFC}">
      <dgm:prSet/>
      <dgm:spPr/>
      <dgm:t>
        <a:bodyPr/>
        <a:lstStyle/>
        <a:p>
          <a:endParaRPr lang="en-IE"/>
        </a:p>
      </dgm:t>
    </dgm:pt>
    <dgm:pt modelId="{5C036707-C349-41C0-8643-A7001EBB9117}">
      <dgm:prSet phldrT="[Text]"/>
      <dgm:spPr/>
      <dgm:t>
        <a:bodyPr/>
        <a:lstStyle/>
        <a:p>
          <a:r>
            <a:rPr lang="en-IE" dirty="0"/>
            <a:t>Display Groups</a:t>
          </a:r>
        </a:p>
      </dgm:t>
    </dgm:pt>
    <dgm:pt modelId="{D81C4BD7-848F-4E3F-9963-9BE8F4E759C6}" type="parTrans" cxnId="{241EF792-88DF-4F4B-BE5A-81794C1ED3CE}">
      <dgm:prSet/>
      <dgm:spPr/>
      <dgm:t>
        <a:bodyPr/>
        <a:lstStyle/>
        <a:p>
          <a:endParaRPr lang="en-IE"/>
        </a:p>
      </dgm:t>
    </dgm:pt>
    <dgm:pt modelId="{1F8486C0-1B47-4E1D-9FA4-B45FDBC9BC1A}" type="sibTrans" cxnId="{241EF792-88DF-4F4B-BE5A-81794C1ED3CE}">
      <dgm:prSet/>
      <dgm:spPr/>
      <dgm:t>
        <a:bodyPr/>
        <a:lstStyle/>
        <a:p>
          <a:endParaRPr lang="en-IE"/>
        </a:p>
      </dgm:t>
    </dgm:pt>
    <dgm:pt modelId="{3F282E03-1E2D-4242-868C-A5C06BA2108F}">
      <dgm:prSet phldrT="[Text]"/>
      <dgm:spPr/>
      <dgm:t>
        <a:bodyPr/>
        <a:lstStyle/>
        <a:p>
          <a:r>
            <a:rPr lang="en-IE" dirty="0"/>
            <a:t>Fields</a:t>
          </a:r>
        </a:p>
      </dgm:t>
    </dgm:pt>
    <dgm:pt modelId="{4A4272CE-0090-49F5-85B9-0D8268B33EC3}" type="parTrans" cxnId="{0ADF1CFE-89D8-4493-A4B0-79D23504A346}">
      <dgm:prSet/>
      <dgm:spPr/>
      <dgm:t>
        <a:bodyPr/>
        <a:lstStyle/>
        <a:p>
          <a:endParaRPr lang="en-IE"/>
        </a:p>
      </dgm:t>
    </dgm:pt>
    <dgm:pt modelId="{E93A0ECB-1B6C-488A-B310-AE479C427C6E}" type="sibTrans" cxnId="{0ADF1CFE-89D8-4493-A4B0-79D23504A346}">
      <dgm:prSet/>
      <dgm:spPr/>
      <dgm:t>
        <a:bodyPr/>
        <a:lstStyle/>
        <a:p>
          <a:endParaRPr lang="en-IE"/>
        </a:p>
      </dgm:t>
    </dgm:pt>
    <dgm:pt modelId="{488198D4-8598-448F-A68C-1403F9BAABDA}">
      <dgm:prSet phldrT="[Text]"/>
      <dgm:spPr/>
      <dgm:t>
        <a:bodyPr/>
        <a:lstStyle/>
        <a:p>
          <a:r>
            <a:rPr lang="en-IE" dirty="0"/>
            <a:t>Fields</a:t>
          </a:r>
        </a:p>
      </dgm:t>
    </dgm:pt>
    <dgm:pt modelId="{BA6B5A35-6D58-4F3C-9F3F-2BCB164B6101}" type="parTrans" cxnId="{20E63539-DF83-4D4D-8D8F-4A8C2B8D89CD}">
      <dgm:prSet/>
      <dgm:spPr/>
      <dgm:t>
        <a:bodyPr/>
        <a:lstStyle/>
        <a:p>
          <a:endParaRPr lang="en-IE"/>
        </a:p>
      </dgm:t>
    </dgm:pt>
    <dgm:pt modelId="{D97BC560-A294-409B-8768-3878AD6FBA23}" type="sibTrans" cxnId="{20E63539-DF83-4D4D-8D8F-4A8C2B8D89CD}">
      <dgm:prSet/>
      <dgm:spPr/>
      <dgm:t>
        <a:bodyPr/>
        <a:lstStyle/>
        <a:p>
          <a:endParaRPr lang="en-IE"/>
        </a:p>
      </dgm:t>
    </dgm:pt>
    <dgm:pt modelId="{6800EACB-E5A6-48C2-B92E-1DDE1857B3B9}">
      <dgm:prSet phldrT="[Text]"/>
      <dgm:spPr/>
      <dgm:t>
        <a:bodyPr/>
        <a:lstStyle/>
        <a:p>
          <a:r>
            <a:rPr lang="en-IE" dirty="0"/>
            <a:t>Fields</a:t>
          </a:r>
        </a:p>
      </dgm:t>
    </dgm:pt>
    <dgm:pt modelId="{AD5E51F2-768C-499D-ABB9-B23C62861643}" type="parTrans" cxnId="{19143A49-62EA-48E1-9C2D-5AA70EE508C9}">
      <dgm:prSet/>
      <dgm:spPr/>
      <dgm:t>
        <a:bodyPr/>
        <a:lstStyle/>
        <a:p>
          <a:endParaRPr lang="en-IE"/>
        </a:p>
      </dgm:t>
    </dgm:pt>
    <dgm:pt modelId="{13A24B9B-309F-4444-9379-A40ADA0DF850}" type="sibTrans" cxnId="{19143A49-62EA-48E1-9C2D-5AA70EE508C9}">
      <dgm:prSet/>
      <dgm:spPr/>
      <dgm:t>
        <a:bodyPr/>
        <a:lstStyle/>
        <a:p>
          <a:endParaRPr lang="en-IE"/>
        </a:p>
      </dgm:t>
    </dgm:pt>
    <dgm:pt modelId="{5BA444EA-1902-4553-A915-A1A3AE502443}">
      <dgm:prSet phldrT="[Text]">
        <dgm:style>
          <a:lnRef idx="2">
            <a:schemeClr val="accent6"/>
          </a:lnRef>
          <a:fillRef idx="1">
            <a:schemeClr val="lt1"/>
          </a:fillRef>
          <a:effectRef idx="0">
            <a:schemeClr val="accent6"/>
          </a:effectRef>
          <a:fontRef idx="minor">
            <a:schemeClr val="dk1"/>
          </a:fontRef>
        </dgm:style>
      </dgm:prSet>
      <dgm:spPr/>
      <dgm:t>
        <a:bodyPr/>
        <a:lstStyle/>
        <a:p>
          <a:r>
            <a:rPr lang="en-IE" dirty="0"/>
            <a:t>XML Generation</a:t>
          </a:r>
        </a:p>
      </dgm:t>
    </dgm:pt>
    <dgm:pt modelId="{E09A3DFA-736D-4D17-BB1A-7ECADA31E6CC}" type="parTrans" cxnId="{DED9CD9D-1C4D-4F99-9D41-78FD07E13ACD}">
      <dgm:prSet/>
      <dgm:spPr/>
      <dgm:t>
        <a:bodyPr/>
        <a:lstStyle/>
        <a:p>
          <a:endParaRPr lang="en-IE"/>
        </a:p>
      </dgm:t>
    </dgm:pt>
    <dgm:pt modelId="{7CDDB054-72E1-4EED-9F06-E7F3DE6FF7AE}" type="sibTrans" cxnId="{DED9CD9D-1C4D-4F99-9D41-78FD07E13ACD}">
      <dgm:prSet/>
      <dgm:spPr/>
      <dgm:t>
        <a:bodyPr/>
        <a:lstStyle/>
        <a:p>
          <a:endParaRPr lang="en-IE"/>
        </a:p>
      </dgm:t>
    </dgm:pt>
    <dgm:pt modelId="{F720C9E1-586C-459E-A1FB-9503B34110A1}">
      <dgm:prSet phldrT="[Text]">
        <dgm:style>
          <a:lnRef idx="2">
            <a:schemeClr val="accent6"/>
          </a:lnRef>
          <a:fillRef idx="1">
            <a:schemeClr val="lt1"/>
          </a:fillRef>
          <a:effectRef idx="0">
            <a:schemeClr val="accent6"/>
          </a:effectRef>
          <a:fontRef idx="minor">
            <a:schemeClr val="dk1"/>
          </a:fontRef>
        </dgm:style>
      </dgm:prSet>
      <dgm:spPr/>
      <dgm:t>
        <a:bodyPr/>
        <a:lstStyle/>
        <a:p>
          <a:r>
            <a:rPr lang="en-IE" dirty="0"/>
            <a:t>Cross-referencing</a:t>
          </a:r>
        </a:p>
      </dgm:t>
    </dgm:pt>
    <dgm:pt modelId="{4B0DBDD9-AB0D-4141-8575-A9B32D3DA19E}" type="parTrans" cxnId="{9E797F01-AA24-40C7-9045-E5234859FCA7}">
      <dgm:prSet/>
      <dgm:spPr/>
      <dgm:t>
        <a:bodyPr/>
        <a:lstStyle/>
        <a:p>
          <a:endParaRPr lang="en-IE"/>
        </a:p>
      </dgm:t>
    </dgm:pt>
    <dgm:pt modelId="{9C76FBF4-DC9C-480C-9296-B3FF84A30ABB}" type="sibTrans" cxnId="{9E797F01-AA24-40C7-9045-E5234859FCA7}">
      <dgm:prSet/>
      <dgm:spPr/>
      <dgm:t>
        <a:bodyPr/>
        <a:lstStyle/>
        <a:p>
          <a:endParaRPr lang="en-IE"/>
        </a:p>
      </dgm:t>
    </dgm:pt>
    <dgm:pt modelId="{28C79D69-E74E-4467-B480-F552C9E1342B}">
      <dgm:prSet phldrT="[Text]">
        <dgm:style>
          <a:lnRef idx="2">
            <a:schemeClr val="accent6"/>
          </a:lnRef>
          <a:fillRef idx="1">
            <a:schemeClr val="lt1"/>
          </a:fillRef>
          <a:effectRef idx="0">
            <a:schemeClr val="accent6"/>
          </a:effectRef>
          <a:fontRef idx="minor">
            <a:schemeClr val="dk1"/>
          </a:fontRef>
        </dgm:style>
      </dgm:prSet>
      <dgm:spPr/>
      <dgm:t>
        <a:bodyPr/>
        <a:lstStyle/>
        <a:p>
          <a:r>
            <a:rPr lang="en-IE" dirty="0"/>
            <a:t>Forms</a:t>
          </a:r>
        </a:p>
      </dgm:t>
    </dgm:pt>
    <dgm:pt modelId="{7192D272-6F8C-4DD2-9EF5-E8FBF5E82CD4}" type="parTrans" cxnId="{7FE3C0C5-8080-4E75-B3DE-C92A4196C636}">
      <dgm:prSet/>
      <dgm:spPr/>
      <dgm:t>
        <a:bodyPr/>
        <a:lstStyle/>
        <a:p>
          <a:endParaRPr lang="en-IE"/>
        </a:p>
      </dgm:t>
    </dgm:pt>
    <dgm:pt modelId="{8D37276E-B05E-4B75-88D8-A56421571F96}" type="sibTrans" cxnId="{7FE3C0C5-8080-4E75-B3DE-C92A4196C636}">
      <dgm:prSet/>
      <dgm:spPr/>
      <dgm:t>
        <a:bodyPr/>
        <a:lstStyle/>
        <a:p>
          <a:endParaRPr lang="en-IE"/>
        </a:p>
      </dgm:t>
    </dgm:pt>
    <dgm:pt modelId="{EA4E54FA-E22E-42DB-BC41-FE2AA6D59AE9}" type="pres">
      <dgm:prSet presAssocID="{8E084FE0-5E56-4A44-B7CA-FE0E1C4D6ACB}" presName="theList" presStyleCnt="0">
        <dgm:presLayoutVars>
          <dgm:dir/>
          <dgm:animLvl val="lvl"/>
          <dgm:resizeHandles val="exact"/>
        </dgm:presLayoutVars>
      </dgm:prSet>
      <dgm:spPr/>
    </dgm:pt>
    <dgm:pt modelId="{ABD40B1C-F503-4041-887A-7142AB7C0C08}" type="pres">
      <dgm:prSet presAssocID="{8BEB7652-6939-408F-BEE4-204697797D4F}" presName="compNode" presStyleCnt="0"/>
      <dgm:spPr/>
    </dgm:pt>
    <dgm:pt modelId="{9B66220B-2BA5-477C-8ECC-1BA9CD162E47}" type="pres">
      <dgm:prSet presAssocID="{8BEB7652-6939-408F-BEE4-204697797D4F}" presName="aNode" presStyleLbl="bgShp" presStyleIdx="0" presStyleCnt="3"/>
      <dgm:spPr/>
    </dgm:pt>
    <dgm:pt modelId="{45516860-9321-4896-A37C-61E9DAF33D4E}" type="pres">
      <dgm:prSet presAssocID="{8BEB7652-6939-408F-BEE4-204697797D4F}" presName="textNode" presStyleLbl="bgShp" presStyleIdx="0" presStyleCnt="3"/>
      <dgm:spPr/>
    </dgm:pt>
    <dgm:pt modelId="{6A54808B-14E6-4B68-9157-CF807AE4DFE4}" type="pres">
      <dgm:prSet presAssocID="{8BEB7652-6939-408F-BEE4-204697797D4F}" presName="compChildNode" presStyleCnt="0"/>
      <dgm:spPr/>
    </dgm:pt>
    <dgm:pt modelId="{68FFA115-C374-488A-98E9-D3A2D5916C48}" type="pres">
      <dgm:prSet presAssocID="{8BEB7652-6939-408F-BEE4-204697797D4F}" presName="theInnerList" presStyleCnt="0"/>
      <dgm:spPr/>
    </dgm:pt>
    <dgm:pt modelId="{10D7964C-9638-4335-BE32-4C5BDD3F57CD}" type="pres">
      <dgm:prSet presAssocID="{DEAA7996-5543-491E-AF45-80FAB515CA76}" presName="childNode" presStyleLbl="node1" presStyleIdx="0" presStyleCnt="9">
        <dgm:presLayoutVars>
          <dgm:bulletEnabled val="1"/>
        </dgm:presLayoutVars>
      </dgm:prSet>
      <dgm:spPr/>
    </dgm:pt>
    <dgm:pt modelId="{3DB571A9-AD2E-44ED-81B3-182D3AEB474A}" type="pres">
      <dgm:prSet presAssocID="{DEAA7996-5543-491E-AF45-80FAB515CA76}" presName="aSpace2" presStyleCnt="0"/>
      <dgm:spPr/>
    </dgm:pt>
    <dgm:pt modelId="{F0B42635-FBFC-4F3C-94C5-B43AF289F73B}" type="pres">
      <dgm:prSet presAssocID="{3F282E03-1E2D-4242-868C-A5C06BA2108F}" presName="childNode" presStyleLbl="node1" presStyleIdx="1" presStyleCnt="9">
        <dgm:presLayoutVars>
          <dgm:bulletEnabled val="1"/>
        </dgm:presLayoutVars>
      </dgm:prSet>
      <dgm:spPr/>
    </dgm:pt>
    <dgm:pt modelId="{A04F3D50-FC81-414C-B35F-A82703BD6434}" type="pres">
      <dgm:prSet presAssocID="{3F282E03-1E2D-4242-868C-A5C06BA2108F}" presName="aSpace2" presStyleCnt="0"/>
      <dgm:spPr/>
    </dgm:pt>
    <dgm:pt modelId="{87383B9D-7CEE-419E-8F5F-0A25695A29A4}" type="pres">
      <dgm:prSet presAssocID="{5BA444EA-1902-4553-A915-A1A3AE502443}" presName="childNode" presStyleLbl="node1" presStyleIdx="2" presStyleCnt="9">
        <dgm:presLayoutVars>
          <dgm:bulletEnabled val="1"/>
        </dgm:presLayoutVars>
      </dgm:prSet>
      <dgm:spPr/>
    </dgm:pt>
    <dgm:pt modelId="{76A264D1-A4ED-4FFB-8AE2-46C030FE1024}" type="pres">
      <dgm:prSet presAssocID="{8BEB7652-6939-408F-BEE4-204697797D4F}" presName="aSpace" presStyleCnt="0"/>
      <dgm:spPr/>
    </dgm:pt>
    <dgm:pt modelId="{DC46711D-4FC5-40A9-AAB0-3C6DE92651E7}" type="pres">
      <dgm:prSet presAssocID="{760F7AC0-5B80-4038-8CF0-87AB06CB04C6}" presName="compNode" presStyleCnt="0"/>
      <dgm:spPr/>
    </dgm:pt>
    <dgm:pt modelId="{F71E875E-38A6-48C4-A543-C7CD455E1DD3}" type="pres">
      <dgm:prSet presAssocID="{760F7AC0-5B80-4038-8CF0-87AB06CB04C6}" presName="aNode" presStyleLbl="bgShp" presStyleIdx="1" presStyleCnt="3"/>
      <dgm:spPr/>
    </dgm:pt>
    <dgm:pt modelId="{903843DD-1B34-4A6B-94D5-2B9507A0F208}" type="pres">
      <dgm:prSet presAssocID="{760F7AC0-5B80-4038-8CF0-87AB06CB04C6}" presName="textNode" presStyleLbl="bgShp" presStyleIdx="1" presStyleCnt="3"/>
      <dgm:spPr/>
    </dgm:pt>
    <dgm:pt modelId="{EA5275DD-6558-44EC-80E3-B78954C5C0C2}" type="pres">
      <dgm:prSet presAssocID="{760F7AC0-5B80-4038-8CF0-87AB06CB04C6}" presName="compChildNode" presStyleCnt="0"/>
      <dgm:spPr/>
    </dgm:pt>
    <dgm:pt modelId="{567F0E2D-03A7-431E-906E-2ECB330E1829}" type="pres">
      <dgm:prSet presAssocID="{760F7AC0-5B80-4038-8CF0-87AB06CB04C6}" presName="theInnerList" presStyleCnt="0"/>
      <dgm:spPr/>
    </dgm:pt>
    <dgm:pt modelId="{0EF128AF-C33F-4E33-BFA1-B13A8D98DC22}" type="pres">
      <dgm:prSet presAssocID="{8E9FFB0F-A3F8-45C0-B48E-A59AB081FBB2}" presName="childNode" presStyleLbl="node1" presStyleIdx="3" presStyleCnt="9">
        <dgm:presLayoutVars>
          <dgm:bulletEnabled val="1"/>
        </dgm:presLayoutVars>
      </dgm:prSet>
      <dgm:spPr/>
    </dgm:pt>
    <dgm:pt modelId="{6C7719BA-4CD9-4065-AE87-9D5435A342AB}" type="pres">
      <dgm:prSet presAssocID="{8E9FFB0F-A3F8-45C0-B48E-A59AB081FBB2}" presName="aSpace2" presStyleCnt="0"/>
      <dgm:spPr/>
    </dgm:pt>
    <dgm:pt modelId="{941AFF51-5407-452C-BC94-15A0E7A14D8F}" type="pres">
      <dgm:prSet presAssocID="{488198D4-8598-448F-A68C-1403F9BAABDA}" presName="childNode" presStyleLbl="node1" presStyleIdx="4" presStyleCnt="9">
        <dgm:presLayoutVars>
          <dgm:bulletEnabled val="1"/>
        </dgm:presLayoutVars>
      </dgm:prSet>
      <dgm:spPr/>
    </dgm:pt>
    <dgm:pt modelId="{2B43654A-E5C3-47BF-9A15-C171D0502FDE}" type="pres">
      <dgm:prSet presAssocID="{488198D4-8598-448F-A68C-1403F9BAABDA}" presName="aSpace2" presStyleCnt="0"/>
      <dgm:spPr/>
    </dgm:pt>
    <dgm:pt modelId="{04635EB0-AAF1-4A06-BB10-E40A104FAB5C}" type="pres">
      <dgm:prSet presAssocID="{F720C9E1-586C-459E-A1FB-9503B34110A1}" presName="childNode" presStyleLbl="node1" presStyleIdx="5" presStyleCnt="9">
        <dgm:presLayoutVars>
          <dgm:bulletEnabled val="1"/>
        </dgm:presLayoutVars>
      </dgm:prSet>
      <dgm:spPr/>
    </dgm:pt>
    <dgm:pt modelId="{BB598FAB-DA2C-4B87-BFEF-6703FFFC2109}" type="pres">
      <dgm:prSet presAssocID="{760F7AC0-5B80-4038-8CF0-87AB06CB04C6}" presName="aSpace" presStyleCnt="0"/>
      <dgm:spPr/>
    </dgm:pt>
    <dgm:pt modelId="{F98151BE-9080-4F19-9431-5AF0CE9820E1}" type="pres">
      <dgm:prSet presAssocID="{47A5142A-57DD-4646-8663-FD72CB1C5DCB}" presName="compNode" presStyleCnt="0"/>
      <dgm:spPr/>
    </dgm:pt>
    <dgm:pt modelId="{143E25F3-0C99-4A9C-92F9-A2A0764D6738}" type="pres">
      <dgm:prSet presAssocID="{47A5142A-57DD-4646-8663-FD72CB1C5DCB}" presName="aNode" presStyleLbl="bgShp" presStyleIdx="2" presStyleCnt="3"/>
      <dgm:spPr/>
    </dgm:pt>
    <dgm:pt modelId="{3A8E938E-09C4-4AB0-8541-B99DCFA08237}" type="pres">
      <dgm:prSet presAssocID="{47A5142A-57DD-4646-8663-FD72CB1C5DCB}" presName="textNode" presStyleLbl="bgShp" presStyleIdx="2" presStyleCnt="3"/>
      <dgm:spPr/>
    </dgm:pt>
    <dgm:pt modelId="{17727F01-89FC-42D8-9885-3001451FFE31}" type="pres">
      <dgm:prSet presAssocID="{47A5142A-57DD-4646-8663-FD72CB1C5DCB}" presName="compChildNode" presStyleCnt="0"/>
      <dgm:spPr/>
    </dgm:pt>
    <dgm:pt modelId="{7A3CC48A-68E9-4419-9470-7D8E5594CC0F}" type="pres">
      <dgm:prSet presAssocID="{47A5142A-57DD-4646-8663-FD72CB1C5DCB}" presName="theInnerList" presStyleCnt="0"/>
      <dgm:spPr/>
    </dgm:pt>
    <dgm:pt modelId="{DC758686-C8C8-4536-AB12-01FDC2057CA0}" type="pres">
      <dgm:prSet presAssocID="{5C036707-C349-41C0-8643-A7001EBB9117}" presName="childNode" presStyleLbl="node1" presStyleIdx="6" presStyleCnt="9">
        <dgm:presLayoutVars>
          <dgm:bulletEnabled val="1"/>
        </dgm:presLayoutVars>
      </dgm:prSet>
      <dgm:spPr/>
    </dgm:pt>
    <dgm:pt modelId="{732DE4F8-F22D-466D-9C70-43CAA0381362}" type="pres">
      <dgm:prSet presAssocID="{5C036707-C349-41C0-8643-A7001EBB9117}" presName="aSpace2" presStyleCnt="0"/>
      <dgm:spPr/>
    </dgm:pt>
    <dgm:pt modelId="{15106A72-97E2-4280-B1D7-51169714E4D3}" type="pres">
      <dgm:prSet presAssocID="{6800EACB-E5A6-48C2-B92E-1DDE1857B3B9}" presName="childNode" presStyleLbl="node1" presStyleIdx="7" presStyleCnt="9">
        <dgm:presLayoutVars>
          <dgm:bulletEnabled val="1"/>
        </dgm:presLayoutVars>
      </dgm:prSet>
      <dgm:spPr/>
    </dgm:pt>
    <dgm:pt modelId="{DE486049-EED5-4468-88E2-0ED2192B5EEA}" type="pres">
      <dgm:prSet presAssocID="{6800EACB-E5A6-48C2-B92E-1DDE1857B3B9}" presName="aSpace2" presStyleCnt="0"/>
      <dgm:spPr/>
    </dgm:pt>
    <dgm:pt modelId="{77B17622-9ECB-4825-9D31-FA82B9EA3422}" type="pres">
      <dgm:prSet presAssocID="{28C79D69-E74E-4467-B480-F552C9E1342B}" presName="childNode" presStyleLbl="node1" presStyleIdx="8" presStyleCnt="9">
        <dgm:presLayoutVars>
          <dgm:bulletEnabled val="1"/>
        </dgm:presLayoutVars>
      </dgm:prSet>
      <dgm:spPr/>
    </dgm:pt>
  </dgm:ptLst>
  <dgm:cxnLst>
    <dgm:cxn modelId="{9E797F01-AA24-40C7-9045-E5234859FCA7}" srcId="{760F7AC0-5B80-4038-8CF0-87AB06CB04C6}" destId="{F720C9E1-586C-459E-A1FB-9503B34110A1}" srcOrd="2" destOrd="0" parTransId="{4B0DBDD9-AB0D-4141-8575-A9B32D3DA19E}" sibTransId="{9C76FBF4-DC9C-480C-9296-B3FF84A30ABB}"/>
    <dgm:cxn modelId="{A3A72805-D7A8-449B-985B-7F8233530A19}" type="presOf" srcId="{8E9FFB0F-A3F8-45C0-B48E-A59AB081FBB2}" destId="{0EF128AF-C33F-4E33-BFA1-B13A8D98DC22}" srcOrd="0" destOrd="0" presId="urn:microsoft.com/office/officeart/2005/8/layout/lProcess2"/>
    <dgm:cxn modelId="{1A2A7508-6765-4025-B350-6918CF4B0CE4}" type="presOf" srcId="{DEAA7996-5543-491E-AF45-80FAB515CA76}" destId="{10D7964C-9638-4335-BE32-4C5BDD3F57CD}" srcOrd="0" destOrd="0" presId="urn:microsoft.com/office/officeart/2005/8/layout/lProcess2"/>
    <dgm:cxn modelId="{7CF4F608-0151-40D4-8D90-76CEB8352351}" srcId="{8BEB7652-6939-408F-BEE4-204697797D4F}" destId="{DEAA7996-5543-491E-AF45-80FAB515CA76}" srcOrd="0" destOrd="0" parTransId="{23AEB4F9-AF41-4DD1-8705-5F6465A30EDC}" sibTransId="{2391C385-F497-4368-88D1-0B8EE2A3ECA1}"/>
    <dgm:cxn modelId="{5149E40B-3155-4DB8-941C-BB31A3B82AFC}" srcId="{8E084FE0-5E56-4A44-B7CA-FE0E1C4D6ACB}" destId="{47A5142A-57DD-4646-8663-FD72CB1C5DCB}" srcOrd="2" destOrd="0" parTransId="{2262B9B3-133F-48A1-A16C-F833C9031FD2}" sibTransId="{0866FB18-446D-465B-BC8F-537DE0CE2DB3}"/>
    <dgm:cxn modelId="{8BD6AF0D-3B2D-4927-BAAD-24678A91841F}" type="presOf" srcId="{28C79D69-E74E-4467-B480-F552C9E1342B}" destId="{77B17622-9ECB-4825-9D31-FA82B9EA3422}" srcOrd="0" destOrd="0" presId="urn:microsoft.com/office/officeart/2005/8/layout/lProcess2"/>
    <dgm:cxn modelId="{40E3FF13-AFDF-43C4-B2A8-BF2FF2AF16EF}" type="presOf" srcId="{47A5142A-57DD-4646-8663-FD72CB1C5DCB}" destId="{3A8E938E-09C4-4AB0-8541-B99DCFA08237}" srcOrd="1" destOrd="0" presId="urn:microsoft.com/office/officeart/2005/8/layout/lProcess2"/>
    <dgm:cxn modelId="{8C13BF37-DB41-41E0-B3B9-ED2AC3E1454F}" srcId="{8E084FE0-5E56-4A44-B7CA-FE0E1C4D6ACB}" destId="{8BEB7652-6939-408F-BEE4-204697797D4F}" srcOrd="0" destOrd="0" parTransId="{C2F9DCE6-E43F-4B5B-8752-9FE01E2D875F}" sibTransId="{A25252F6-225F-4310-A3FD-28C5C40A7D36}"/>
    <dgm:cxn modelId="{20E63539-DF83-4D4D-8D8F-4A8C2B8D89CD}" srcId="{760F7AC0-5B80-4038-8CF0-87AB06CB04C6}" destId="{488198D4-8598-448F-A68C-1403F9BAABDA}" srcOrd="1" destOrd="0" parTransId="{BA6B5A35-6D58-4F3C-9F3F-2BCB164B6101}" sibTransId="{D97BC560-A294-409B-8768-3878AD6FBA23}"/>
    <dgm:cxn modelId="{F7DB4B40-7B6F-4811-BBF8-0301ECCB4321}" type="presOf" srcId="{5C036707-C349-41C0-8643-A7001EBB9117}" destId="{DC758686-C8C8-4536-AB12-01FDC2057CA0}" srcOrd="0" destOrd="0" presId="urn:microsoft.com/office/officeart/2005/8/layout/lProcess2"/>
    <dgm:cxn modelId="{C3D1A443-C5E1-4207-AEAD-5937282988EE}" srcId="{760F7AC0-5B80-4038-8CF0-87AB06CB04C6}" destId="{8E9FFB0F-A3F8-45C0-B48E-A59AB081FBB2}" srcOrd="0" destOrd="0" parTransId="{AA6775A1-62DB-4C38-A30B-40D276BFF8C6}" sibTransId="{7D519B52-7201-4EA0-A247-A2A9614E29FF}"/>
    <dgm:cxn modelId="{FABC5966-3751-4D34-B637-F42B7298126A}" type="presOf" srcId="{6800EACB-E5A6-48C2-B92E-1DDE1857B3B9}" destId="{15106A72-97E2-4280-B1D7-51169714E4D3}" srcOrd="0" destOrd="0" presId="urn:microsoft.com/office/officeart/2005/8/layout/lProcess2"/>
    <dgm:cxn modelId="{05B8C968-EFE6-4CB8-9B76-1E8E13B727AC}" type="presOf" srcId="{3F282E03-1E2D-4242-868C-A5C06BA2108F}" destId="{F0B42635-FBFC-4F3C-94C5-B43AF289F73B}" srcOrd="0" destOrd="0" presId="urn:microsoft.com/office/officeart/2005/8/layout/lProcess2"/>
    <dgm:cxn modelId="{19143A49-62EA-48E1-9C2D-5AA70EE508C9}" srcId="{47A5142A-57DD-4646-8663-FD72CB1C5DCB}" destId="{6800EACB-E5A6-48C2-B92E-1DDE1857B3B9}" srcOrd="1" destOrd="0" parTransId="{AD5E51F2-768C-499D-ABB9-B23C62861643}" sibTransId="{13A24B9B-309F-4444-9379-A40ADA0DF850}"/>
    <dgm:cxn modelId="{ED4A9F5A-D706-47EA-AC29-7E8B2EEBA474}" type="presOf" srcId="{760F7AC0-5B80-4038-8CF0-87AB06CB04C6}" destId="{903843DD-1B34-4A6B-94D5-2B9507A0F208}" srcOrd="1" destOrd="0" presId="urn:microsoft.com/office/officeart/2005/8/layout/lProcess2"/>
    <dgm:cxn modelId="{8652487E-BA75-4477-9145-BDE8AA54941A}" type="presOf" srcId="{5BA444EA-1902-4553-A915-A1A3AE502443}" destId="{87383B9D-7CEE-419E-8F5F-0A25695A29A4}" srcOrd="0" destOrd="0" presId="urn:microsoft.com/office/officeart/2005/8/layout/lProcess2"/>
    <dgm:cxn modelId="{374F7981-9CD4-40C2-8E37-B93BCE957A79}" type="presOf" srcId="{8E084FE0-5E56-4A44-B7CA-FE0E1C4D6ACB}" destId="{EA4E54FA-E22E-42DB-BC41-FE2AA6D59AE9}" srcOrd="0" destOrd="0" presId="urn:microsoft.com/office/officeart/2005/8/layout/lProcess2"/>
    <dgm:cxn modelId="{1AEE2D88-F344-4570-AC4A-1A03AA0F518B}" type="presOf" srcId="{47A5142A-57DD-4646-8663-FD72CB1C5DCB}" destId="{143E25F3-0C99-4A9C-92F9-A2A0764D6738}" srcOrd="0" destOrd="0" presId="urn:microsoft.com/office/officeart/2005/8/layout/lProcess2"/>
    <dgm:cxn modelId="{241EF792-88DF-4F4B-BE5A-81794C1ED3CE}" srcId="{47A5142A-57DD-4646-8663-FD72CB1C5DCB}" destId="{5C036707-C349-41C0-8643-A7001EBB9117}" srcOrd="0" destOrd="0" parTransId="{D81C4BD7-848F-4E3F-9963-9BE8F4E759C6}" sibTransId="{1F8486C0-1B47-4E1D-9FA4-B45FDBC9BC1A}"/>
    <dgm:cxn modelId="{DED9CD9D-1C4D-4F99-9D41-78FD07E13ACD}" srcId="{8BEB7652-6939-408F-BEE4-204697797D4F}" destId="{5BA444EA-1902-4553-A915-A1A3AE502443}" srcOrd="2" destOrd="0" parTransId="{E09A3DFA-736D-4D17-BB1A-7ECADA31E6CC}" sibTransId="{7CDDB054-72E1-4EED-9F06-E7F3DE6FF7AE}"/>
    <dgm:cxn modelId="{2E8A6DA4-5DAF-4A7A-9575-FF9CC8154519}" type="presOf" srcId="{F720C9E1-586C-459E-A1FB-9503B34110A1}" destId="{04635EB0-AAF1-4A06-BB10-E40A104FAB5C}" srcOrd="0" destOrd="0" presId="urn:microsoft.com/office/officeart/2005/8/layout/lProcess2"/>
    <dgm:cxn modelId="{01E397AC-7E79-48CC-AC96-2BC40C1B780E}" type="presOf" srcId="{8BEB7652-6939-408F-BEE4-204697797D4F}" destId="{9B66220B-2BA5-477C-8ECC-1BA9CD162E47}" srcOrd="0" destOrd="0" presId="urn:microsoft.com/office/officeart/2005/8/layout/lProcess2"/>
    <dgm:cxn modelId="{7FE3C0C5-8080-4E75-B3DE-C92A4196C636}" srcId="{47A5142A-57DD-4646-8663-FD72CB1C5DCB}" destId="{28C79D69-E74E-4467-B480-F552C9E1342B}" srcOrd="2" destOrd="0" parTransId="{7192D272-6F8C-4DD2-9EF5-E8FBF5E82CD4}" sibTransId="{8D37276E-B05E-4B75-88D8-A56421571F96}"/>
    <dgm:cxn modelId="{A7BCA9DB-28A2-493B-A0E2-B7BCA0942E18}" type="presOf" srcId="{488198D4-8598-448F-A68C-1403F9BAABDA}" destId="{941AFF51-5407-452C-BC94-15A0E7A14D8F}" srcOrd="0" destOrd="0" presId="urn:microsoft.com/office/officeart/2005/8/layout/lProcess2"/>
    <dgm:cxn modelId="{69D1CDE4-A368-420A-9F34-7402F70A266D}" type="presOf" srcId="{760F7AC0-5B80-4038-8CF0-87AB06CB04C6}" destId="{F71E875E-38A6-48C4-A543-C7CD455E1DD3}" srcOrd="0" destOrd="0" presId="urn:microsoft.com/office/officeart/2005/8/layout/lProcess2"/>
    <dgm:cxn modelId="{FB821FEA-63C2-4CBD-919C-B56288F3E815}" srcId="{8E084FE0-5E56-4A44-B7CA-FE0E1C4D6ACB}" destId="{760F7AC0-5B80-4038-8CF0-87AB06CB04C6}" srcOrd="1" destOrd="0" parTransId="{8E4DFF11-5381-4261-AE69-DDB4F265A11D}" sibTransId="{B6C4B932-F82B-4083-ADA3-42F9C1D73EA5}"/>
    <dgm:cxn modelId="{7B2FC9EA-3231-49C2-84CD-158926A41898}" type="presOf" srcId="{8BEB7652-6939-408F-BEE4-204697797D4F}" destId="{45516860-9321-4896-A37C-61E9DAF33D4E}" srcOrd="1" destOrd="0" presId="urn:microsoft.com/office/officeart/2005/8/layout/lProcess2"/>
    <dgm:cxn modelId="{0ADF1CFE-89D8-4493-A4B0-79D23504A346}" srcId="{8BEB7652-6939-408F-BEE4-204697797D4F}" destId="{3F282E03-1E2D-4242-868C-A5C06BA2108F}" srcOrd="1" destOrd="0" parTransId="{4A4272CE-0090-49F5-85B9-0D8268B33EC3}" sibTransId="{E93A0ECB-1B6C-488A-B310-AE479C427C6E}"/>
    <dgm:cxn modelId="{0DABB0DD-578C-4125-BAB3-BC7643D1239C}" type="presParOf" srcId="{EA4E54FA-E22E-42DB-BC41-FE2AA6D59AE9}" destId="{ABD40B1C-F503-4041-887A-7142AB7C0C08}" srcOrd="0" destOrd="0" presId="urn:microsoft.com/office/officeart/2005/8/layout/lProcess2"/>
    <dgm:cxn modelId="{2E2BF7E3-4DD6-476E-AF6B-F1F8FDC3C856}" type="presParOf" srcId="{ABD40B1C-F503-4041-887A-7142AB7C0C08}" destId="{9B66220B-2BA5-477C-8ECC-1BA9CD162E47}" srcOrd="0" destOrd="0" presId="urn:microsoft.com/office/officeart/2005/8/layout/lProcess2"/>
    <dgm:cxn modelId="{2804B680-37B8-43BC-83A7-8340CCA2256B}" type="presParOf" srcId="{ABD40B1C-F503-4041-887A-7142AB7C0C08}" destId="{45516860-9321-4896-A37C-61E9DAF33D4E}" srcOrd="1" destOrd="0" presId="urn:microsoft.com/office/officeart/2005/8/layout/lProcess2"/>
    <dgm:cxn modelId="{5B9F17E7-81F3-4B46-8CC2-B40105CE6807}" type="presParOf" srcId="{ABD40B1C-F503-4041-887A-7142AB7C0C08}" destId="{6A54808B-14E6-4B68-9157-CF807AE4DFE4}" srcOrd="2" destOrd="0" presId="urn:microsoft.com/office/officeart/2005/8/layout/lProcess2"/>
    <dgm:cxn modelId="{76C323C5-E5C6-404E-B318-4C6122E405AB}" type="presParOf" srcId="{6A54808B-14E6-4B68-9157-CF807AE4DFE4}" destId="{68FFA115-C374-488A-98E9-D3A2D5916C48}" srcOrd="0" destOrd="0" presId="urn:microsoft.com/office/officeart/2005/8/layout/lProcess2"/>
    <dgm:cxn modelId="{1857B625-3762-4C2D-BC48-A498D94A8DEA}" type="presParOf" srcId="{68FFA115-C374-488A-98E9-D3A2D5916C48}" destId="{10D7964C-9638-4335-BE32-4C5BDD3F57CD}" srcOrd="0" destOrd="0" presId="urn:microsoft.com/office/officeart/2005/8/layout/lProcess2"/>
    <dgm:cxn modelId="{A2A00324-0060-49D0-8D17-41CBF415F524}" type="presParOf" srcId="{68FFA115-C374-488A-98E9-D3A2D5916C48}" destId="{3DB571A9-AD2E-44ED-81B3-182D3AEB474A}" srcOrd="1" destOrd="0" presId="urn:microsoft.com/office/officeart/2005/8/layout/lProcess2"/>
    <dgm:cxn modelId="{BF65B35C-FE4D-4026-848C-E73D94471A0B}" type="presParOf" srcId="{68FFA115-C374-488A-98E9-D3A2D5916C48}" destId="{F0B42635-FBFC-4F3C-94C5-B43AF289F73B}" srcOrd="2" destOrd="0" presId="urn:microsoft.com/office/officeart/2005/8/layout/lProcess2"/>
    <dgm:cxn modelId="{299D3F49-A20C-4CD3-BCA7-BDF06249FF2C}" type="presParOf" srcId="{68FFA115-C374-488A-98E9-D3A2D5916C48}" destId="{A04F3D50-FC81-414C-B35F-A82703BD6434}" srcOrd="3" destOrd="0" presId="urn:microsoft.com/office/officeart/2005/8/layout/lProcess2"/>
    <dgm:cxn modelId="{33610812-7707-494B-8A3C-3113D4B21F24}" type="presParOf" srcId="{68FFA115-C374-488A-98E9-D3A2D5916C48}" destId="{87383B9D-7CEE-419E-8F5F-0A25695A29A4}" srcOrd="4" destOrd="0" presId="urn:microsoft.com/office/officeart/2005/8/layout/lProcess2"/>
    <dgm:cxn modelId="{7CEB5B32-84A2-406C-80EA-4F2C400E4AD7}" type="presParOf" srcId="{EA4E54FA-E22E-42DB-BC41-FE2AA6D59AE9}" destId="{76A264D1-A4ED-4FFB-8AE2-46C030FE1024}" srcOrd="1" destOrd="0" presId="urn:microsoft.com/office/officeart/2005/8/layout/lProcess2"/>
    <dgm:cxn modelId="{5FD65F29-0DE4-4015-9857-E325DE311367}" type="presParOf" srcId="{EA4E54FA-E22E-42DB-BC41-FE2AA6D59AE9}" destId="{DC46711D-4FC5-40A9-AAB0-3C6DE92651E7}" srcOrd="2" destOrd="0" presId="urn:microsoft.com/office/officeart/2005/8/layout/lProcess2"/>
    <dgm:cxn modelId="{4A641AB1-CCF5-4F47-A4E6-A7103625663C}" type="presParOf" srcId="{DC46711D-4FC5-40A9-AAB0-3C6DE92651E7}" destId="{F71E875E-38A6-48C4-A543-C7CD455E1DD3}" srcOrd="0" destOrd="0" presId="urn:microsoft.com/office/officeart/2005/8/layout/lProcess2"/>
    <dgm:cxn modelId="{1013520B-B08C-479C-A863-F98E92D2332D}" type="presParOf" srcId="{DC46711D-4FC5-40A9-AAB0-3C6DE92651E7}" destId="{903843DD-1B34-4A6B-94D5-2B9507A0F208}" srcOrd="1" destOrd="0" presId="urn:microsoft.com/office/officeart/2005/8/layout/lProcess2"/>
    <dgm:cxn modelId="{C5A58D8B-FF7C-4436-B6FE-CA8CA3E38646}" type="presParOf" srcId="{DC46711D-4FC5-40A9-AAB0-3C6DE92651E7}" destId="{EA5275DD-6558-44EC-80E3-B78954C5C0C2}" srcOrd="2" destOrd="0" presId="urn:microsoft.com/office/officeart/2005/8/layout/lProcess2"/>
    <dgm:cxn modelId="{7E54543E-1317-4790-9D80-B9CB6FF6A4E6}" type="presParOf" srcId="{EA5275DD-6558-44EC-80E3-B78954C5C0C2}" destId="{567F0E2D-03A7-431E-906E-2ECB330E1829}" srcOrd="0" destOrd="0" presId="urn:microsoft.com/office/officeart/2005/8/layout/lProcess2"/>
    <dgm:cxn modelId="{6BDB50ED-CF2E-493C-95AF-DBD2504CE0D7}" type="presParOf" srcId="{567F0E2D-03A7-431E-906E-2ECB330E1829}" destId="{0EF128AF-C33F-4E33-BFA1-B13A8D98DC22}" srcOrd="0" destOrd="0" presId="urn:microsoft.com/office/officeart/2005/8/layout/lProcess2"/>
    <dgm:cxn modelId="{F0DAEE69-0CDA-498F-9B3C-2E67C25F2854}" type="presParOf" srcId="{567F0E2D-03A7-431E-906E-2ECB330E1829}" destId="{6C7719BA-4CD9-4065-AE87-9D5435A342AB}" srcOrd="1" destOrd="0" presId="urn:microsoft.com/office/officeart/2005/8/layout/lProcess2"/>
    <dgm:cxn modelId="{D1D2E5B0-E607-4ED2-A76F-D4F6506DA728}" type="presParOf" srcId="{567F0E2D-03A7-431E-906E-2ECB330E1829}" destId="{941AFF51-5407-452C-BC94-15A0E7A14D8F}" srcOrd="2" destOrd="0" presId="urn:microsoft.com/office/officeart/2005/8/layout/lProcess2"/>
    <dgm:cxn modelId="{8576E853-8D1A-4B09-8967-5072DC5F60C0}" type="presParOf" srcId="{567F0E2D-03A7-431E-906E-2ECB330E1829}" destId="{2B43654A-E5C3-47BF-9A15-C171D0502FDE}" srcOrd="3" destOrd="0" presId="urn:microsoft.com/office/officeart/2005/8/layout/lProcess2"/>
    <dgm:cxn modelId="{359459D0-1112-4087-9845-D0CCDE1FF4DF}" type="presParOf" srcId="{567F0E2D-03A7-431E-906E-2ECB330E1829}" destId="{04635EB0-AAF1-4A06-BB10-E40A104FAB5C}" srcOrd="4" destOrd="0" presId="urn:microsoft.com/office/officeart/2005/8/layout/lProcess2"/>
    <dgm:cxn modelId="{84ED525E-F288-4CEF-8B93-D200387CE0F2}" type="presParOf" srcId="{EA4E54FA-E22E-42DB-BC41-FE2AA6D59AE9}" destId="{BB598FAB-DA2C-4B87-BFEF-6703FFFC2109}" srcOrd="3" destOrd="0" presId="urn:microsoft.com/office/officeart/2005/8/layout/lProcess2"/>
    <dgm:cxn modelId="{74A032A8-2815-4E02-9CDE-5642FB21E935}" type="presParOf" srcId="{EA4E54FA-E22E-42DB-BC41-FE2AA6D59AE9}" destId="{F98151BE-9080-4F19-9431-5AF0CE9820E1}" srcOrd="4" destOrd="0" presId="urn:microsoft.com/office/officeart/2005/8/layout/lProcess2"/>
    <dgm:cxn modelId="{E4D73065-C6D9-4456-9F17-FEFE782FC7ED}" type="presParOf" srcId="{F98151BE-9080-4F19-9431-5AF0CE9820E1}" destId="{143E25F3-0C99-4A9C-92F9-A2A0764D6738}" srcOrd="0" destOrd="0" presId="urn:microsoft.com/office/officeart/2005/8/layout/lProcess2"/>
    <dgm:cxn modelId="{AE6CF5ED-A36D-413B-BF0F-0BB0EACC9DC9}" type="presParOf" srcId="{F98151BE-9080-4F19-9431-5AF0CE9820E1}" destId="{3A8E938E-09C4-4AB0-8541-B99DCFA08237}" srcOrd="1" destOrd="0" presId="urn:microsoft.com/office/officeart/2005/8/layout/lProcess2"/>
    <dgm:cxn modelId="{6EB5D190-E692-45BF-8AA8-AEE89E432E8D}" type="presParOf" srcId="{F98151BE-9080-4F19-9431-5AF0CE9820E1}" destId="{17727F01-89FC-42D8-9885-3001451FFE31}" srcOrd="2" destOrd="0" presId="urn:microsoft.com/office/officeart/2005/8/layout/lProcess2"/>
    <dgm:cxn modelId="{1B1E884D-B890-4487-85FC-6F549F7C703E}" type="presParOf" srcId="{17727F01-89FC-42D8-9885-3001451FFE31}" destId="{7A3CC48A-68E9-4419-9470-7D8E5594CC0F}" srcOrd="0" destOrd="0" presId="urn:microsoft.com/office/officeart/2005/8/layout/lProcess2"/>
    <dgm:cxn modelId="{501F4DAA-2EE3-472A-9829-1F993A8DA3B3}" type="presParOf" srcId="{7A3CC48A-68E9-4419-9470-7D8E5594CC0F}" destId="{DC758686-C8C8-4536-AB12-01FDC2057CA0}" srcOrd="0" destOrd="0" presId="urn:microsoft.com/office/officeart/2005/8/layout/lProcess2"/>
    <dgm:cxn modelId="{AF747293-6CA0-4363-8EDB-232C84535801}" type="presParOf" srcId="{7A3CC48A-68E9-4419-9470-7D8E5594CC0F}" destId="{732DE4F8-F22D-466D-9C70-43CAA0381362}" srcOrd="1" destOrd="0" presId="urn:microsoft.com/office/officeart/2005/8/layout/lProcess2"/>
    <dgm:cxn modelId="{3BDC8899-B583-420A-BDE1-F4AEF6DD8455}" type="presParOf" srcId="{7A3CC48A-68E9-4419-9470-7D8E5594CC0F}" destId="{15106A72-97E2-4280-B1D7-51169714E4D3}" srcOrd="2" destOrd="0" presId="urn:microsoft.com/office/officeart/2005/8/layout/lProcess2"/>
    <dgm:cxn modelId="{5305CB1F-21EB-4AD2-A311-90BB85641E05}" type="presParOf" srcId="{7A3CC48A-68E9-4419-9470-7D8E5594CC0F}" destId="{DE486049-EED5-4468-88E2-0ED2192B5EEA}" srcOrd="3" destOrd="0" presId="urn:microsoft.com/office/officeart/2005/8/layout/lProcess2"/>
    <dgm:cxn modelId="{949EC01E-6C80-426F-877C-AF3B9523F743}" type="presParOf" srcId="{7A3CC48A-68E9-4419-9470-7D8E5594CC0F}" destId="{77B17622-9ECB-4825-9D31-FA82B9EA342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7C4A2-1D74-4CF7-8F10-3A67982F0D23}">
      <dsp:nvSpPr>
        <dsp:cNvPr id="0" name=""/>
        <dsp:cNvSpPr/>
      </dsp:nvSpPr>
      <dsp:spPr>
        <a:xfrm>
          <a:off x="5254" y="0"/>
          <a:ext cx="5054279" cy="42211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IE" sz="5400" kern="1200" dirty="0"/>
            <a:t>Nodes</a:t>
          </a:r>
        </a:p>
      </dsp:txBody>
      <dsp:txXfrm>
        <a:off x="5254" y="0"/>
        <a:ext cx="5054279" cy="1266348"/>
      </dsp:txXfrm>
    </dsp:sp>
    <dsp:sp modelId="{1C1AF25C-E5EE-4E24-9E10-E6D4C59FB5FD}">
      <dsp:nvSpPr>
        <dsp:cNvPr id="0" name=""/>
        <dsp:cNvSpPr/>
      </dsp:nvSpPr>
      <dsp:spPr>
        <a:xfrm>
          <a:off x="510682" y="1267585"/>
          <a:ext cx="4043423" cy="12727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IE" sz="3100" kern="1200" dirty="0"/>
            <a:t>Where fields are placed in the XML</a:t>
          </a:r>
        </a:p>
      </dsp:txBody>
      <dsp:txXfrm>
        <a:off x="547959" y="1304862"/>
        <a:ext cx="3968869" cy="1198184"/>
      </dsp:txXfrm>
    </dsp:sp>
    <dsp:sp modelId="{58BE430F-D6BE-41F9-B2F9-AE27C5F40DD1}">
      <dsp:nvSpPr>
        <dsp:cNvPr id="0" name=""/>
        <dsp:cNvSpPr/>
      </dsp:nvSpPr>
      <dsp:spPr>
        <a:xfrm>
          <a:off x="510682" y="2736129"/>
          <a:ext cx="4043423" cy="1272738"/>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IE" sz="3100" kern="1200" dirty="0"/>
            <a:t>Physical model</a:t>
          </a:r>
        </a:p>
      </dsp:txBody>
      <dsp:txXfrm>
        <a:off x="547959" y="2773406"/>
        <a:ext cx="3968869" cy="1198184"/>
      </dsp:txXfrm>
    </dsp:sp>
    <dsp:sp modelId="{9D619E2F-6148-4E7C-B302-7F8158BB78A2}">
      <dsp:nvSpPr>
        <dsp:cNvPr id="0" name=""/>
        <dsp:cNvSpPr/>
      </dsp:nvSpPr>
      <dsp:spPr>
        <a:xfrm>
          <a:off x="5438604" y="0"/>
          <a:ext cx="5054279" cy="42211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IE" sz="5400" kern="1200" dirty="0"/>
            <a:t>Business Entities</a:t>
          </a:r>
        </a:p>
      </dsp:txBody>
      <dsp:txXfrm>
        <a:off x="5438604" y="0"/>
        <a:ext cx="5054279" cy="1266348"/>
      </dsp:txXfrm>
    </dsp:sp>
    <dsp:sp modelId="{F44B3146-43AB-4CB1-A052-938A787661BF}">
      <dsp:nvSpPr>
        <dsp:cNvPr id="0" name=""/>
        <dsp:cNvSpPr/>
      </dsp:nvSpPr>
      <dsp:spPr>
        <a:xfrm>
          <a:off x="5944032" y="1267585"/>
          <a:ext cx="4043423" cy="12727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IE" sz="3100" kern="1200" dirty="0"/>
            <a:t>How fields combine to form business concepts</a:t>
          </a:r>
        </a:p>
      </dsp:txBody>
      <dsp:txXfrm>
        <a:off x="5981309" y="1304862"/>
        <a:ext cx="3968869" cy="1198184"/>
      </dsp:txXfrm>
    </dsp:sp>
    <dsp:sp modelId="{238E60B1-53E7-46A2-A62B-DA6F450DB569}">
      <dsp:nvSpPr>
        <dsp:cNvPr id="0" name=""/>
        <dsp:cNvSpPr/>
      </dsp:nvSpPr>
      <dsp:spPr>
        <a:xfrm>
          <a:off x="5944032" y="2736129"/>
          <a:ext cx="4043423" cy="1272738"/>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IE" sz="3100" kern="1200" dirty="0"/>
            <a:t>Logical model</a:t>
          </a:r>
        </a:p>
      </dsp:txBody>
      <dsp:txXfrm>
        <a:off x="5981309" y="2773406"/>
        <a:ext cx="3968869" cy="1198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6220B-2BA5-477C-8ECC-1BA9CD162E47}">
      <dsp:nvSpPr>
        <dsp:cNvPr id="0" name=""/>
        <dsp:cNvSpPr/>
      </dsp:nvSpPr>
      <dsp:spPr>
        <a:xfrm>
          <a:off x="1281" y="0"/>
          <a:ext cx="3331928" cy="42211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IE" sz="3900" kern="1200" dirty="0"/>
            <a:t>Physical Model</a:t>
          </a:r>
        </a:p>
      </dsp:txBody>
      <dsp:txXfrm>
        <a:off x="1281" y="0"/>
        <a:ext cx="3331928" cy="1266348"/>
      </dsp:txXfrm>
    </dsp:sp>
    <dsp:sp modelId="{10D7964C-9638-4335-BE32-4C5BDD3F57CD}">
      <dsp:nvSpPr>
        <dsp:cNvPr id="0" name=""/>
        <dsp:cNvSpPr/>
      </dsp:nvSpPr>
      <dsp:spPr>
        <a:xfrm>
          <a:off x="334474" y="1266709"/>
          <a:ext cx="2665542" cy="82928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IE" sz="2700" kern="1200" dirty="0"/>
            <a:t>Nodes</a:t>
          </a:r>
        </a:p>
      </dsp:txBody>
      <dsp:txXfrm>
        <a:off x="358763" y="1290998"/>
        <a:ext cx="2616964" cy="780711"/>
      </dsp:txXfrm>
    </dsp:sp>
    <dsp:sp modelId="{F0B42635-FBFC-4F3C-94C5-B43AF289F73B}">
      <dsp:nvSpPr>
        <dsp:cNvPr id="0" name=""/>
        <dsp:cNvSpPr/>
      </dsp:nvSpPr>
      <dsp:spPr>
        <a:xfrm>
          <a:off x="334474" y="2223581"/>
          <a:ext cx="2665542" cy="82928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IE" sz="2700" kern="1200" dirty="0"/>
            <a:t>Fields</a:t>
          </a:r>
        </a:p>
      </dsp:txBody>
      <dsp:txXfrm>
        <a:off x="358763" y="2247870"/>
        <a:ext cx="2616964" cy="780711"/>
      </dsp:txXfrm>
    </dsp:sp>
    <dsp:sp modelId="{87383B9D-7CEE-419E-8F5F-0A25695A29A4}">
      <dsp:nvSpPr>
        <dsp:cNvPr id="0" name=""/>
        <dsp:cNvSpPr/>
      </dsp:nvSpPr>
      <dsp:spPr>
        <a:xfrm>
          <a:off x="334474" y="3180453"/>
          <a:ext cx="2665542" cy="829289"/>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IE" sz="2700" kern="1200" dirty="0"/>
            <a:t>XML Generation</a:t>
          </a:r>
        </a:p>
      </dsp:txBody>
      <dsp:txXfrm>
        <a:off x="358763" y="3204742"/>
        <a:ext cx="2616964" cy="780711"/>
      </dsp:txXfrm>
    </dsp:sp>
    <dsp:sp modelId="{F71E875E-38A6-48C4-A543-C7CD455E1DD3}">
      <dsp:nvSpPr>
        <dsp:cNvPr id="0" name=""/>
        <dsp:cNvSpPr/>
      </dsp:nvSpPr>
      <dsp:spPr>
        <a:xfrm>
          <a:off x="3583104" y="0"/>
          <a:ext cx="3331928" cy="42211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IE" sz="3900" kern="1200" dirty="0"/>
            <a:t>Logical model</a:t>
          </a:r>
        </a:p>
      </dsp:txBody>
      <dsp:txXfrm>
        <a:off x="3583104" y="0"/>
        <a:ext cx="3331928" cy="1266348"/>
      </dsp:txXfrm>
    </dsp:sp>
    <dsp:sp modelId="{0EF128AF-C33F-4E33-BFA1-B13A8D98DC22}">
      <dsp:nvSpPr>
        <dsp:cNvPr id="0" name=""/>
        <dsp:cNvSpPr/>
      </dsp:nvSpPr>
      <dsp:spPr>
        <a:xfrm>
          <a:off x="3916297" y="1266709"/>
          <a:ext cx="2665542" cy="82928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IE" sz="2700" kern="1200" dirty="0"/>
            <a:t>Business Entities</a:t>
          </a:r>
        </a:p>
      </dsp:txBody>
      <dsp:txXfrm>
        <a:off x="3940586" y="1290998"/>
        <a:ext cx="2616964" cy="780711"/>
      </dsp:txXfrm>
    </dsp:sp>
    <dsp:sp modelId="{941AFF51-5407-452C-BC94-15A0E7A14D8F}">
      <dsp:nvSpPr>
        <dsp:cNvPr id="0" name=""/>
        <dsp:cNvSpPr/>
      </dsp:nvSpPr>
      <dsp:spPr>
        <a:xfrm>
          <a:off x="3916297" y="2223581"/>
          <a:ext cx="2665542" cy="82928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IE" sz="2700" kern="1200" dirty="0"/>
            <a:t>Fields</a:t>
          </a:r>
        </a:p>
      </dsp:txBody>
      <dsp:txXfrm>
        <a:off x="3940586" y="2247870"/>
        <a:ext cx="2616964" cy="780711"/>
      </dsp:txXfrm>
    </dsp:sp>
    <dsp:sp modelId="{04635EB0-AAF1-4A06-BB10-E40A104FAB5C}">
      <dsp:nvSpPr>
        <dsp:cNvPr id="0" name=""/>
        <dsp:cNvSpPr/>
      </dsp:nvSpPr>
      <dsp:spPr>
        <a:xfrm>
          <a:off x="3916297" y="3180453"/>
          <a:ext cx="2665542" cy="829289"/>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IE" sz="2700" kern="1200" dirty="0"/>
            <a:t>Cross-referencing</a:t>
          </a:r>
        </a:p>
      </dsp:txBody>
      <dsp:txXfrm>
        <a:off x="3940586" y="3204742"/>
        <a:ext cx="2616964" cy="780711"/>
      </dsp:txXfrm>
    </dsp:sp>
    <dsp:sp modelId="{143E25F3-0C99-4A9C-92F9-A2A0764D6738}">
      <dsp:nvSpPr>
        <dsp:cNvPr id="0" name=""/>
        <dsp:cNvSpPr/>
      </dsp:nvSpPr>
      <dsp:spPr>
        <a:xfrm>
          <a:off x="7164927" y="0"/>
          <a:ext cx="3331928" cy="42211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IE" sz="3900" kern="1200" dirty="0"/>
            <a:t>Visual Model</a:t>
          </a:r>
        </a:p>
      </dsp:txBody>
      <dsp:txXfrm>
        <a:off x="7164927" y="0"/>
        <a:ext cx="3331928" cy="1266348"/>
      </dsp:txXfrm>
    </dsp:sp>
    <dsp:sp modelId="{DC758686-C8C8-4536-AB12-01FDC2057CA0}">
      <dsp:nvSpPr>
        <dsp:cNvPr id="0" name=""/>
        <dsp:cNvSpPr/>
      </dsp:nvSpPr>
      <dsp:spPr>
        <a:xfrm>
          <a:off x="7498120" y="1266709"/>
          <a:ext cx="2665542" cy="82928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IE" sz="2700" kern="1200" dirty="0"/>
            <a:t>Display Groups</a:t>
          </a:r>
        </a:p>
      </dsp:txBody>
      <dsp:txXfrm>
        <a:off x="7522409" y="1290998"/>
        <a:ext cx="2616964" cy="780711"/>
      </dsp:txXfrm>
    </dsp:sp>
    <dsp:sp modelId="{15106A72-97E2-4280-B1D7-51169714E4D3}">
      <dsp:nvSpPr>
        <dsp:cNvPr id="0" name=""/>
        <dsp:cNvSpPr/>
      </dsp:nvSpPr>
      <dsp:spPr>
        <a:xfrm>
          <a:off x="7498120" y="2223581"/>
          <a:ext cx="2665542" cy="82928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IE" sz="2700" kern="1200" dirty="0"/>
            <a:t>Fields</a:t>
          </a:r>
        </a:p>
      </dsp:txBody>
      <dsp:txXfrm>
        <a:off x="7522409" y="2247870"/>
        <a:ext cx="2616964" cy="780711"/>
      </dsp:txXfrm>
    </dsp:sp>
    <dsp:sp modelId="{77B17622-9ECB-4825-9D31-FA82B9EA3422}">
      <dsp:nvSpPr>
        <dsp:cNvPr id="0" name=""/>
        <dsp:cNvSpPr/>
      </dsp:nvSpPr>
      <dsp:spPr>
        <a:xfrm>
          <a:off x="7498120" y="3180453"/>
          <a:ext cx="2665542" cy="829289"/>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IE" sz="2700" kern="1200" dirty="0"/>
            <a:t>Forms</a:t>
          </a:r>
        </a:p>
      </dsp:txBody>
      <dsp:txXfrm>
        <a:off x="7522409" y="3204742"/>
        <a:ext cx="2616964" cy="78071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9EDDC-FF65-49CF-A899-9060358C93A8}" type="datetimeFigureOut">
              <a:rPr lang="en-IE" smtClean="0"/>
              <a:t>19/06/2024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60095-E1D8-4FAE-A535-4F194BD76B9F}" type="slidenum">
              <a:rPr lang="en-IE" smtClean="0"/>
              <a:t>‹#›</a:t>
            </a:fld>
            <a:endParaRPr lang="en-IE"/>
          </a:p>
        </p:txBody>
      </p:sp>
    </p:spTree>
    <p:extLst>
      <p:ext uri="{BB962C8B-B14F-4D97-AF65-F5344CB8AC3E}">
        <p14:creationId xmlns:p14="http://schemas.microsoft.com/office/powerpoint/2010/main" val="318412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IE"/>
          </a:p>
        </p:txBody>
      </p:sp>
      <p:sp>
        <p:nvSpPr>
          <p:cNvPr id="4" name="Slide Number Placeholder 3"/>
          <p:cNvSpPr>
            <a:spLocks noGrp="1"/>
          </p:cNvSpPr>
          <p:nvPr>
            <p:ph type="sldNum" sz="quarter" idx="10"/>
          </p:nvPr>
        </p:nvSpPr>
        <p:spPr/>
        <p:txBody>
          <a:bodyPr/>
          <a:lstStyle/>
          <a:p>
            <a:fld id="{8DA60095-E1D8-4FAE-A535-4F194BD76B9F}" type="slidenum">
              <a:rPr lang="en-IE" smtClean="0"/>
              <a:t>1</a:t>
            </a:fld>
            <a:endParaRPr lang="en-IE"/>
          </a:p>
        </p:txBody>
      </p:sp>
    </p:spTree>
    <p:extLst>
      <p:ext uri="{BB962C8B-B14F-4D97-AF65-F5344CB8AC3E}">
        <p14:creationId xmlns:p14="http://schemas.microsoft.com/office/powerpoint/2010/main" val="392930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DA60095-E1D8-4FAE-A535-4F194BD76B9F}" type="slidenum">
              <a:rPr lang="en-IE" smtClean="0"/>
              <a:t>2</a:t>
            </a:fld>
            <a:endParaRPr lang="en-IE"/>
          </a:p>
        </p:txBody>
      </p:sp>
    </p:spTree>
    <p:extLst>
      <p:ext uri="{BB962C8B-B14F-4D97-AF65-F5344CB8AC3E}">
        <p14:creationId xmlns:p14="http://schemas.microsoft.com/office/powerpoint/2010/main" val="407529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DA60095-E1D8-4FAE-A535-4F194BD76B9F}" type="slidenum">
              <a:rPr lang="en-IE" smtClean="0"/>
              <a:t>3</a:t>
            </a:fld>
            <a:endParaRPr lang="en-IE"/>
          </a:p>
        </p:txBody>
      </p:sp>
    </p:spTree>
    <p:extLst>
      <p:ext uri="{BB962C8B-B14F-4D97-AF65-F5344CB8AC3E}">
        <p14:creationId xmlns:p14="http://schemas.microsoft.com/office/powerpoint/2010/main" val="138868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DA60095-E1D8-4FAE-A535-4F194BD76B9F}" type="slidenum">
              <a:rPr lang="en-IE" smtClean="0"/>
              <a:t>5</a:t>
            </a:fld>
            <a:endParaRPr lang="en-IE"/>
          </a:p>
        </p:txBody>
      </p:sp>
    </p:spTree>
    <p:extLst>
      <p:ext uri="{BB962C8B-B14F-4D97-AF65-F5344CB8AC3E}">
        <p14:creationId xmlns:p14="http://schemas.microsoft.com/office/powerpoint/2010/main" val="114064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DA60095-E1D8-4FAE-A535-4F194BD76B9F}" type="slidenum">
              <a:rPr lang="en-IE" smtClean="0"/>
              <a:t>8</a:t>
            </a:fld>
            <a:endParaRPr lang="en-IE"/>
          </a:p>
        </p:txBody>
      </p:sp>
    </p:spTree>
    <p:extLst>
      <p:ext uri="{BB962C8B-B14F-4D97-AF65-F5344CB8AC3E}">
        <p14:creationId xmlns:p14="http://schemas.microsoft.com/office/powerpoint/2010/main" val="2897826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p:nvPr>
        </p:nvSpPr>
        <p:spPr>
          <a:xfrm>
            <a:off x="1160585" y="1532670"/>
            <a:ext cx="9144000" cy="2387600"/>
          </a:xfrm>
        </p:spPr>
        <p:txBody>
          <a:bodyPr anchor="b">
            <a:normAutofit/>
          </a:bodyPr>
          <a:lstStyle>
            <a:lvl1pPr algn="l">
              <a:defRPr sz="4000" b="0" cap="all" baseline="0">
                <a:solidFill>
                  <a:schemeClr val="bg1"/>
                </a:solidFill>
                <a:latin typeface="+mn-lt"/>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p:nvPr>
        </p:nvSpPr>
        <p:spPr>
          <a:xfrm>
            <a:off x="1160585" y="4012345"/>
            <a:ext cx="9144000" cy="1655762"/>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U"/>
          </a:p>
        </p:txBody>
      </p:sp>
    </p:spTree>
    <p:extLst>
      <p:ext uri="{BB962C8B-B14F-4D97-AF65-F5344CB8AC3E}">
        <p14:creationId xmlns:p14="http://schemas.microsoft.com/office/powerpoint/2010/main" val="402725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extLst>
              <a:ext uri="{96DAC541-7B7A-43D3-8B79-37D633B846F1}">
                <asvg:svgBlip xmlns:asvg="http://schemas.microsoft.com/office/drawing/2016/SVG/main" r:embed="rId3"/>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hasCustomPrompt="1"/>
          </p:nvPr>
        </p:nvSpPr>
        <p:spPr>
          <a:xfrm>
            <a:off x="1160585" y="1103692"/>
            <a:ext cx="9144000" cy="2387600"/>
          </a:xfrm>
        </p:spPr>
        <p:txBody>
          <a:bodyPr anchor="b">
            <a:normAutofit/>
          </a:bodyPr>
          <a:lstStyle>
            <a:lvl1pPr algn="l">
              <a:defRPr sz="4000" b="0" cap="all" baseline="0">
                <a:solidFill>
                  <a:schemeClr val="bg1"/>
                </a:solidFill>
                <a:latin typeface="+mn-lt"/>
              </a:defRPr>
            </a:lvl1pPr>
          </a:lstStyle>
          <a:p>
            <a:r>
              <a:rPr lang="en-GB"/>
              <a:t>Thank you</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hasCustomPrompt="1"/>
          </p:nvPr>
        </p:nvSpPr>
        <p:spPr>
          <a:xfrm>
            <a:off x="1160585" y="3583367"/>
            <a:ext cx="9144000" cy="1655762"/>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Further information, links</a:t>
            </a:r>
            <a:endParaRPr lang="en-LU"/>
          </a:p>
        </p:txBody>
      </p:sp>
    </p:spTree>
    <p:extLst>
      <p:ext uri="{BB962C8B-B14F-4D97-AF65-F5344CB8AC3E}">
        <p14:creationId xmlns:p14="http://schemas.microsoft.com/office/powerpoint/2010/main" val="269581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p:nvPr>
        </p:nvSpPr>
        <p:spPr>
          <a:xfrm>
            <a:off x="1160585" y="1532670"/>
            <a:ext cx="9144000" cy="2387600"/>
          </a:xfrm>
        </p:spPr>
        <p:txBody>
          <a:bodyPr anchor="b">
            <a:normAutofit/>
          </a:bodyPr>
          <a:lstStyle>
            <a:lvl1pPr algn="l">
              <a:defRPr sz="4000" b="0" cap="all" baseline="0">
                <a:solidFill>
                  <a:schemeClr val="accent2"/>
                </a:solidFill>
                <a:latin typeface="+mn-lt"/>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p:nvPr>
        </p:nvSpPr>
        <p:spPr>
          <a:xfrm>
            <a:off x="1160585" y="4012345"/>
            <a:ext cx="9144000" cy="1655762"/>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U"/>
          </a:p>
        </p:txBody>
      </p:sp>
    </p:spTree>
    <p:extLst>
      <p:ext uri="{BB962C8B-B14F-4D97-AF65-F5344CB8AC3E}">
        <p14:creationId xmlns:p14="http://schemas.microsoft.com/office/powerpoint/2010/main" val="640033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FBAC-DE93-F844-95F3-30AB7E2F3B08}"/>
              </a:ext>
            </a:extLst>
          </p:cNvPr>
          <p:cNvSpPr>
            <a:spLocks noGrp="1"/>
          </p:cNvSpPr>
          <p:nvPr>
            <p:ph type="title"/>
          </p:nvPr>
        </p:nvSpPr>
        <p:spPr/>
        <p:txBody>
          <a:bodyPr/>
          <a:lstStyle/>
          <a:p>
            <a:r>
              <a:rPr lang="en-GB"/>
              <a:t>Click to edit Master title style</a:t>
            </a:r>
            <a:endParaRPr lang="en-LU"/>
          </a:p>
        </p:txBody>
      </p:sp>
      <p:sp>
        <p:nvSpPr>
          <p:cNvPr id="3" name="Date Placeholder 2">
            <a:extLst>
              <a:ext uri="{FF2B5EF4-FFF2-40B4-BE49-F238E27FC236}">
                <a16:creationId xmlns:a16="http://schemas.microsoft.com/office/drawing/2014/main" id="{1A67CE2E-BE24-854C-B714-915A9B5D8A3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2D65E98-6DB3-5D45-B179-0B28BF6D6CB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E47D241-0C09-EF40-BDD4-8F1F3E2A5A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A000F1C4-C3F0-1E42-96E2-CF97375B702E}"/>
              </a:ext>
            </a:extLst>
          </p:cNvPr>
          <p:cNvSpPr>
            <a:spLocks noGrp="1"/>
          </p:cNvSpPr>
          <p:nvPr>
            <p:ph sz="quarter" idx="13"/>
          </p:nvPr>
        </p:nvSpPr>
        <p:spPr>
          <a:xfrm>
            <a:off x="838200" y="1805355"/>
            <a:ext cx="10498138" cy="42207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Tree>
    <p:extLst>
      <p:ext uri="{BB962C8B-B14F-4D97-AF65-F5344CB8AC3E}">
        <p14:creationId xmlns:p14="http://schemas.microsoft.com/office/powerpoint/2010/main" val="269306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006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CBD7DA7-BB3E-ED40-A44A-2D14885A0B70}"/>
              </a:ext>
            </a:extLst>
          </p:cNvPr>
          <p:cNvSpPr/>
          <p:nvPr userDrawn="1"/>
        </p:nvSpPr>
        <p:spPr>
          <a:xfrm>
            <a:off x="5123210" y="-50370"/>
            <a:ext cx="7074978" cy="6420452"/>
          </a:xfrm>
          <a:custGeom>
            <a:avLst/>
            <a:gdLst>
              <a:gd name="connsiteX0" fmla="*/ 7055142 w 7055142"/>
              <a:gd name="connsiteY0" fmla="*/ 6333688 h 6350466"/>
              <a:gd name="connsiteX1" fmla="*/ 0 w 7055142"/>
              <a:gd name="connsiteY1" fmla="*/ 6350466 h 6350466"/>
              <a:gd name="connsiteX2" fmla="*/ 2072081 w 7055142"/>
              <a:gd name="connsiteY2" fmla="*/ 0 h 6350466"/>
              <a:gd name="connsiteX3" fmla="*/ 7055142 w 7055142"/>
              <a:gd name="connsiteY3" fmla="*/ 0 h 6350466"/>
              <a:gd name="connsiteX4" fmla="*/ 7055142 w 7055142"/>
              <a:gd name="connsiteY4" fmla="*/ 6333688 h 6350466"/>
              <a:gd name="connsiteX0" fmla="*/ 7038083 w 7055142"/>
              <a:gd name="connsiteY0" fmla="*/ 6357572 h 6357572"/>
              <a:gd name="connsiteX1" fmla="*/ 0 w 7055142"/>
              <a:gd name="connsiteY1" fmla="*/ 6350466 h 6357572"/>
              <a:gd name="connsiteX2" fmla="*/ 2072081 w 7055142"/>
              <a:gd name="connsiteY2" fmla="*/ 0 h 6357572"/>
              <a:gd name="connsiteX3" fmla="*/ 7055142 w 7055142"/>
              <a:gd name="connsiteY3" fmla="*/ 0 h 6357572"/>
              <a:gd name="connsiteX4" fmla="*/ 7038083 w 7055142"/>
              <a:gd name="connsiteY4" fmla="*/ 6357572 h 6357572"/>
              <a:gd name="connsiteX0" fmla="*/ 7051731 w 7068790"/>
              <a:gd name="connsiteY0" fmla="*/ 6357572 h 6357572"/>
              <a:gd name="connsiteX1" fmla="*/ 0 w 7068790"/>
              <a:gd name="connsiteY1" fmla="*/ 6350466 h 6357572"/>
              <a:gd name="connsiteX2" fmla="*/ 2085729 w 7068790"/>
              <a:gd name="connsiteY2" fmla="*/ 0 h 6357572"/>
              <a:gd name="connsiteX3" fmla="*/ 7068790 w 7068790"/>
              <a:gd name="connsiteY3" fmla="*/ 0 h 6357572"/>
              <a:gd name="connsiteX4" fmla="*/ 7051731 w 7068790"/>
              <a:gd name="connsiteY4" fmla="*/ 6357572 h 6357572"/>
              <a:gd name="connsiteX0" fmla="*/ 7051731 w 7068790"/>
              <a:gd name="connsiteY0" fmla="*/ 6357572 h 6360702"/>
              <a:gd name="connsiteX1" fmla="*/ 0 w 7068790"/>
              <a:gd name="connsiteY1" fmla="*/ 6360702 h 6360702"/>
              <a:gd name="connsiteX2" fmla="*/ 2085729 w 7068790"/>
              <a:gd name="connsiteY2" fmla="*/ 0 h 6360702"/>
              <a:gd name="connsiteX3" fmla="*/ 7068790 w 7068790"/>
              <a:gd name="connsiteY3" fmla="*/ 0 h 6360702"/>
              <a:gd name="connsiteX4" fmla="*/ 7051731 w 7068790"/>
              <a:gd name="connsiteY4" fmla="*/ 6357572 h 6360702"/>
              <a:gd name="connsiteX0" fmla="*/ 7074978 w 7074978"/>
              <a:gd name="connsiteY0" fmla="*/ 6361411 h 6361411"/>
              <a:gd name="connsiteX1" fmla="*/ 0 w 7074978"/>
              <a:gd name="connsiteY1" fmla="*/ 6360702 h 6361411"/>
              <a:gd name="connsiteX2" fmla="*/ 2085729 w 7074978"/>
              <a:gd name="connsiteY2" fmla="*/ 0 h 6361411"/>
              <a:gd name="connsiteX3" fmla="*/ 7068790 w 7074978"/>
              <a:gd name="connsiteY3" fmla="*/ 0 h 6361411"/>
              <a:gd name="connsiteX4" fmla="*/ 7074978 w 7074978"/>
              <a:gd name="connsiteY4" fmla="*/ 6361411 h 636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4978" h="6361411">
                <a:moveTo>
                  <a:pt x="7074978" y="6361411"/>
                </a:moveTo>
                <a:lnTo>
                  <a:pt x="0" y="6360702"/>
                </a:lnTo>
                <a:lnTo>
                  <a:pt x="2085729" y="0"/>
                </a:lnTo>
                <a:lnTo>
                  <a:pt x="7068790" y="0"/>
                </a:lnTo>
                <a:cubicBezTo>
                  <a:pt x="7063197" y="2119618"/>
                  <a:pt x="7063793" y="4266960"/>
                  <a:pt x="7074978" y="6361411"/>
                </a:cubicBezTo>
                <a:close/>
              </a:path>
            </a:pathLst>
          </a:cu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Content Placeholder 14">
            <a:extLst>
              <a:ext uri="{FF2B5EF4-FFF2-40B4-BE49-F238E27FC236}">
                <a16:creationId xmlns:a16="http://schemas.microsoft.com/office/drawing/2014/main" id="{C3E2C0A5-5D30-8444-BE0B-E10A6C1AAD80}"/>
              </a:ext>
            </a:extLst>
          </p:cNvPr>
          <p:cNvSpPr>
            <a:spLocks noGrp="1"/>
          </p:cNvSpPr>
          <p:nvPr>
            <p:ph sz="quarter" idx="13"/>
          </p:nvPr>
        </p:nvSpPr>
        <p:spPr>
          <a:xfrm>
            <a:off x="6972300" y="1025611"/>
            <a:ext cx="4876800" cy="5006889"/>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Tree>
    <p:extLst>
      <p:ext uri="{BB962C8B-B14F-4D97-AF65-F5344CB8AC3E}">
        <p14:creationId xmlns:p14="http://schemas.microsoft.com/office/powerpoint/2010/main" val="392347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Espace réservé pour une image  5">
            <a:extLst>
              <a:ext uri="{FF2B5EF4-FFF2-40B4-BE49-F238E27FC236}">
                <a16:creationId xmlns:a16="http://schemas.microsoft.com/office/drawing/2014/main" id="{8E473C42-9031-4A44-9525-A95D35D49600}"/>
              </a:ext>
            </a:extLst>
          </p:cNvPr>
          <p:cNvSpPr>
            <a:spLocks noGrp="1"/>
          </p:cNvSpPr>
          <p:nvPr>
            <p:ph type="pic" sz="quarter" idx="13"/>
          </p:nvPr>
        </p:nvSpPr>
        <p:spPr>
          <a:xfrm>
            <a:off x="5174253" y="-2"/>
            <a:ext cx="7014949" cy="6363433"/>
          </a:xfrm>
          <a:custGeom>
            <a:avLst/>
            <a:gdLst>
              <a:gd name="connsiteX0" fmla="*/ 0 w 6418670"/>
              <a:gd name="connsiteY0" fmla="*/ 6375401 h 6375401"/>
              <a:gd name="connsiteX1" fmla="*/ 1593850 w 6418670"/>
              <a:gd name="connsiteY1" fmla="*/ 0 h 6375401"/>
              <a:gd name="connsiteX2" fmla="*/ 6418670 w 6418670"/>
              <a:gd name="connsiteY2" fmla="*/ 0 h 6375401"/>
              <a:gd name="connsiteX3" fmla="*/ 4824820 w 6418670"/>
              <a:gd name="connsiteY3" fmla="*/ 6375401 h 6375401"/>
              <a:gd name="connsiteX4" fmla="*/ 0 w 6418670"/>
              <a:gd name="connsiteY4" fmla="*/ 6375401 h 6375401"/>
              <a:gd name="connsiteX0" fmla="*/ 0 w 6419158"/>
              <a:gd name="connsiteY0" fmla="*/ 6375401 h 6383217"/>
              <a:gd name="connsiteX1" fmla="*/ 1593850 w 6419158"/>
              <a:gd name="connsiteY1" fmla="*/ 0 h 6383217"/>
              <a:gd name="connsiteX2" fmla="*/ 6418670 w 6419158"/>
              <a:gd name="connsiteY2" fmla="*/ 0 h 6383217"/>
              <a:gd name="connsiteX3" fmla="*/ 6419158 w 6419158"/>
              <a:gd name="connsiteY3" fmla="*/ 6383217 h 6383217"/>
              <a:gd name="connsiteX4" fmla="*/ 0 w 6419158"/>
              <a:gd name="connsiteY4" fmla="*/ 6375401 h 6383217"/>
              <a:gd name="connsiteX0" fmla="*/ 0 w 6825558"/>
              <a:gd name="connsiteY0" fmla="*/ 6383217 h 6383217"/>
              <a:gd name="connsiteX1" fmla="*/ 2000250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51758 w 6825558"/>
              <a:gd name="connsiteY1" fmla="*/ 15631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43943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982160"/>
              <a:gd name="connsiteY0" fmla="*/ 6394403 h 6394403"/>
              <a:gd name="connsiteX1" fmla="*/ 2000545 w 6982160"/>
              <a:gd name="connsiteY1" fmla="*/ 0 h 6394403"/>
              <a:gd name="connsiteX2" fmla="*/ 6981672 w 6982160"/>
              <a:gd name="connsiteY2" fmla="*/ 0 h 6394403"/>
              <a:gd name="connsiteX3" fmla="*/ 6982160 w 6982160"/>
              <a:gd name="connsiteY3" fmla="*/ 6383217 h 6394403"/>
              <a:gd name="connsiteX4" fmla="*/ 0 w 6982160"/>
              <a:gd name="connsiteY4" fmla="*/ 6394403 h 6394403"/>
              <a:gd name="connsiteX0" fmla="*/ 0 w 7036758"/>
              <a:gd name="connsiteY0" fmla="*/ 6378023 h 6383217"/>
              <a:gd name="connsiteX1" fmla="*/ 2055143 w 7036758"/>
              <a:gd name="connsiteY1" fmla="*/ 0 h 6383217"/>
              <a:gd name="connsiteX2" fmla="*/ 7036270 w 7036758"/>
              <a:gd name="connsiteY2" fmla="*/ 0 h 6383217"/>
              <a:gd name="connsiteX3" fmla="*/ 7036758 w 7036758"/>
              <a:gd name="connsiteY3" fmla="*/ 6383217 h 6383217"/>
              <a:gd name="connsiteX4" fmla="*/ 0 w 7036758"/>
              <a:gd name="connsiteY4" fmla="*/ 6378023 h 638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758" h="6383217">
                <a:moveTo>
                  <a:pt x="0" y="6378023"/>
                </a:moveTo>
                <a:lnTo>
                  <a:pt x="2055143" y="0"/>
                </a:lnTo>
                <a:lnTo>
                  <a:pt x="7036270" y="0"/>
                </a:lnTo>
                <a:cubicBezTo>
                  <a:pt x="7036433" y="2127739"/>
                  <a:pt x="7036595" y="4255478"/>
                  <a:pt x="7036758" y="6383217"/>
                </a:cubicBezTo>
                <a:lnTo>
                  <a:pt x="0" y="6378023"/>
                </a:lnTo>
                <a:close/>
              </a:path>
            </a:pathLst>
          </a:custGeom>
          <a:solidFill>
            <a:srgbClr val="EFF2F7"/>
          </a:solidFill>
        </p:spPr>
        <p:txBody>
          <a:bodyPr/>
          <a:lstStyle>
            <a:lvl1pPr>
              <a:defRPr>
                <a:solidFill>
                  <a:schemeClr val="accent1"/>
                </a:solidFill>
              </a:defRPr>
            </a:lvl1pPr>
          </a:lstStyle>
          <a:p>
            <a:r>
              <a:rPr lang="en-GB"/>
              <a:t>Click icon to add picture</a:t>
            </a:r>
            <a:endParaRPr lang="fr-FR"/>
          </a:p>
        </p:txBody>
      </p:sp>
    </p:spTree>
    <p:extLst>
      <p:ext uri="{BB962C8B-B14F-4D97-AF65-F5344CB8AC3E}">
        <p14:creationId xmlns:p14="http://schemas.microsoft.com/office/powerpoint/2010/main" val="2767558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973766" y="127583"/>
            <a:ext cx="4362450" cy="1325563"/>
          </a:xfrm>
        </p:spPr>
        <p:txBody>
          <a:bodyPr/>
          <a:lstStyle/>
          <a:p>
            <a:r>
              <a:rPr lang="en-GB"/>
              <a:t>Click to edit Master title style</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991350" y="1825625"/>
            <a:ext cx="43624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Espace réservé pour une image  2">
            <a:extLst>
              <a:ext uri="{FF2B5EF4-FFF2-40B4-BE49-F238E27FC236}">
                <a16:creationId xmlns:a16="http://schemas.microsoft.com/office/drawing/2014/main" id="{D3C9D4F1-D8F0-7D46-8FD5-75979F1ECF14}"/>
              </a:ext>
            </a:extLst>
          </p:cNvPr>
          <p:cNvSpPr>
            <a:spLocks noGrp="1"/>
          </p:cNvSpPr>
          <p:nvPr>
            <p:ph type="pic" sz="quarter" idx="13"/>
          </p:nvPr>
        </p:nvSpPr>
        <p:spPr>
          <a:xfrm>
            <a:off x="0" y="0"/>
            <a:ext cx="6991350" cy="6362700"/>
          </a:xfrm>
          <a:custGeom>
            <a:avLst/>
            <a:gdLst>
              <a:gd name="connsiteX0" fmla="*/ 0 w 6991350"/>
              <a:gd name="connsiteY0" fmla="*/ 0 h 6362700"/>
              <a:gd name="connsiteX1" fmla="*/ 6991350 w 6991350"/>
              <a:gd name="connsiteY1" fmla="*/ 0 h 6362700"/>
              <a:gd name="connsiteX2" fmla="*/ 6991350 w 6991350"/>
              <a:gd name="connsiteY2" fmla="*/ 6362700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738804 w 6991350"/>
              <a:gd name="connsiteY2" fmla="*/ 6295792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694199 w 6991350"/>
              <a:gd name="connsiteY2" fmla="*/ 6351548 h 6362700"/>
              <a:gd name="connsiteX3" fmla="*/ 0 w 6991350"/>
              <a:gd name="connsiteY3" fmla="*/ 6362700 h 6362700"/>
              <a:gd name="connsiteX4" fmla="*/ 0 w 6991350"/>
              <a:gd name="connsiteY4" fmla="*/ 0 h 636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350" h="6362700">
                <a:moveTo>
                  <a:pt x="0" y="0"/>
                </a:moveTo>
                <a:lnTo>
                  <a:pt x="6991350" y="0"/>
                </a:lnTo>
                <a:lnTo>
                  <a:pt x="4694199" y="6351548"/>
                </a:lnTo>
                <a:lnTo>
                  <a:pt x="0" y="6362700"/>
                </a:lnTo>
                <a:lnTo>
                  <a:pt x="0" y="0"/>
                </a:lnTo>
                <a:close/>
              </a:path>
            </a:pathLst>
          </a:custGeom>
          <a:solidFill>
            <a:srgbClr val="EFF2F7"/>
          </a:solidFill>
        </p:spPr>
        <p:txBody>
          <a:bodyPr/>
          <a:lstStyle>
            <a:lvl1pPr>
              <a:defRPr>
                <a:solidFill>
                  <a:schemeClr val="accent1"/>
                </a:solidFill>
              </a:defRPr>
            </a:lvl1pPr>
          </a:lstStyle>
          <a:p>
            <a:r>
              <a:rPr lang="en-GB"/>
              <a:t>Click icon to add picture</a:t>
            </a:r>
            <a:endParaRPr lang="fr-FR"/>
          </a:p>
        </p:txBody>
      </p:sp>
    </p:spTree>
    <p:extLst>
      <p:ext uri="{BB962C8B-B14F-4D97-AF65-F5344CB8AC3E}">
        <p14:creationId xmlns:p14="http://schemas.microsoft.com/office/powerpoint/2010/main" val="2171140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890844" cy="1325563"/>
          </a:xfrm>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616904"/>
            <a:ext cx="58908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E683DDF-307B-B745-A19D-6C4763AD06B9}"/>
              </a:ext>
            </a:extLst>
          </p:cNvPr>
          <p:cNvSpPr/>
          <p:nvPr userDrawn="1"/>
        </p:nvSpPr>
        <p:spPr>
          <a:xfrm>
            <a:off x="6881446" y="0"/>
            <a:ext cx="5310554" cy="6362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B3C02EE4-41EB-2D42-A157-CB040EC93768}"/>
              </a:ext>
            </a:extLst>
          </p:cNvPr>
          <p:cNvSpPr>
            <a:spLocks noGrp="1"/>
          </p:cNvSpPr>
          <p:nvPr>
            <p:ph sz="quarter" idx="13"/>
          </p:nvPr>
        </p:nvSpPr>
        <p:spPr>
          <a:xfrm>
            <a:off x="6883400"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Tree>
    <p:extLst>
      <p:ext uri="{BB962C8B-B14F-4D97-AF65-F5344CB8AC3E}">
        <p14:creationId xmlns:p14="http://schemas.microsoft.com/office/powerpoint/2010/main" val="449051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096002" y="127583"/>
            <a:ext cx="5644818" cy="1325563"/>
          </a:xfrm>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6096000" y="1825625"/>
            <a:ext cx="564481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E6FE509-1C07-BF4F-B4BA-4F191238D8B2}"/>
              </a:ext>
            </a:extLst>
          </p:cNvPr>
          <p:cNvSpPr/>
          <p:nvPr userDrawn="1"/>
        </p:nvSpPr>
        <p:spPr>
          <a:xfrm>
            <a:off x="0" y="0"/>
            <a:ext cx="5310554" cy="6362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CA40D902-FE63-8549-BEAE-315CF138BAAF}"/>
              </a:ext>
            </a:extLst>
          </p:cNvPr>
          <p:cNvSpPr>
            <a:spLocks noGrp="1"/>
          </p:cNvSpPr>
          <p:nvPr>
            <p:ph sz="quarter" idx="13"/>
          </p:nvPr>
        </p:nvSpPr>
        <p:spPr>
          <a:xfrm>
            <a:off x="1954"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Tree>
    <p:extLst>
      <p:ext uri="{BB962C8B-B14F-4D97-AF65-F5344CB8AC3E}">
        <p14:creationId xmlns:p14="http://schemas.microsoft.com/office/powerpoint/2010/main" val="3423648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B8C9-2C71-634F-8BA7-3848E9387047}"/>
              </a:ext>
            </a:extLst>
          </p:cNvPr>
          <p:cNvSpPr>
            <a:spLocks noGrp="1"/>
          </p:cNvSpPr>
          <p:nvPr>
            <p:ph type="title"/>
          </p:nvPr>
        </p:nvSpPr>
        <p:spPr>
          <a:xfrm>
            <a:off x="839788" y="365125"/>
            <a:ext cx="10515600" cy="1084289"/>
          </a:xfrm>
        </p:spPr>
        <p:txBody>
          <a:bodyPr/>
          <a:lstStyle/>
          <a:p>
            <a:r>
              <a:rPr lang="en-GB"/>
              <a:t>Click to edit Master title style</a:t>
            </a:r>
            <a:endParaRPr lang="en-LU"/>
          </a:p>
        </p:txBody>
      </p:sp>
      <p:sp>
        <p:nvSpPr>
          <p:cNvPr id="3" name="Text Placeholder 2">
            <a:extLst>
              <a:ext uri="{FF2B5EF4-FFF2-40B4-BE49-F238E27FC236}">
                <a16:creationId xmlns:a16="http://schemas.microsoft.com/office/drawing/2014/main" id="{4B593526-EF99-BC40-B3C8-A56CF0C3314E}"/>
              </a:ext>
            </a:extLst>
          </p:cNvPr>
          <p:cNvSpPr>
            <a:spLocks noGrp="1"/>
          </p:cNvSpPr>
          <p:nvPr>
            <p:ph type="body" idx="1"/>
          </p:nvPr>
        </p:nvSpPr>
        <p:spPr>
          <a:xfrm>
            <a:off x="839788" y="1581774"/>
            <a:ext cx="5157787"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5BF759-CDC9-6F44-B47E-802190240C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Text Placeholder 4">
            <a:extLst>
              <a:ext uri="{FF2B5EF4-FFF2-40B4-BE49-F238E27FC236}">
                <a16:creationId xmlns:a16="http://schemas.microsoft.com/office/drawing/2014/main" id="{FB1FBC2F-D08A-6048-B6FF-DC607FD4B15B}"/>
              </a:ext>
            </a:extLst>
          </p:cNvPr>
          <p:cNvSpPr>
            <a:spLocks noGrp="1"/>
          </p:cNvSpPr>
          <p:nvPr>
            <p:ph type="body" sz="quarter" idx="3"/>
          </p:nvPr>
        </p:nvSpPr>
        <p:spPr>
          <a:xfrm>
            <a:off x="6172200" y="1581774"/>
            <a:ext cx="5183188"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0676610-E191-6E4D-BE38-4CE366F088C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7" name="Date Placeholder 6">
            <a:extLst>
              <a:ext uri="{FF2B5EF4-FFF2-40B4-BE49-F238E27FC236}">
                <a16:creationId xmlns:a16="http://schemas.microsoft.com/office/drawing/2014/main" id="{47451804-457B-1C4E-9D5C-12181257E9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C02FA55-5A82-2948-A2CA-43042ABE1D7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6575128-1AFD-B642-8EEF-9242D51C60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11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FBAC-DE93-F844-95F3-30AB7E2F3B08}"/>
              </a:ext>
            </a:extLst>
          </p:cNvPr>
          <p:cNvSpPr>
            <a:spLocks noGrp="1"/>
          </p:cNvSpPr>
          <p:nvPr>
            <p:ph type="title"/>
          </p:nvPr>
        </p:nvSpPr>
        <p:spPr/>
        <p:txBody>
          <a:bodyPr/>
          <a:lstStyle/>
          <a:p>
            <a:r>
              <a:rPr lang="en-GB"/>
              <a:t>Click to edit Master title style</a:t>
            </a:r>
            <a:endParaRPr lang="en-LU"/>
          </a:p>
        </p:txBody>
      </p:sp>
      <p:sp>
        <p:nvSpPr>
          <p:cNvPr id="3" name="Date Placeholder 2">
            <a:extLst>
              <a:ext uri="{FF2B5EF4-FFF2-40B4-BE49-F238E27FC236}">
                <a16:creationId xmlns:a16="http://schemas.microsoft.com/office/drawing/2014/main" id="{1A67CE2E-BE24-854C-B714-915A9B5D8A30}"/>
              </a:ext>
            </a:extLst>
          </p:cNvPr>
          <p:cNvSpPr>
            <a:spLocks noGrp="1"/>
          </p:cNvSpPr>
          <p:nvPr>
            <p:ph type="dt" sz="half" idx="10"/>
          </p:nvPr>
        </p:nvSpPr>
        <p:spPr/>
        <p:txBody>
          <a:bodyPr/>
          <a:lstStyle/>
          <a:p>
            <a:fld id="{EB9396DD-5958-CB49-B505-4DF394E596EA}" type="datetimeFigureOut">
              <a:rPr lang="en-LU" smtClean="0"/>
              <a:pPr/>
              <a:t>06/19/2024</a:t>
            </a:fld>
            <a:endParaRPr lang="en-LU"/>
          </a:p>
        </p:txBody>
      </p:sp>
      <p:sp>
        <p:nvSpPr>
          <p:cNvPr id="4" name="Footer Placeholder 3">
            <a:extLst>
              <a:ext uri="{FF2B5EF4-FFF2-40B4-BE49-F238E27FC236}">
                <a16:creationId xmlns:a16="http://schemas.microsoft.com/office/drawing/2014/main" id="{82D65E98-6DB3-5D45-B179-0B28BF6D6CB7}"/>
              </a:ext>
            </a:extLst>
          </p:cNvPr>
          <p:cNvSpPr>
            <a:spLocks noGrp="1"/>
          </p:cNvSpPr>
          <p:nvPr>
            <p:ph type="ftr" sz="quarter" idx="11"/>
          </p:nvPr>
        </p:nvSpPr>
        <p:spPr/>
        <p:txBody>
          <a:bodyPr/>
          <a:lstStyle/>
          <a:p>
            <a:endParaRPr lang="en-LU"/>
          </a:p>
        </p:txBody>
      </p:sp>
      <p:sp>
        <p:nvSpPr>
          <p:cNvPr id="5" name="Slide Number Placeholder 4">
            <a:extLst>
              <a:ext uri="{FF2B5EF4-FFF2-40B4-BE49-F238E27FC236}">
                <a16:creationId xmlns:a16="http://schemas.microsoft.com/office/drawing/2014/main" id="{1E47D241-0C09-EF40-BDD4-8F1F3E2A5A6F}"/>
              </a:ext>
            </a:extLst>
          </p:cNvPr>
          <p:cNvSpPr>
            <a:spLocks noGrp="1"/>
          </p:cNvSpPr>
          <p:nvPr>
            <p:ph type="sldNum" sz="quarter" idx="12"/>
          </p:nvPr>
        </p:nvSpPr>
        <p:spPr/>
        <p:txBody>
          <a:bodyPr/>
          <a:lstStyle/>
          <a:p>
            <a:fld id="{229B4BBC-BB84-A046-AB44-125112278BC9}" type="slidenum">
              <a:rPr lang="en-LU" smtClean="0"/>
              <a:pPr/>
              <a:t>‹#›</a:t>
            </a:fld>
            <a:endParaRPr lang="en-LU"/>
          </a:p>
        </p:txBody>
      </p:sp>
      <p:sp>
        <p:nvSpPr>
          <p:cNvPr id="7" name="Content Placeholder 6">
            <a:extLst>
              <a:ext uri="{FF2B5EF4-FFF2-40B4-BE49-F238E27FC236}">
                <a16:creationId xmlns:a16="http://schemas.microsoft.com/office/drawing/2014/main" id="{A000F1C4-C3F0-1E42-96E2-CF97375B702E}"/>
              </a:ext>
            </a:extLst>
          </p:cNvPr>
          <p:cNvSpPr>
            <a:spLocks noGrp="1"/>
          </p:cNvSpPr>
          <p:nvPr>
            <p:ph sz="quarter" idx="13"/>
          </p:nvPr>
        </p:nvSpPr>
        <p:spPr>
          <a:xfrm>
            <a:off x="838200" y="1805355"/>
            <a:ext cx="10498138" cy="42207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Tree>
    <p:extLst>
      <p:ext uri="{BB962C8B-B14F-4D97-AF65-F5344CB8AC3E}">
        <p14:creationId xmlns:p14="http://schemas.microsoft.com/office/powerpoint/2010/main" val="56474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hasCustomPrompt="1"/>
          </p:nvPr>
        </p:nvSpPr>
        <p:spPr>
          <a:xfrm>
            <a:off x="1160585" y="1041400"/>
            <a:ext cx="9144000" cy="2387600"/>
          </a:xfrm>
        </p:spPr>
        <p:txBody>
          <a:bodyPr anchor="b">
            <a:normAutofit/>
          </a:bodyPr>
          <a:lstStyle>
            <a:lvl1pPr algn="l">
              <a:defRPr sz="4000" b="0" cap="all" baseline="0">
                <a:solidFill>
                  <a:schemeClr val="accent2"/>
                </a:solidFill>
                <a:latin typeface="+mn-lt"/>
              </a:defRPr>
            </a:lvl1pPr>
          </a:lstStyle>
          <a:p>
            <a:r>
              <a:rPr lang="en-GB"/>
              <a:t>Thank you</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hasCustomPrompt="1"/>
          </p:nvPr>
        </p:nvSpPr>
        <p:spPr>
          <a:xfrm>
            <a:off x="1160585" y="3521075"/>
            <a:ext cx="9144000" cy="1655762"/>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Further information, links</a:t>
            </a:r>
            <a:endParaRPr lang="en-LU"/>
          </a:p>
        </p:txBody>
      </p:sp>
    </p:spTree>
    <p:extLst>
      <p:ext uri="{BB962C8B-B14F-4D97-AF65-F5344CB8AC3E}">
        <p14:creationId xmlns:p14="http://schemas.microsoft.com/office/powerpoint/2010/main" val="252291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D66D3-D254-E80A-E597-4F9FA8770F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1851156-A4E7-4140-F94E-220DD8B5B70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865EEF9-41F0-33DF-8F17-0782141BD8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19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06/19/2024</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315677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CBD7DA7-BB3E-ED40-A44A-2D14885A0B70}"/>
              </a:ext>
            </a:extLst>
          </p:cNvPr>
          <p:cNvSpPr/>
          <p:nvPr userDrawn="1"/>
        </p:nvSpPr>
        <p:spPr>
          <a:xfrm>
            <a:off x="5123210" y="-50370"/>
            <a:ext cx="7074978" cy="6420452"/>
          </a:xfrm>
          <a:custGeom>
            <a:avLst/>
            <a:gdLst>
              <a:gd name="connsiteX0" fmla="*/ 7055142 w 7055142"/>
              <a:gd name="connsiteY0" fmla="*/ 6333688 h 6350466"/>
              <a:gd name="connsiteX1" fmla="*/ 0 w 7055142"/>
              <a:gd name="connsiteY1" fmla="*/ 6350466 h 6350466"/>
              <a:gd name="connsiteX2" fmla="*/ 2072081 w 7055142"/>
              <a:gd name="connsiteY2" fmla="*/ 0 h 6350466"/>
              <a:gd name="connsiteX3" fmla="*/ 7055142 w 7055142"/>
              <a:gd name="connsiteY3" fmla="*/ 0 h 6350466"/>
              <a:gd name="connsiteX4" fmla="*/ 7055142 w 7055142"/>
              <a:gd name="connsiteY4" fmla="*/ 6333688 h 6350466"/>
              <a:gd name="connsiteX0" fmla="*/ 7038083 w 7055142"/>
              <a:gd name="connsiteY0" fmla="*/ 6357572 h 6357572"/>
              <a:gd name="connsiteX1" fmla="*/ 0 w 7055142"/>
              <a:gd name="connsiteY1" fmla="*/ 6350466 h 6357572"/>
              <a:gd name="connsiteX2" fmla="*/ 2072081 w 7055142"/>
              <a:gd name="connsiteY2" fmla="*/ 0 h 6357572"/>
              <a:gd name="connsiteX3" fmla="*/ 7055142 w 7055142"/>
              <a:gd name="connsiteY3" fmla="*/ 0 h 6357572"/>
              <a:gd name="connsiteX4" fmla="*/ 7038083 w 7055142"/>
              <a:gd name="connsiteY4" fmla="*/ 6357572 h 6357572"/>
              <a:gd name="connsiteX0" fmla="*/ 7051731 w 7068790"/>
              <a:gd name="connsiteY0" fmla="*/ 6357572 h 6357572"/>
              <a:gd name="connsiteX1" fmla="*/ 0 w 7068790"/>
              <a:gd name="connsiteY1" fmla="*/ 6350466 h 6357572"/>
              <a:gd name="connsiteX2" fmla="*/ 2085729 w 7068790"/>
              <a:gd name="connsiteY2" fmla="*/ 0 h 6357572"/>
              <a:gd name="connsiteX3" fmla="*/ 7068790 w 7068790"/>
              <a:gd name="connsiteY3" fmla="*/ 0 h 6357572"/>
              <a:gd name="connsiteX4" fmla="*/ 7051731 w 7068790"/>
              <a:gd name="connsiteY4" fmla="*/ 6357572 h 6357572"/>
              <a:gd name="connsiteX0" fmla="*/ 7051731 w 7068790"/>
              <a:gd name="connsiteY0" fmla="*/ 6357572 h 6360702"/>
              <a:gd name="connsiteX1" fmla="*/ 0 w 7068790"/>
              <a:gd name="connsiteY1" fmla="*/ 6360702 h 6360702"/>
              <a:gd name="connsiteX2" fmla="*/ 2085729 w 7068790"/>
              <a:gd name="connsiteY2" fmla="*/ 0 h 6360702"/>
              <a:gd name="connsiteX3" fmla="*/ 7068790 w 7068790"/>
              <a:gd name="connsiteY3" fmla="*/ 0 h 6360702"/>
              <a:gd name="connsiteX4" fmla="*/ 7051731 w 7068790"/>
              <a:gd name="connsiteY4" fmla="*/ 6357572 h 6360702"/>
              <a:gd name="connsiteX0" fmla="*/ 7074978 w 7074978"/>
              <a:gd name="connsiteY0" fmla="*/ 6361411 h 6361411"/>
              <a:gd name="connsiteX1" fmla="*/ 0 w 7074978"/>
              <a:gd name="connsiteY1" fmla="*/ 6360702 h 6361411"/>
              <a:gd name="connsiteX2" fmla="*/ 2085729 w 7074978"/>
              <a:gd name="connsiteY2" fmla="*/ 0 h 6361411"/>
              <a:gd name="connsiteX3" fmla="*/ 7068790 w 7074978"/>
              <a:gd name="connsiteY3" fmla="*/ 0 h 6361411"/>
              <a:gd name="connsiteX4" fmla="*/ 7074978 w 7074978"/>
              <a:gd name="connsiteY4" fmla="*/ 6361411 h 636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4978" h="6361411">
                <a:moveTo>
                  <a:pt x="7074978" y="6361411"/>
                </a:moveTo>
                <a:lnTo>
                  <a:pt x="0" y="6360702"/>
                </a:lnTo>
                <a:lnTo>
                  <a:pt x="2085729" y="0"/>
                </a:lnTo>
                <a:lnTo>
                  <a:pt x="7068790" y="0"/>
                </a:lnTo>
                <a:cubicBezTo>
                  <a:pt x="7063197" y="2119618"/>
                  <a:pt x="7063793" y="4266960"/>
                  <a:pt x="7074978" y="6361411"/>
                </a:cubicBezTo>
                <a:close/>
              </a:path>
            </a:pathLst>
          </a:cu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06/19/2024</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10" name="Content Placeholder 14">
            <a:extLst>
              <a:ext uri="{FF2B5EF4-FFF2-40B4-BE49-F238E27FC236}">
                <a16:creationId xmlns:a16="http://schemas.microsoft.com/office/drawing/2014/main" id="{C3E2C0A5-5D30-8444-BE0B-E10A6C1AAD80}"/>
              </a:ext>
            </a:extLst>
          </p:cNvPr>
          <p:cNvSpPr>
            <a:spLocks noGrp="1"/>
          </p:cNvSpPr>
          <p:nvPr>
            <p:ph sz="quarter" idx="13"/>
          </p:nvPr>
        </p:nvSpPr>
        <p:spPr>
          <a:xfrm>
            <a:off x="6972300" y="1025611"/>
            <a:ext cx="4876800" cy="5006889"/>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Tree>
    <p:extLst>
      <p:ext uri="{BB962C8B-B14F-4D97-AF65-F5344CB8AC3E}">
        <p14:creationId xmlns:p14="http://schemas.microsoft.com/office/powerpoint/2010/main" val="106673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06/19/2024</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Espace réservé pour une image  5">
            <a:extLst>
              <a:ext uri="{FF2B5EF4-FFF2-40B4-BE49-F238E27FC236}">
                <a16:creationId xmlns:a16="http://schemas.microsoft.com/office/drawing/2014/main" id="{8E473C42-9031-4A44-9525-A95D35D49600}"/>
              </a:ext>
            </a:extLst>
          </p:cNvPr>
          <p:cNvSpPr>
            <a:spLocks noGrp="1"/>
          </p:cNvSpPr>
          <p:nvPr>
            <p:ph type="pic" sz="quarter" idx="13"/>
          </p:nvPr>
        </p:nvSpPr>
        <p:spPr>
          <a:xfrm>
            <a:off x="5174253" y="-2"/>
            <a:ext cx="7014949" cy="6363433"/>
          </a:xfrm>
          <a:custGeom>
            <a:avLst/>
            <a:gdLst>
              <a:gd name="connsiteX0" fmla="*/ 0 w 6418670"/>
              <a:gd name="connsiteY0" fmla="*/ 6375401 h 6375401"/>
              <a:gd name="connsiteX1" fmla="*/ 1593850 w 6418670"/>
              <a:gd name="connsiteY1" fmla="*/ 0 h 6375401"/>
              <a:gd name="connsiteX2" fmla="*/ 6418670 w 6418670"/>
              <a:gd name="connsiteY2" fmla="*/ 0 h 6375401"/>
              <a:gd name="connsiteX3" fmla="*/ 4824820 w 6418670"/>
              <a:gd name="connsiteY3" fmla="*/ 6375401 h 6375401"/>
              <a:gd name="connsiteX4" fmla="*/ 0 w 6418670"/>
              <a:gd name="connsiteY4" fmla="*/ 6375401 h 6375401"/>
              <a:gd name="connsiteX0" fmla="*/ 0 w 6419158"/>
              <a:gd name="connsiteY0" fmla="*/ 6375401 h 6383217"/>
              <a:gd name="connsiteX1" fmla="*/ 1593850 w 6419158"/>
              <a:gd name="connsiteY1" fmla="*/ 0 h 6383217"/>
              <a:gd name="connsiteX2" fmla="*/ 6418670 w 6419158"/>
              <a:gd name="connsiteY2" fmla="*/ 0 h 6383217"/>
              <a:gd name="connsiteX3" fmla="*/ 6419158 w 6419158"/>
              <a:gd name="connsiteY3" fmla="*/ 6383217 h 6383217"/>
              <a:gd name="connsiteX4" fmla="*/ 0 w 6419158"/>
              <a:gd name="connsiteY4" fmla="*/ 6375401 h 6383217"/>
              <a:gd name="connsiteX0" fmla="*/ 0 w 6825558"/>
              <a:gd name="connsiteY0" fmla="*/ 6383217 h 6383217"/>
              <a:gd name="connsiteX1" fmla="*/ 2000250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51758 w 6825558"/>
              <a:gd name="connsiteY1" fmla="*/ 15631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43943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982160"/>
              <a:gd name="connsiteY0" fmla="*/ 6394403 h 6394403"/>
              <a:gd name="connsiteX1" fmla="*/ 2000545 w 6982160"/>
              <a:gd name="connsiteY1" fmla="*/ 0 h 6394403"/>
              <a:gd name="connsiteX2" fmla="*/ 6981672 w 6982160"/>
              <a:gd name="connsiteY2" fmla="*/ 0 h 6394403"/>
              <a:gd name="connsiteX3" fmla="*/ 6982160 w 6982160"/>
              <a:gd name="connsiteY3" fmla="*/ 6383217 h 6394403"/>
              <a:gd name="connsiteX4" fmla="*/ 0 w 6982160"/>
              <a:gd name="connsiteY4" fmla="*/ 6394403 h 6394403"/>
              <a:gd name="connsiteX0" fmla="*/ 0 w 7036758"/>
              <a:gd name="connsiteY0" fmla="*/ 6378023 h 6383217"/>
              <a:gd name="connsiteX1" fmla="*/ 2055143 w 7036758"/>
              <a:gd name="connsiteY1" fmla="*/ 0 h 6383217"/>
              <a:gd name="connsiteX2" fmla="*/ 7036270 w 7036758"/>
              <a:gd name="connsiteY2" fmla="*/ 0 h 6383217"/>
              <a:gd name="connsiteX3" fmla="*/ 7036758 w 7036758"/>
              <a:gd name="connsiteY3" fmla="*/ 6383217 h 6383217"/>
              <a:gd name="connsiteX4" fmla="*/ 0 w 7036758"/>
              <a:gd name="connsiteY4" fmla="*/ 6378023 h 638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758" h="6383217">
                <a:moveTo>
                  <a:pt x="0" y="6378023"/>
                </a:moveTo>
                <a:lnTo>
                  <a:pt x="2055143" y="0"/>
                </a:lnTo>
                <a:lnTo>
                  <a:pt x="7036270" y="0"/>
                </a:lnTo>
                <a:cubicBezTo>
                  <a:pt x="7036433" y="2127739"/>
                  <a:pt x="7036595" y="4255478"/>
                  <a:pt x="7036758" y="6383217"/>
                </a:cubicBezTo>
                <a:lnTo>
                  <a:pt x="0" y="6378023"/>
                </a:lnTo>
                <a:close/>
              </a:path>
            </a:pathLst>
          </a:custGeom>
          <a:solidFill>
            <a:srgbClr val="EFF2F7"/>
          </a:solidFill>
        </p:spPr>
        <p:txBody>
          <a:bodyPr/>
          <a:lstStyle>
            <a:lvl1pPr>
              <a:defRPr>
                <a:solidFill>
                  <a:schemeClr val="accent1"/>
                </a:solidFill>
              </a:defRPr>
            </a:lvl1pPr>
          </a:lstStyle>
          <a:p>
            <a:r>
              <a:rPr lang="en-GB"/>
              <a:t>Click icon to add picture</a:t>
            </a:r>
            <a:endParaRPr lang="fr-FR"/>
          </a:p>
        </p:txBody>
      </p:sp>
    </p:spTree>
    <p:extLst>
      <p:ext uri="{BB962C8B-B14F-4D97-AF65-F5344CB8AC3E}">
        <p14:creationId xmlns:p14="http://schemas.microsoft.com/office/powerpoint/2010/main" val="218097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973766" y="127583"/>
            <a:ext cx="4362450" cy="1325563"/>
          </a:xfrm>
        </p:spPr>
        <p:txBody>
          <a:bodyPr/>
          <a:lstStyle/>
          <a:p>
            <a:r>
              <a:rPr lang="en-GB"/>
              <a:t>Click to edit Master title style</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991350" y="1825625"/>
            <a:ext cx="43624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06/19/2024</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8" name="Espace réservé pour une image  2">
            <a:extLst>
              <a:ext uri="{FF2B5EF4-FFF2-40B4-BE49-F238E27FC236}">
                <a16:creationId xmlns:a16="http://schemas.microsoft.com/office/drawing/2014/main" id="{D3C9D4F1-D8F0-7D46-8FD5-75979F1ECF14}"/>
              </a:ext>
            </a:extLst>
          </p:cNvPr>
          <p:cNvSpPr>
            <a:spLocks noGrp="1"/>
          </p:cNvSpPr>
          <p:nvPr>
            <p:ph type="pic" sz="quarter" idx="13"/>
          </p:nvPr>
        </p:nvSpPr>
        <p:spPr>
          <a:xfrm>
            <a:off x="0" y="0"/>
            <a:ext cx="6991350" cy="6362700"/>
          </a:xfrm>
          <a:custGeom>
            <a:avLst/>
            <a:gdLst>
              <a:gd name="connsiteX0" fmla="*/ 0 w 6991350"/>
              <a:gd name="connsiteY0" fmla="*/ 0 h 6362700"/>
              <a:gd name="connsiteX1" fmla="*/ 6991350 w 6991350"/>
              <a:gd name="connsiteY1" fmla="*/ 0 h 6362700"/>
              <a:gd name="connsiteX2" fmla="*/ 6991350 w 6991350"/>
              <a:gd name="connsiteY2" fmla="*/ 6362700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738804 w 6991350"/>
              <a:gd name="connsiteY2" fmla="*/ 6295792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694199 w 6991350"/>
              <a:gd name="connsiteY2" fmla="*/ 6351548 h 6362700"/>
              <a:gd name="connsiteX3" fmla="*/ 0 w 6991350"/>
              <a:gd name="connsiteY3" fmla="*/ 6362700 h 6362700"/>
              <a:gd name="connsiteX4" fmla="*/ 0 w 6991350"/>
              <a:gd name="connsiteY4" fmla="*/ 0 h 636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350" h="6362700">
                <a:moveTo>
                  <a:pt x="0" y="0"/>
                </a:moveTo>
                <a:lnTo>
                  <a:pt x="6991350" y="0"/>
                </a:lnTo>
                <a:lnTo>
                  <a:pt x="4694199" y="6351548"/>
                </a:lnTo>
                <a:lnTo>
                  <a:pt x="0" y="6362700"/>
                </a:lnTo>
                <a:lnTo>
                  <a:pt x="0" y="0"/>
                </a:lnTo>
                <a:close/>
              </a:path>
            </a:pathLst>
          </a:custGeom>
          <a:solidFill>
            <a:srgbClr val="EFF2F7"/>
          </a:solidFill>
        </p:spPr>
        <p:txBody>
          <a:bodyPr/>
          <a:lstStyle>
            <a:lvl1pPr>
              <a:defRPr>
                <a:solidFill>
                  <a:schemeClr val="accent1"/>
                </a:solidFill>
              </a:defRPr>
            </a:lvl1pPr>
          </a:lstStyle>
          <a:p>
            <a:r>
              <a:rPr lang="en-GB"/>
              <a:t>Click icon to add picture</a:t>
            </a:r>
            <a:endParaRPr lang="fr-FR"/>
          </a:p>
        </p:txBody>
      </p:sp>
    </p:spTree>
    <p:extLst>
      <p:ext uri="{BB962C8B-B14F-4D97-AF65-F5344CB8AC3E}">
        <p14:creationId xmlns:p14="http://schemas.microsoft.com/office/powerpoint/2010/main" val="373779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890844" cy="1325563"/>
          </a:xfrm>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8908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06/19/2024</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Rectangle 8">
            <a:extLst>
              <a:ext uri="{FF2B5EF4-FFF2-40B4-BE49-F238E27FC236}">
                <a16:creationId xmlns:a16="http://schemas.microsoft.com/office/drawing/2014/main" id="{4E683DDF-307B-B745-A19D-6C4763AD06B9}"/>
              </a:ext>
            </a:extLst>
          </p:cNvPr>
          <p:cNvSpPr/>
          <p:nvPr userDrawn="1"/>
        </p:nvSpPr>
        <p:spPr>
          <a:xfrm>
            <a:off x="6881446" y="0"/>
            <a:ext cx="5310554" cy="6353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Content Placeholder 2">
            <a:extLst>
              <a:ext uri="{FF2B5EF4-FFF2-40B4-BE49-F238E27FC236}">
                <a16:creationId xmlns:a16="http://schemas.microsoft.com/office/drawing/2014/main" id="{B3C02EE4-41EB-2D42-A157-CB040EC93768}"/>
              </a:ext>
            </a:extLst>
          </p:cNvPr>
          <p:cNvSpPr>
            <a:spLocks noGrp="1"/>
          </p:cNvSpPr>
          <p:nvPr>
            <p:ph sz="quarter" idx="13"/>
          </p:nvPr>
        </p:nvSpPr>
        <p:spPr>
          <a:xfrm>
            <a:off x="6883400" y="-8701"/>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Tree>
    <p:extLst>
      <p:ext uri="{BB962C8B-B14F-4D97-AF65-F5344CB8AC3E}">
        <p14:creationId xmlns:p14="http://schemas.microsoft.com/office/powerpoint/2010/main" val="153318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096002" y="127583"/>
            <a:ext cx="5644818" cy="1325563"/>
          </a:xfrm>
        </p:spPr>
        <p:txBody>
          <a:bodyPr/>
          <a:lstStyle/>
          <a:p>
            <a:r>
              <a:rPr lang="en-GB"/>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6096000" y="1825625"/>
            <a:ext cx="564481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06/19/2024</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10" name="Rectangle 9">
            <a:extLst>
              <a:ext uri="{FF2B5EF4-FFF2-40B4-BE49-F238E27FC236}">
                <a16:creationId xmlns:a16="http://schemas.microsoft.com/office/drawing/2014/main" id="{3E6FE509-1C07-BF4F-B4BA-4F191238D8B2}"/>
              </a:ext>
            </a:extLst>
          </p:cNvPr>
          <p:cNvSpPr/>
          <p:nvPr userDrawn="1"/>
        </p:nvSpPr>
        <p:spPr>
          <a:xfrm>
            <a:off x="0" y="0"/>
            <a:ext cx="5310554" cy="6353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1" name="Content Placeholder 2">
            <a:extLst>
              <a:ext uri="{FF2B5EF4-FFF2-40B4-BE49-F238E27FC236}">
                <a16:creationId xmlns:a16="http://schemas.microsoft.com/office/drawing/2014/main" id="{CA40D902-FE63-8549-BEAE-315CF138BAAF}"/>
              </a:ext>
            </a:extLst>
          </p:cNvPr>
          <p:cNvSpPr>
            <a:spLocks noGrp="1"/>
          </p:cNvSpPr>
          <p:nvPr>
            <p:ph sz="quarter" idx="13"/>
          </p:nvPr>
        </p:nvSpPr>
        <p:spPr>
          <a:xfrm>
            <a:off x="1954" y="-8701"/>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Tree>
    <p:extLst>
      <p:ext uri="{BB962C8B-B14F-4D97-AF65-F5344CB8AC3E}">
        <p14:creationId xmlns:p14="http://schemas.microsoft.com/office/powerpoint/2010/main" val="385565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B8C9-2C71-634F-8BA7-3848E9387047}"/>
              </a:ext>
            </a:extLst>
          </p:cNvPr>
          <p:cNvSpPr>
            <a:spLocks noGrp="1"/>
          </p:cNvSpPr>
          <p:nvPr>
            <p:ph type="title"/>
          </p:nvPr>
        </p:nvSpPr>
        <p:spPr>
          <a:xfrm>
            <a:off x="839788" y="365125"/>
            <a:ext cx="10515600" cy="1084289"/>
          </a:xfrm>
        </p:spPr>
        <p:txBody>
          <a:bodyPr/>
          <a:lstStyle/>
          <a:p>
            <a:r>
              <a:rPr lang="en-GB"/>
              <a:t>Click to edit Master title style</a:t>
            </a:r>
            <a:endParaRPr lang="en-LU"/>
          </a:p>
        </p:txBody>
      </p:sp>
      <p:sp>
        <p:nvSpPr>
          <p:cNvPr id="3" name="Text Placeholder 2">
            <a:extLst>
              <a:ext uri="{FF2B5EF4-FFF2-40B4-BE49-F238E27FC236}">
                <a16:creationId xmlns:a16="http://schemas.microsoft.com/office/drawing/2014/main" id="{4B593526-EF99-BC40-B3C8-A56CF0C3314E}"/>
              </a:ext>
            </a:extLst>
          </p:cNvPr>
          <p:cNvSpPr>
            <a:spLocks noGrp="1"/>
          </p:cNvSpPr>
          <p:nvPr>
            <p:ph type="body" idx="1"/>
          </p:nvPr>
        </p:nvSpPr>
        <p:spPr>
          <a:xfrm>
            <a:off x="839788" y="1581774"/>
            <a:ext cx="5157787"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5BF759-CDC9-6F44-B47E-802190240C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5" name="Text Placeholder 4">
            <a:extLst>
              <a:ext uri="{FF2B5EF4-FFF2-40B4-BE49-F238E27FC236}">
                <a16:creationId xmlns:a16="http://schemas.microsoft.com/office/drawing/2014/main" id="{FB1FBC2F-D08A-6048-B6FF-DC607FD4B15B}"/>
              </a:ext>
            </a:extLst>
          </p:cNvPr>
          <p:cNvSpPr>
            <a:spLocks noGrp="1"/>
          </p:cNvSpPr>
          <p:nvPr>
            <p:ph type="body" sz="quarter" idx="3"/>
          </p:nvPr>
        </p:nvSpPr>
        <p:spPr>
          <a:xfrm>
            <a:off x="6172200" y="1581774"/>
            <a:ext cx="5183188"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0676610-E191-6E4D-BE38-4CE366F088C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7" name="Date Placeholder 6">
            <a:extLst>
              <a:ext uri="{FF2B5EF4-FFF2-40B4-BE49-F238E27FC236}">
                <a16:creationId xmlns:a16="http://schemas.microsoft.com/office/drawing/2014/main" id="{47451804-457B-1C4E-9D5C-12181257E91A}"/>
              </a:ext>
            </a:extLst>
          </p:cNvPr>
          <p:cNvSpPr>
            <a:spLocks noGrp="1"/>
          </p:cNvSpPr>
          <p:nvPr>
            <p:ph type="dt" sz="half" idx="10"/>
          </p:nvPr>
        </p:nvSpPr>
        <p:spPr/>
        <p:txBody>
          <a:bodyPr/>
          <a:lstStyle/>
          <a:p>
            <a:fld id="{EB9396DD-5958-CB49-B505-4DF394E596EA}" type="datetimeFigureOut">
              <a:rPr lang="en-LU" smtClean="0"/>
              <a:t>06/19/2024</a:t>
            </a:fld>
            <a:endParaRPr lang="en-LU"/>
          </a:p>
        </p:txBody>
      </p:sp>
      <p:sp>
        <p:nvSpPr>
          <p:cNvPr id="8" name="Footer Placeholder 7">
            <a:extLst>
              <a:ext uri="{FF2B5EF4-FFF2-40B4-BE49-F238E27FC236}">
                <a16:creationId xmlns:a16="http://schemas.microsoft.com/office/drawing/2014/main" id="{1C02FA55-5A82-2948-A2CA-43042ABE1D7F}"/>
              </a:ext>
            </a:extLst>
          </p:cNvPr>
          <p:cNvSpPr>
            <a:spLocks noGrp="1"/>
          </p:cNvSpPr>
          <p:nvPr>
            <p:ph type="ftr" sz="quarter" idx="11"/>
          </p:nvPr>
        </p:nvSpPr>
        <p:spPr/>
        <p:txBody>
          <a:bodyPr/>
          <a:lstStyle/>
          <a:p>
            <a:endParaRPr lang="en-LU"/>
          </a:p>
        </p:txBody>
      </p:sp>
      <p:sp>
        <p:nvSpPr>
          <p:cNvPr id="9" name="Slide Number Placeholder 8">
            <a:extLst>
              <a:ext uri="{FF2B5EF4-FFF2-40B4-BE49-F238E27FC236}">
                <a16:creationId xmlns:a16="http://schemas.microsoft.com/office/drawing/2014/main" id="{A6575128-1AFD-B642-8EEF-9242D51C60F7}"/>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36194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extLst>
              <a:ext uri="{96DAC541-7B7A-43D3-8B79-37D633B846F1}">
                <asvg:svgBlip xmlns:asvg="http://schemas.microsoft.com/office/drawing/2016/SVG/main" r:embed="rId13"/>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507F-C78C-0E4C-929B-9F56E7F51320}"/>
              </a:ext>
            </a:extLst>
          </p:cNvPr>
          <p:cNvSpPr>
            <a:spLocks noGrp="1"/>
          </p:cNvSpPr>
          <p:nvPr>
            <p:ph type="title"/>
          </p:nvPr>
        </p:nvSpPr>
        <p:spPr>
          <a:xfrm>
            <a:off x="838202" y="127583"/>
            <a:ext cx="10498014" cy="1325563"/>
          </a:xfrm>
          <a:prstGeom prst="rect">
            <a:avLst/>
          </a:prstGeom>
        </p:spPr>
        <p:txBody>
          <a:bodyPr vert="horz" lIns="0" tIns="45720" rIns="0" bIns="0" rtlCol="0" anchor="b" anchorCtr="0">
            <a:normAutofit/>
          </a:bodyPr>
          <a:lstStyle/>
          <a:p>
            <a:r>
              <a:rPr lang="en-GB"/>
              <a:t>Click to edit Master title style</a:t>
            </a:r>
            <a:endParaRPr lang="en-LU"/>
          </a:p>
        </p:txBody>
      </p:sp>
      <p:sp>
        <p:nvSpPr>
          <p:cNvPr id="3" name="Text Placeholder 2">
            <a:extLst>
              <a:ext uri="{FF2B5EF4-FFF2-40B4-BE49-F238E27FC236}">
                <a16:creationId xmlns:a16="http://schemas.microsoft.com/office/drawing/2014/main" id="{8BAA5AFE-711A-8F46-B92C-33CC44EC0C08}"/>
              </a:ext>
            </a:extLst>
          </p:cNvPr>
          <p:cNvSpPr>
            <a:spLocks noGrp="1"/>
          </p:cNvSpPr>
          <p:nvPr>
            <p:ph type="body" idx="1"/>
          </p:nvPr>
        </p:nvSpPr>
        <p:spPr>
          <a:xfrm>
            <a:off x="838200" y="1825625"/>
            <a:ext cx="10498015" cy="4351338"/>
          </a:xfrm>
          <a:prstGeom prst="rect">
            <a:avLst/>
          </a:prstGeom>
        </p:spPr>
        <p:txBody>
          <a:bodyPr vert="horz" lIns="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4" name="Date Placeholder 3">
            <a:extLst>
              <a:ext uri="{FF2B5EF4-FFF2-40B4-BE49-F238E27FC236}">
                <a16:creationId xmlns:a16="http://schemas.microsoft.com/office/drawing/2014/main" id="{8A71EB6D-8ABB-1147-8489-BE9B909BB1F2}"/>
              </a:ext>
            </a:extLst>
          </p:cNvPr>
          <p:cNvSpPr>
            <a:spLocks noGrp="1"/>
          </p:cNvSpPr>
          <p:nvPr>
            <p:ph type="dt" sz="half" idx="2"/>
          </p:nvPr>
        </p:nvSpPr>
        <p:spPr>
          <a:xfrm>
            <a:off x="838200" y="6421412"/>
            <a:ext cx="879389" cy="365125"/>
          </a:xfrm>
          <a:prstGeom prst="rect">
            <a:avLst/>
          </a:prstGeom>
        </p:spPr>
        <p:txBody>
          <a:bodyPr vert="horz" lIns="36000" tIns="45720" rIns="91440" bIns="45720" rtlCol="0" anchor="ctr"/>
          <a:lstStyle>
            <a:lvl1pPr algn="l">
              <a:defRPr sz="1200">
                <a:solidFill>
                  <a:schemeClr val="tx1"/>
                </a:solidFill>
              </a:defRPr>
            </a:lvl1pPr>
          </a:lstStyle>
          <a:p>
            <a:fld id="{EB9396DD-5958-CB49-B505-4DF394E596EA}" type="datetimeFigureOut">
              <a:rPr lang="en-LU" smtClean="0"/>
              <a:pPr/>
              <a:t>06/19/2024</a:t>
            </a:fld>
            <a:endParaRPr lang="en-LU"/>
          </a:p>
        </p:txBody>
      </p:sp>
      <p:sp>
        <p:nvSpPr>
          <p:cNvPr id="5" name="Footer Placeholder 4">
            <a:extLst>
              <a:ext uri="{FF2B5EF4-FFF2-40B4-BE49-F238E27FC236}">
                <a16:creationId xmlns:a16="http://schemas.microsoft.com/office/drawing/2014/main" id="{63F2FBB7-A709-ED4D-AD81-E9B04C1432F0}"/>
              </a:ext>
            </a:extLst>
          </p:cNvPr>
          <p:cNvSpPr>
            <a:spLocks noGrp="1"/>
          </p:cNvSpPr>
          <p:nvPr>
            <p:ph type="ftr" sz="quarter" idx="3"/>
          </p:nvPr>
        </p:nvSpPr>
        <p:spPr>
          <a:xfrm>
            <a:off x="1717589" y="6421412"/>
            <a:ext cx="4114800" cy="365125"/>
          </a:xfrm>
          <a:prstGeom prst="rect">
            <a:avLst/>
          </a:prstGeom>
        </p:spPr>
        <p:txBody>
          <a:bodyPr vert="horz" lIns="0" tIns="45720" rIns="91440" bIns="45720" rtlCol="0" anchor="ctr"/>
          <a:lstStyle>
            <a:lvl1pPr algn="l">
              <a:defRPr sz="1200">
                <a:solidFill>
                  <a:schemeClr val="tx1"/>
                </a:solidFill>
              </a:defRPr>
            </a:lvl1pPr>
          </a:lstStyle>
          <a:p>
            <a:endParaRPr lang="en-LU"/>
          </a:p>
        </p:txBody>
      </p:sp>
      <p:sp>
        <p:nvSpPr>
          <p:cNvPr id="6" name="Slide Number Placeholder 5">
            <a:extLst>
              <a:ext uri="{FF2B5EF4-FFF2-40B4-BE49-F238E27FC236}">
                <a16:creationId xmlns:a16="http://schemas.microsoft.com/office/drawing/2014/main" id="{A7033531-99A1-D441-8201-5908D0505B61}"/>
              </a:ext>
            </a:extLst>
          </p:cNvPr>
          <p:cNvSpPr>
            <a:spLocks noGrp="1"/>
          </p:cNvSpPr>
          <p:nvPr>
            <p:ph type="sldNum" sz="quarter" idx="4"/>
          </p:nvPr>
        </p:nvSpPr>
        <p:spPr>
          <a:xfrm>
            <a:off x="0" y="6421412"/>
            <a:ext cx="702365" cy="365125"/>
          </a:xfrm>
          <a:prstGeom prst="rect">
            <a:avLst/>
          </a:prstGeom>
        </p:spPr>
        <p:txBody>
          <a:bodyPr vert="horz" lIns="91440" tIns="45720" rIns="91440" bIns="45720" rtlCol="0" anchor="ctr"/>
          <a:lstStyle>
            <a:lvl1pPr algn="r">
              <a:defRPr sz="1200">
                <a:solidFill>
                  <a:schemeClr val="tx1"/>
                </a:solidFill>
              </a:defRPr>
            </a:lvl1pPr>
          </a:lstStyle>
          <a:p>
            <a:fld id="{229B4BBC-BB84-A046-AB44-125112278BC9}" type="slidenum">
              <a:rPr lang="en-LU" smtClean="0"/>
              <a:pPr/>
              <a:t>‹#›</a:t>
            </a:fld>
            <a:endParaRPr lang="en-LU"/>
          </a:p>
        </p:txBody>
      </p:sp>
    </p:spTree>
    <p:extLst>
      <p:ext uri="{BB962C8B-B14F-4D97-AF65-F5344CB8AC3E}">
        <p14:creationId xmlns:p14="http://schemas.microsoft.com/office/powerpoint/2010/main" val="37878337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360000" indent="-180000" algn="l" defTabSz="914400" rtl="0" eaLnBrk="1" latinLnBrk="0" hangingPunct="1">
        <a:lnSpc>
          <a:spcPct val="90000"/>
        </a:lnSpc>
        <a:spcBef>
          <a:spcPts val="500"/>
        </a:spcBef>
        <a:buFont typeface="System Font Regular"/>
        <a:buChar char="-"/>
        <a:defRPr sz="2000" kern="1200">
          <a:solidFill>
            <a:schemeClr val="bg1"/>
          </a:solidFill>
          <a:latin typeface="+mn-lt"/>
          <a:ea typeface="+mn-ea"/>
          <a:cs typeface="+mn-cs"/>
        </a:defRPr>
      </a:lvl2pPr>
      <a:lvl3pPr marL="540000" indent="-180000" algn="l" defTabSz="914400" rtl="0" eaLnBrk="1" latinLnBrk="0" hangingPunct="1">
        <a:lnSpc>
          <a:spcPct val="90000"/>
        </a:lnSpc>
        <a:spcBef>
          <a:spcPts val="500"/>
        </a:spcBef>
        <a:buFont typeface="System Font Regular"/>
        <a:buChar char="-"/>
        <a:defRPr sz="2000" kern="1200">
          <a:solidFill>
            <a:schemeClr val="bg1"/>
          </a:solidFill>
          <a:latin typeface="+mn-lt"/>
          <a:ea typeface="+mn-ea"/>
          <a:cs typeface="+mn-cs"/>
        </a:defRPr>
      </a:lvl3pPr>
      <a:lvl4pPr marL="720000" indent="-180000" algn="l" defTabSz="914400" rtl="0" eaLnBrk="1" latinLnBrk="0" hangingPunct="1">
        <a:lnSpc>
          <a:spcPct val="90000"/>
        </a:lnSpc>
        <a:spcBef>
          <a:spcPts val="500"/>
        </a:spcBef>
        <a:buFont typeface="System Font Regular"/>
        <a:buChar char="-"/>
        <a:defRPr sz="2000" kern="1200">
          <a:solidFill>
            <a:schemeClr val="bg1"/>
          </a:solidFill>
          <a:latin typeface="+mn-lt"/>
          <a:ea typeface="+mn-ea"/>
          <a:cs typeface="+mn-cs"/>
        </a:defRPr>
      </a:lvl4pPr>
      <a:lvl5pPr marL="900000" indent="-180000" algn="l" defTabSz="914400" rtl="0" eaLnBrk="1" latinLnBrk="0" hangingPunct="1">
        <a:lnSpc>
          <a:spcPct val="90000"/>
        </a:lnSpc>
        <a:spcBef>
          <a:spcPts val="500"/>
        </a:spcBef>
        <a:buFont typeface="System Font Regular"/>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507F-C78C-0E4C-929B-9F56E7F51320}"/>
              </a:ext>
            </a:extLst>
          </p:cNvPr>
          <p:cNvSpPr>
            <a:spLocks noGrp="1"/>
          </p:cNvSpPr>
          <p:nvPr>
            <p:ph type="title"/>
          </p:nvPr>
        </p:nvSpPr>
        <p:spPr>
          <a:xfrm>
            <a:off x="838202" y="127583"/>
            <a:ext cx="10498014" cy="1325563"/>
          </a:xfrm>
          <a:prstGeom prst="rect">
            <a:avLst/>
          </a:prstGeom>
        </p:spPr>
        <p:txBody>
          <a:bodyPr vert="horz" lIns="0" tIns="45720" rIns="0" bIns="0" rtlCol="0" anchor="b" anchorCtr="0">
            <a:normAutofit/>
          </a:bodyPr>
          <a:lstStyle/>
          <a:p>
            <a:r>
              <a:rPr lang="en-GB"/>
              <a:t>Click to edit Master title style</a:t>
            </a:r>
            <a:endParaRPr lang="en-LU"/>
          </a:p>
        </p:txBody>
      </p:sp>
      <p:sp>
        <p:nvSpPr>
          <p:cNvPr id="3" name="Text Placeholder 2">
            <a:extLst>
              <a:ext uri="{FF2B5EF4-FFF2-40B4-BE49-F238E27FC236}">
                <a16:creationId xmlns:a16="http://schemas.microsoft.com/office/drawing/2014/main" id="{8BAA5AFE-711A-8F46-B92C-33CC44EC0C08}"/>
              </a:ext>
            </a:extLst>
          </p:cNvPr>
          <p:cNvSpPr>
            <a:spLocks noGrp="1"/>
          </p:cNvSpPr>
          <p:nvPr>
            <p:ph type="body" idx="1"/>
          </p:nvPr>
        </p:nvSpPr>
        <p:spPr>
          <a:xfrm>
            <a:off x="838200" y="1825625"/>
            <a:ext cx="10498015" cy="4351338"/>
          </a:xfrm>
          <a:prstGeom prst="rect">
            <a:avLst/>
          </a:prstGeom>
        </p:spPr>
        <p:txBody>
          <a:bodyPr vert="horz" lIns="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4" name="Date Placeholder 3">
            <a:extLst>
              <a:ext uri="{FF2B5EF4-FFF2-40B4-BE49-F238E27FC236}">
                <a16:creationId xmlns:a16="http://schemas.microsoft.com/office/drawing/2014/main" id="{8A71EB6D-8ABB-1147-8489-BE9B909BB1F2}"/>
              </a:ext>
            </a:extLst>
          </p:cNvPr>
          <p:cNvSpPr>
            <a:spLocks noGrp="1"/>
          </p:cNvSpPr>
          <p:nvPr>
            <p:ph type="dt" sz="half" idx="2"/>
          </p:nvPr>
        </p:nvSpPr>
        <p:spPr>
          <a:xfrm>
            <a:off x="838200" y="6421412"/>
            <a:ext cx="879389" cy="365125"/>
          </a:xfrm>
          <a:prstGeom prst="rect">
            <a:avLst/>
          </a:prstGeom>
        </p:spPr>
        <p:txBody>
          <a:bodyPr vert="horz" lIns="3600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9396DD-5958-CB49-B505-4DF394E596EA}" type="datetimeFigureOut">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06/19/2024</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3F2FBB7-A709-ED4D-AD81-E9B04C1432F0}"/>
              </a:ext>
            </a:extLst>
          </p:cNvPr>
          <p:cNvSpPr>
            <a:spLocks noGrp="1"/>
          </p:cNvSpPr>
          <p:nvPr>
            <p:ph type="ftr" sz="quarter" idx="3"/>
          </p:nvPr>
        </p:nvSpPr>
        <p:spPr>
          <a:xfrm>
            <a:off x="1717589" y="6421412"/>
            <a:ext cx="4114800" cy="365125"/>
          </a:xfrm>
          <a:prstGeom prst="rect">
            <a:avLst/>
          </a:prstGeom>
        </p:spPr>
        <p:txBody>
          <a:bodyPr vert="horz" lIns="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33531-99A1-D441-8201-5908D0505B61}"/>
              </a:ext>
            </a:extLst>
          </p:cNvPr>
          <p:cNvSpPr>
            <a:spLocks noGrp="1"/>
          </p:cNvSpPr>
          <p:nvPr>
            <p:ph type="sldNum" sz="quarter" idx="4"/>
          </p:nvPr>
        </p:nvSpPr>
        <p:spPr>
          <a:xfrm>
            <a:off x="0" y="6421412"/>
            <a:ext cx="702365"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B4BBC-BB84-A046-AB44-125112278BC9}" type="slidenum">
              <a:rPr kumimoji="0" lang="en-LU"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L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7043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2800" dirty="0"/>
              <a:t>eForms SDK – Business Entities</a:t>
            </a:r>
          </a:p>
        </p:txBody>
      </p:sp>
      <p:sp>
        <p:nvSpPr>
          <p:cNvPr id="4" name="Subtitle 3"/>
          <p:cNvSpPr>
            <a:spLocks noGrp="1"/>
          </p:cNvSpPr>
          <p:nvPr>
            <p:ph type="subTitle" idx="1"/>
          </p:nvPr>
        </p:nvSpPr>
        <p:spPr/>
        <p:txBody>
          <a:bodyPr/>
          <a:lstStyle/>
          <a:p>
            <a:r>
              <a:rPr lang="fr-FR" dirty="0"/>
              <a:t>Ioannis Rousochatzakis, Publications Office, 20/06/2024</a:t>
            </a:r>
          </a:p>
        </p:txBody>
      </p:sp>
    </p:spTree>
    <p:extLst>
      <p:ext uri="{BB962C8B-B14F-4D97-AF65-F5344CB8AC3E}">
        <p14:creationId xmlns:p14="http://schemas.microsoft.com/office/powerpoint/2010/main" val="142157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D0D2-9A0C-337D-AF4B-CA8823A5C829}"/>
              </a:ext>
            </a:extLst>
          </p:cNvPr>
          <p:cNvSpPr>
            <a:spLocks noGrp="1"/>
          </p:cNvSpPr>
          <p:nvPr>
            <p:ph type="title"/>
          </p:nvPr>
        </p:nvSpPr>
        <p:spPr/>
        <p:txBody>
          <a:bodyPr/>
          <a:lstStyle/>
          <a:p>
            <a:r>
              <a:rPr lang="en-IE" dirty="0"/>
              <a:t>Change notices</a:t>
            </a:r>
          </a:p>
        </p:txBody>
      </p:sp>
      <p:sp>
        <p:nvSpPr>
          <p:cNvPr id="3" name="Content Placeholder 2">
            <a:extLst>
              <a:ext uri="{FF2B5EF4-FFF2-40B4-BE49-F238E27FC236}">
                <a16:creationId xmlns:a16="http://schemas.microsoft.com/office/drawing/2014/main" id="{3DEE4B64-8B0D-82E0-9831-A019939B64E4}"/>
              </a:ext>
            </a:extLst>
          </p:cNvPr>
          <p:cNvSpPr>
            <a:spLocks noGrp="1"/>
          </p:cNvSpPr>
          <p:nvPr>
            <p:ph sz="quarter" idx="13"/>
          </p:nvPr>
        </p:nvSpPr>
        <p:spPr/>
        <p:txBody>
          <a:bodyPr/>
          <a:lstStyle/>
          <a:p>
            <a:r>
              <a:rPr lang="en-IE" dirty="0"/>
              <a:t>Context:</a:t>
            </a:r>
          </a:p>
          <a:p>
            <a:pPr lvl="1"/>
            <a:r>
              <a:rPr lang="en-IE" dirty="0"/>
              <a:t>Your application tries to generate a form for filling-in a change notice</a:t>
            </a:r>
          </a:p>
          <a:p>
            <a:r>
              <a:rPr lang="en-IE" dirty="0"/>
              <a:t>Your application wants to:</a:t>
            </a:r>
          </a:p>
          <a:p>
            <a:pPr lvl="1"/>
            <a:r>
              <a:rPr lang="en-IE" dirty="0"/>
              <a:t>Make it easier for the user to fill-in the CHANGE section by automatically recording each modification in the CHANGE section</a:t>
            </a:r>
          </a:p>
          <a:p>
            <a:r>
              <a:rPr lang="en-IE" dirty="0"/>
              <a:t>Your application needs to:</a:t>
            </a:r>
          </a:p>
          <a:p>
            <a:pPr lvl="1"/>
            <a:r>
              <a:rPr lang="en-IE" dirty="0"/>
              <a:t>Infer the section of the notice that changed from the field that was modified</a:t>
            </a:r>
          </a:p>
        </p:txBody>
      </p:sp>
    </p:spTree>
    <p:extLst>
      <p:ext uri="{BB962C8B-B14F-4D97-AF65-F5344CB8AC3E}">
        <p14:creationId xmlns:p14="http://schemas.microsoft.com/office/powerpoint/2010/main" val="49744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4F56-27A6-D6DC-401C-8CCBE13F0F17}"/>
              </a:ext>
            </a:extLst>
          </p:cNvPr>
          <p:cNvSpPr>
            <a:spLocks noGrp="1"/>
          </p:cNvSpPr>
          <p:nvPr>
            <p:ph type="title"/>
          </p:nvPr>
        </p:nvSpPr>
        <p:spPr/>
        <p:txBody>
          <a:bodyPr/>
          <a:lstStyle/>
          <a:p>
            <a:r>
              <a:rPr lang="en-IE" dirty="0"/>
              <a:t>Change notices before Business Entities</a:t>
            </a:r>
          </a:p>
        </p:txBody>
      </p:sp>
      <p:sp>
        <p:nvSpPr>
          <p:cNvPr id="3" name="Content Placeholder 2">
            <a:extLst>
              <a:ext uri="{FF2B5EF4-FFF2-40B4-BE49-F238E27FC236}">
                <a16:creationId xmlns:a16="http://schemas.microsoft.com/office/drawing/2014/main" id="{0759543D-6DC2-E8A9-9565-D2113E2E867F}"/>
              </a:ext>
            </a:extLst>
          </p:cNvPr>
          <p:cNvSpPr>
            <a:spLocks noGrp="1"/>
          </p:cNvSpPr>
          <p:nvPr>
            <p:ph sz="quarter" idx="13"/>
          </p:nvPr>
        </p:nvSpPr>
        <p:spPr/>
        <p:txBody>
          <a:bodyPr/>
          <a:lstStyle/>
          <a:p>
            <a:r>
              <a:rPr lang="en-IE" dirty="0"/>
              <a:t>Not possible</a:t>
            </a:r>
          </a:p>
          <a:p>
            <a:r>
              <a:rPr lang="en-IE" dirty="0"/>
              <a:t>Any solution would have to be hardcoded and maintained manually</a:t>
            </a:r>
          </a:p>
        </p:txBody>
      </p:sp>
    </p:spTree>
    <p:extLst>
      <p:ext uri="{BB962C8B-B14F-4D97-AF65-F5344CB8AC3E}">
        <p14:creationId xmlns:p14="http://schemas.microsoft.com/office/powerpoint/2010/main" val="340330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7D1F-251D-3858-B820-DEA7A3C60B53}"/>
              </a:ext>
            </a:extLst>
          </p:cNvPr>
          <p:cNvSpPr>
            <a:spLocks noGrp="1"/>
          </p:cNvSpPr>
          <p:nvPr>
            <p:ph type="title"/>
          </p:nvPr>
        </p:nvSpPr>
        <p:spPr/>
        <p:txBody>
          <a:bodyPr/>
          <a:lstStyle/>
          <a:p>
            <a:r>
              <a:rPr lang="en-IE" dirty="0"/>
              <a:t>Change notices with Business Entities</a:t>
            </a:r>
          </a:p>
        </p:txBody>
      </p:sp>
      <p:sp>
        <p:nvSpPr>
          <p:cNvPr id="3" name="Content Placeholder 2">
            <a:extLst>
              <a:ext uri="{FF2B5EF4-FFF2-40B4-BE49-F238E27FC236}">
                <a16:creationId xmlns:a16="http://schemas.microsoft.com/office/drawing/2014/main" id="{C1D6930E-8214-E81F-F46D-F073A6062CF0}"/>
              </a:ext>
            </a:extLst>
          </p:cNvPr>
          <p:cNvSpPr>
            <a:spLocks noGrp="1"/>
          </p:cNvSpPr>
          <p:nvPr>
            <p:ph sz="quarter" idx="13"/>
          </p:nvPr>
        </p:nvSpPr>
        <p:spPr/>
        <p:txBody>
          <a:bodyPr/>
          <a:lstStyle/>
          <a:p>
            <a:r>
              <a:rPr lang="en-IE" dirty="0"/>
              <a:t>Every field “belongs” to the Business Entity provided the “</a:t>
            </a:r>
            <a:r>
              <a:rPr lang="en-IE" dirty="0" err="1"/>
              <a:t>businessEntityId</a:t>
            </a:r>
            <a:r>
              <a:rPr lang="en-IE" dirty="0"/>
              <a:t>” property</a:t>
            </a:r>
          </a:p>
          <a:p>
            <a:pPr lvl="1"/>
            <a:r>
              <a:rPr lang="en-IE" dirty="0"/>
              <a:t>Example:  </a:t>
            </a:r>
            <a:r>
              <a:rPr lang="en-IE" sz="1800" dirty="0">
                <a:solidFill>
                  <a:schemeClr val="accent3"/>
                </a:solidFill>
                <a:latin typeface="Consolas" panose="020B0609020204030204" pitchFamily="49" charset="0"/>
              </a:rPr>
              <a:t>"</a:t>
            </a:r>
            <a:r>
              <a:rPr lang="en-IE" sz="1800" dirty="0" err="1">
                <a:solidFill>
                  <a:schemeClr val="accent3"/>
                </a:solidFill>
                <a:latin typeface="Consolas" panose="020B0609020204030204" pitchFamily="49" charset="0"/>
              </a:rPr>
              <a:t>businessEntityId</a:t>
            </a:r>
            <a:r>
              <a:rPr lang="en-IE" sz="1800" dirty="0">
                <a:solidFill>
                  <a:schemeClr val="accent3"/>
                </a:solidFill>
                <a:latin typeface="Consolas" panose="020B0609020204030204" pitchFamily="49" charset="0"/>
              </a:rPr>
              <a:t>" : "</a:t>
            </a:r>
            <a:r>
              <a:rPr lang="en-IE" sz="1800" dirty="0" err="1">
                <a:solidFill>
                  <a:schemeClr val="accent3"/>
                </a:solidFill>
                <a:latin typeface="Consolas" panose="020B0609020204030204" pitchFamily="49" charset="0"/>
              </a:rPr>
              <a:t>noticeResult</a:t>
            </a:r>
            <a:r>
              <a:rPr lang="en-IE" sz="1800" dirty="0">
                <a:solidFill>
                  <a:schemeClr val="accent3"/>
                </a:solidFill>
                <a:latin typeface="Consolas" panose="020B0609020204030204" pitchFamily="49" charset="0"/>
              </a:rPr>
              <a:t>“</a:t>
            </a:r>
            <a:endParaRPr lang="en-IE" dirty="0">
              <a:solidFill>
                <a:schemeClr val="accent3"/>
              </a:solidFill>
              <a:latin typeface="Consolas" panose="020B0609020204030204" pitchFamily="49" charset="0"/>
            </a:endParaRPr>
          </a:p>
          <a:p>
            <a:r>
              <a:rPr lang="en-IE" dirty="0"/>
              <a:t>Business Entities provide a “</a:t>
            </a:r>
            <a:r>
              <a:rPr lang="en-IE" dirty="0" err="1"/>
              <a:t>changeIdentification</a:t>
            </a:r>
            <a:r>
              <a:rPr lang="en-IE" dirty="0"/>
              <a:t>” property</a:t>
            </a:r>
          </a:p>
          <a:p>
            <a:pPr lvl="1"/>
            <a:r>
              <a:rPr lang="en-IE" dirty="0"/>
              <a:t>Example:  </a:t>
            </a:r>
            <a:r>
              <a:rPr lang="en-IE" sz="1800" dirty="0">
                <a:solidFill>
                  <a:schemeClr val="accent3"/>
                </a:solidFill>
                <a:latin typeface="Consolas" panose="020B0609020204030204" pitchFamily="49" charset="0"/>
              </a:rPr>
              <a:t>"</a:t>
            </a:r>
            <a:r>
              <a:rPr lang="en-IE" sz="1800" dirty="0" err="1">
                <a:solidFill>
                  <a:schemeClr val="accent3"/>
                </a:solidFill>
                <a:latin typeface="Consolas" panose="020B0609020204030204" pitchFamily="49" charset="0"/>
              </a:rPr>
              <a:t>changeIdentification</a:t>
            </a:r>
            <a:r>
              <a:rPr lang="en-IE" sz="1800" dirty="0">
                <a:solidFill>
                  <a:schemeClr val="accent3"/>
                </a:solidFill>
                <a:latin typeface="Consolas" panose="020B0609020204030204" pitchFamily="49" charset="0"/>
              </a:rPr>
              <a:t>" : {</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a:t>
            </a:r>
            <a:r>
              <a:rPr lang="en-IE" sz="1800" dirty="0" err="1">
                <a:solidFill>
                  <a:schemeClr val="accent3"/>
                </a:solidFill>
                <a:latin typeface="Consolas" panose="020B0609020204030204" pitchFamily="49" charset="0"/>
              </a:rPr>
              <a:t>identifyInChangeNotice</a:t>
            </a:r>
            <a:r>
              <a:rPr lang="en-IE" sz="1800" dirty="0">
                <a:solidFill>
                  <a:schemeClr val="accent3"/>
                </a:solidFill>
                <a:latin typeface="Consolas" panose="020B0609020204030204" pitchFamily="49" charset="0"/>
              </a:rPr>
              <a:t>" : true,</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a:t>
            </a:r>
            <a:r>
              <a:rPr lang="en-IE" sz="1800" dirty="0" err="1">
                <a:solidFill>
                  <a:schemeClr val="accent3"/>
                </a:solidFill>
                <a:latin typeface="Consolas" panose="020B0609020204030204" pitchFamily="49" charset="0"/>
              </a:rPr>
              <a:t>useInstanceIdentifier</a:t>
            </a:r>
            <a:r>
              <a:rPr lang="en-IE" sz="1800" dirty="0">
                <a:solidFill>
                  <a:schemeClr val="accent3"/>
                </a:solidFill>
                <a:latin typeface="Consolas" panose="020B0609020204030204" pitchFamily="49" charset="0"/>
              </a:rPr>
              <a:t>" : false,</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a:t>
            </a:r>
            <a:r>
              <a:rPr lang="en-IE" sz="1800" dirty="0" err="1">
                <a:solidFill>
                  <a:schemeClr val="accent3"/>
                </a:solidFill>
                <a:latin typeface="Consolas" panose="020B0609020204030204" pitchFamily="49" charset="0"/>
              </a:rPr>
              <a:t>changeIdentifier</a:t>
            </a:r>
            <a:r>
              <a:rPr lang="en-IE" sz="1800" dirty="0">
                <a:solidFill>
                  <a:schemeClr val="accent3"/>
                </a:solidFill>
                <a:latin typeface="Consolas" panose="020B0609020204030204" pitchFamily="49" charset="0"/>
              </a:rPr>
              <a:t>" : "RESULT“</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a:t>
            </a:r>
          </a:p>
          <a:p>
            <a:r>
              <a:rPr lang="en-IE" dirty="0"/>
              <a:t>Using this information, the application can automatically record each change in the CHANGE section so that the user only needs to review it and provide the reason codes and descriptions to complete the change notice.</a:t>
            </a:r>
          </a:p>
        </p:txBody>
      </p:sp>
    </p:spTree>
    <p:extLst>
      <p:ext uri="{BB962C8B-B14F-4D97-AF65-F5344CB8AC3E}">
        <p14:creationId xmlns:p14="http://schemas.microsoft.com/office/powerpoint/2010/main" val="128832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D477-395B-0237-D90D-1EED48EC420A}"/>
              </a:ext>
            </a:extLst>
          </p:cNvPr>
          <p:cNvSpPr>
            <a:spLocks noGrp="1"/>
          </p:cNvSpPr>
          <p:nvPr>
            <p:ph type="title"/>
          </p:nvPr>
        </p:nvSpPr>
        <p:spPr/>
        <p:txBody>
          <a:bodyPr/>
          <a:lstStyle/>
          <a:p>
            <a:r>
              <a:rPr lang="en-IE" dirty="0"/>
              <a:t>Generating identifiers</a:t>
            </a:r>
          </a:p>
        </p:txBody>
      </p:sp>
      <p:sp>
        <p:nvSpPr>
          <p:cNvPr id="3" name="Content Placeholder 2">
            <a:extLst>
              <a:ext uri="{FF2B5EF4-FFF2-40B4-BE49-F238E27FC236}">
                <a16:creationId xmlns:a16="http://schemas.microsoft.com/office/drawing/2014/main" id="{F816878E-A073-9D3E-4326-6AD082E602D4}"/>
              </a:ext>
            </a:extLst>
          </p:cNvPr>
          <p:cNvSpPr>
            <a:spLocks noGrp="1"/>
          </p:cNvSpPr>
          <p:nvPr>
            <p:ph sz="quarter" idx="13"/>
          </p:nvPr>
        </p:nvSpPr>
        <p:spPr/>
        <p:txBody>
          <a:bodyPr/>
          <a:lstStyle/>
          <a:p>
            <a:r>
              <a:rPr lang="en-IE" dirty="0"/>
              <a:t>Context:</a:t>
            </a:r>
          </a:p>
          <a:p>
            <a:pPr lvl="1"/>
            <a:r>
              <a:rPr lang="en-IE" dirty="0"/>
              <a:t>Your application tries to generate the UI for filling-in a notice</a:t>
            </a:r>
          </a:p>
          <a:p>
            <a:r>
              <a:rPr lang="en-IE" dirty="0"/>
              <a:t>Your application wants to: </a:t>
            </a:r>
          </a:p>
          <a:p>
            <a:pPr lvl="1"/>
            <a:r>
              <a:rPr lang="en-IE" dirty="0"/>
              <a:t>render a button that allows the user to create new instances of repeatable display-groups</a:t>
            </a:r>
          </a:p>
          <a:p>
            <a:r>
              <a:rPr lang="en-IE" dirty="0"/>
              <a:t>Your application needs to:</a:t>
            </a:r>
          </a:p>
          <a:p>
            <a:pPr lvl="1"/>
            <a:r>
              <a:rPr lang="en-IE" dirty="0"/>
              <a:t>Know if it needs to generate an instance identifier for the new repeatable group</a:t>
            </a:r>
          </a:p>
          <a:p>
            <a:pPr lvl="1"/>
            <a:r>
              <a:rPr lang="en-IE" dirty="0"/>
              <a:t>Know the format of the identifier that should be generated</a:t>
            </a:r>
          </a:p>
          <a:p>
            <a:pPr lvl="1"/>
            <a:r>
              <a:rPr lang="en-IE" dirty="0"/>
              <a:t>Know which field the new identifier should be stored in</a:t>
            </a:r>
          </a:p>
        </p:txBody>
      </p:sp>
    </p:spTree>
    <p:extLst>
      <p:ext uri="{BB962C8B-B14F-4D97-AF65-F5344CB8AC3E}">
        <p14:creationId xmlns:p14="http://schemas.microsoft.com/office/powerpoint/2010/main" val="176520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7A2D-AC56-F866-7084-E2C5FAE24BC8}"/>
              </a:ext>
            </a:extLst>
          </p:cNvPr>
          <p:cNvSpPr>
            <a:spLocks noGrp="1"/>
          </p:cNvSpPr>
          <p:nvPr>
            <p:ph type="title"/>
          </p:nvPr>
        </p:nvSpPr>
        <p:spPr/>
        <p:txBody>
          <a:bodyPr/>
          <a:lstStyle/>
          <a:p>
            <a:r>
              <a:rPr lang="en-IE" dirty="0"/>
              <a:t>Generating identifiers before Business Entities</a:t>
            </a:r>
          </a:p>
        </p:txBody>
      </p:sp>
      <p:sp>
        <p:nvSpPr>
          <p:cNvPr id="3" name="Content Placeholder 2">
            <a:extLst>
              <a:ext uri="{FF2B5EF4-FFF2-40B4-BE49-F238E27FC236}">
                <a16:creationId xmlns:a16="http://schemas.microsoft.com/office/drawing/2014/main" id="{0F908FCF-2689-BD04-F38D-FB347291BCDC}"/>
              </a:ext>
            </a:extLst>
          </p:cNvPr>
          <p:cNvSpPr>
            <a:spLocks noGrp="1"/>
          </p:cNvSpPr>
          <p:nvPr>
            <p:ph sz="quarter" idx="13"/>
          </p:nvPr>
        </p:nvSpPr>
        <p:spPr/>
        <p:txBody>
          <a:bodyPr/>
          <a:lstStyle/>
          <a:p>
            <a:r>
              <a:rPr lang="en-IE" dirty="0"/>
              <a:t>Repeatable display-groups point to a corresponding Node with the “</a:t>
            </a:r>
            <a:r>
              <a:rPr lang="en-IE" dirty="0" err="1"/>
              <a:t>nodeId</a:t>
            </a:r>
            <a:r>
              <a:rPr lang="en-IE" dirty="0"/>
              <a:t>” property</a:t>
            </a:r>
          </a:p>
          <a:p>
            <a:r>
              <a:rPr lang="en-IE" dirty="0"/>
              <a:t>The Node provides an “</a:t>
            </a:r>
            <a:r>
              <a:rPr lang="en-IE" dirty="0" err="1"/>
              <a:t>identifierFieldId</a:t>
            </a:r>
            <a:r>
              <a:rPr lang="en-IE" dirty="0"/>
              <a:t>” and a “captionFieldId” </a:t>
            </a:r>
          </a:p>
          <a:p>
            <a:r>
              <a:rPr lang="en-IE" dirty="0"/>
              <a:t>The “id” field provides an “</a:t>
            </a:r>
            <a:r>
              <a:rPr lang="en-IE" dirty="0" err="1"/>
              <a:t>idScheme</a:t>
            </a:r>
            <a:r>
              <a:rPr lang="en-IE" dirty="0"/>
              <a:t>” that indicates the format of the identifier</a:t>
            </a:r>
          </a:p>
          <a:p>
            <a:endParaRPr lang="en-IE" dirty="0"/>
          </a:p>
        </p:txBody>
      </p:sp>
    </p:spTree>
    <p:extLst>
      <p:ext uri="{BB962C8B-B14F-4D97-AF65-F5344CB8AC3E}">
        <p14:creationId xmlns:p14="http://schemas.microsoft.com/office/powerpoint/2010/main" val="236626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73D2-50C9-3E29-D84A-28C9731B23C7}"/>
              </a:ext>
            </a:extLst>
          </p:cNvPr>
          <p:cNvSpPr>
            <a:spLocks noGrp="1"/>
          </p:cNvSpPr>
          <p:nvPr>
            <p:ph type="title"/>
          </p:nvPr>
        </p:nvSpPr>
        <p:spPr/>
        <p:txBody>
          <a:bodyPr/>
          <a:lstStyle/>
          <a:p>
            <a:r>
              <a:rPr lang="en-IE" dirty="0"/>
              <a:t>Generating identifiers with Business Entities</a:t>
            </a:r>
          </a:p>
        </p:txBody>
      </p:sp>
      <p:sp>
        <p:nvSpPr>
          <p:cNvPr id="3" name="Content Placeholder 2">
            <a:extLst>
              <a:ext uri="{FF2B5EF4-FFF2-40B4-BE49-F238E27FC236}">
                <a16:creationId xmlns:a16="http://schemas.microsoft.com/office/drawing/2014/main" id="{8F67F696-B928-CCDA-FCB5-CDB74817AF8A}"/>
              </a:ext>
            </a:extLst>
          </p:cNvPr>
          <p:cNvSpPr>
            <a:spLocks noGrp="1"/>
          </p:cNvSpPr>
          <p:nvPr>
            <p:ph sz="quarter" idx="13"/>
          </p:nvPr>
        </p:nvSpPr>
        <p:spPr/>
        <p:txBody>
          <a:bodyPr/>
          <a:lstStyle/>
          <a:p>
            <a:r>
              <a:rPr lang="en-IE" dirty="0"/>
              <a:t>Repeatable display-groups provide a “</a:t>
            </a:r>
            <a:r>
              <a:rPr lang="en-IE" dirty="0" err="1"/>
              <a:t>businessEntityId</a:t>
            </a:r>
            <a:r>
              <a:rPr lang="en-IE" dirty="0"/>
              <a:t>” property</a:t>
            </a:r>
          </a:p>
          <a:p>
            <a:pPr lvl="1"/>
            <a:r>
              <a:rPr lang="en-IE" dirty="0"/>
              <a:t>Example:  </a:t>
            </a:r>
            <a:r>
              <a:rPr lang="en-IE" sz="1800" dirty="0">
                <a:solidFill>
                  <a:schemeClr val="accent3"/>
                </a:solidFill>
                <a:latin typeface="Consolas" panose="020B0609020204030204" pitchFamily="49" charset="0"/>
              </a:rPr>
              <a:t>"</a:t>
            </a:r>
            <a:r>
              <a:rPr lang="en-IE" sz="1800" dirty="0" err="1">
                <a:solidFill>
                  <a:schemeClr val="accent3"/>
                </a:solidFill>
                <a:latin typeface="Consolas" panose="020B0609020204030204" pitchFamily="49" charset="0"/>
              </a:rPr>
              <a:t>businessEntityId</a:t>
            </a:r>
            <a:r>
              <a:rPr lang="en-IE" sz="1800" dirty="0">
                <a:solidFill>
                  <a:schemeClr val="accent3"/>
                </a:solidFill>
                <a:latin typeface="Consolas" panose="020B0609020204030204" pitchFamily="49" charset="0"/>
              </a:rPr>
              <a:t>" : "</a:t>
            </a:r>
            <a:r>
              <a:rPr lang="en-IE" sz="1800" dirty="0" err="1">
                <a:solidFill>
                  <a:schemeClr val="accent3"/>
                </a:solidFill>
                <a:latin typeface="Consolas" panose="020B0609020204030204" pitchFamily="49" charset="0"/>
              </a:rPr>
              <a:t>groupOfLots</a:t>
            </a:r>
            <a:r>
              <a:rPr lang="en-IE" sz="1800" dirty="0">
                <a:solidFill>
                  <a:schemeClr val="accent3"/>
                </a:solidFill>
                <a:latin typeface="Consolas" panose="020B0609020204030204" pitchFamily="49" charset="0"/>
              </a:rPr>
              <a:t>"</a:t>
            </a:r>
            <a:endParaRPr lang="en-IE" dirty="0">
              <a:solidFill>
                <a:schemeClr val="accent3"/>
              </a:solidFill>
              <a:latin typeface="Consolas" panose="020B0609020204030204" pitchFamily="49" charset="0"/>
            </a:endParaRPr>
          </a:p>
          <a:p>
            <a:r>
              <a:rPr lang="en-IE" dirty="0"/>
              <a:t>The business entity provides “</a:t>
            </a:r>
            <a:r>
              <a:rPr lang="en-IE" dirty="0" err="1"/>
              <a:t>instanceIdentifier</a:t>
            </a:r>
            <a:r>
              <a:rPr lang="en-IE" dirty="0"/>
              <a:t>” property</a:t>
            </a:r>
          </a:p>
          <a:p>
            <a:pPr lvl="1"/>
            <a:r>
              <a:rPr lang="en-IE" dirty="0"/>
              <a:t>Example: </a:t>
            </a:r>
            <a:r>
              <a:rPr lang="en-IE" sz="1800" dirty="0">
                <a:latin typeface="Consolas" panose="020B0609020204030204" pitchFamily="49" charset="0"/>
              </a:rPr>
              <a:t> </a:t>
            </a:r>
            <a:r>
              <a:rPr lang="en-IE" sz="1800" dirty="0">
                <a:solidFill>
                  <a:schemeClr val="accent3"/>
                </a:solidFill>
                <a:latin typeface="Consolas" panose="020B0609020204030204" pitchFamily="49" charset="0"/>
              </a:rPr>
              <a:t>"</a:t>
            </a:r>
            <a:r>
              <a:rPr lang="en-IE" sz="1800" dirty="0" err="1">
                <a:solidFill>
                  <a:schemeClr val="accent3"/>
                </a:solidFill>
                <a:latin typeface="Consolas" panose="020B0609020204030204" pitchFamily="49" charset="0"/>
              </a:rPr>
              <a:t>instanceIdentifier</a:t>
            </a:r>
            <a:r>
              <a:rPr lang="en-IE" sz="1800" dirty="0">
                <a:solidFill>
                  <a:schemeClr val="accent3"/>
                </a:solidFill>
                <a:latin typeface="Consolas" panose="020B0609020204030204" pitchFamily="49" charset="0"/>
              </a:rPr>
              <a:t>" : {</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"prefix" : "GLO",</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"schemeName" : "</a:t>
            </a:r>
            <a:r>
              <a:rPr lang="en-IE" sz="1800" dirty="0" err="1">
                <a:solidFill>
                  <a:schemeClr val="accent3"/>
                </a:solidFill>
                <a:latin typeface="Consolas" panose="020B0609020204030204" pitchFamily="49" charset="0"/>
              </a:rPr>
              <a:t>LotsGroup</a:t>
            </a:r>
            <a:r>
              <a:rPr lang="en-IE" sz="1800" dirty="0">
                <a:solidFill>
                  <a:schemeClr val="accent3"/>
                </a:solidFill>
                <a:latin typeface="Consolas" panose="020B0609020204030204" pitchFamily="49" charset="0"/>
              </a:rPr>
              <a:t>",</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a:t>
            </a:r>
            <a:r>
              <a:rPr lang="en-IE" sz="1800" dirty="0" err="1">
                <a:solidFill>
                  <a:schemeClr val="accent3"/>
                </a:solidFill>
                <a:latin typeface="Consolas" panose="020B0609020204030204" pitchFamily="49" charset="0"/>
              </a:rPr>
              <a:t>identifierFieldId</a:t>
            </a:r>
            <a:r>
              <a:rPr lang="en-IE" sz="1800" dirty="0">
                <a:solidFill>
                  <a:schemeClr val="accent3"/>
                </a:solidFill>
                <a:latin typeface="Consolas" panose="020B0609020204030204" pitchFamily="49" charset="0"/>
              </a:rPr>
              <a:t>" : "BT-137-LotsGroup",</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"captionFieldId" : "BT-21-LotsGroup“</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a:t>
            </a:r>
          </a:p>
          <a:p>
            <a:endParaRPr lang="en-IE" dirty="0"/>
          </a:p>
        </p:txBody>
      </p:sp>
    </p:spTree>
    <p:extLst>
      <p:ext uri="{BB962C8B-B14F-4D97-AF65-F5344CB8AC3E}">
        <p14:creationId xmlns:p14="http://schemas.microsoft.com/office/powerpoint/2010/main" val="19327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CFD3-899C-3C56-96DF-AAE4EC924E5B}"/>
              </a:ext>
            </a:extLst>
          </p:cNvPr>
          <p:cNvSpPr>
            <a:spLocks noGrp="1"/>
          </p:cNvSpPr>
          <p:nvPr>
            <p:ph type="title"/>
          </p:nvPr>
        </p:nvSpPr>
        <p:spPr/>
        <p:txBody>
          <a:bodyPr/>
          <a:lstStyle/>
          <a:p>
            <a:r>
              <a:rPr lang="en-IE" dirty="0"/>
              <a:t>Improvements in identifier generation</a:t>
            </a:r>
          </a:p>
        </p:txBody>
      </p:sp>
      <p:sp>
        <p:nvSpPr>
          <p:cNvPr id="3" name="Content Placeholder 2">
            <a:extLst>
              <a:ext uri="{FF2B5EF4-FFF2-40B4-BE49-F238E27FC236}">
                <a16:creationId xmlns:a16="http://schemas.microsoft.com/office/drawing/2014/main" id="{CD90A73C-E5B9-F2CE-1C43-A3CD2127F506}"/>
              </a:ext>
            </a:extLst>
          </p:cNvPr>
          <p:cNvSpPr>
            <a:spLocks noGrp="1"/>
          </p:cNvSpPr>
          <p:nvPr>
            <p:ph sz="quarter" idx="13"/>
          </p:nvPr>
        </p:nvSpPr>
        <p:spPr/>
        <p:txBody>
          <a:bodyPr/>
          <a:lstStyle/>
          <a:p>
            <a:r>
              <a:rPr lang="en-IE" dirty="0"/>
              <a:t>Overcomes the limitations of the previous solution.</a:t>
            </a:r>
          </a:p>
          <a:p>
            <a:r>
              <a:rPr lang="en-IE" dirty="0"/>
              <a:t>Slightly simpler, more future proof.</a:t>
            </a:r>
          </a:p>
          <a:p>
            <a:r>
              <a:rPr lang="en-IE" dirty="0"/>
              <a:t>The “</a:t>
            </a:r>
            <a:r>
              <a:rPr lang="en-IE" dirty="0" err="1"/>
              <a:t>idScheme</a:t>
            </a:r>
            <a:r>
              <a:rPr lang="en-IE" dirty="0"/>
              <a:t>” and “SchemeName” properties of “id” fields become redundant and will be removed in SDK 2. </a:t>
            </a:r>
          </a:p>
        </p:txBody>
      </p:sp>
    </p:spTree>
    <p:extLst>
      <p:ext uri="{BB962C8B-B14F-4D97-AF65-F5344CB8AC3E}">
        <p14:creationId xmlns:p14="http://schemas.microsoft.com/office/powerpoint/2010/main" val="102303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F317-3CB7-C994-89F3-D98D45439A97}"/>
              </a:ext>
            </a:extLst>
          </p:cNvPr>
          <p:cNvSpPr>
            <a:spLocks noGrp="1"/>
          </p:cNvSpPr>
          <p:nvPr>
            <p:ph type="title"/>
          </p:nvPr>
        </p:nvSpPr>
        <p:spPr/>
        <p:txBody>
          <a:bodyPr/>
          <a:lstStyle/>
          <a:p>
            <a:r>
              <a:rPr lang="en-IE" dirty="0"/>
              <a:t>Cross-referencing</a:t>
            </a:r>
          </a:p>
        </p:txBody>
      </p:sp>
      <p:sp>
        <p:nvSpPr>
          <p:cNvPr id="5" name="Content Placeholder 4">
            <a:extLst>
              <a:ext uri="{FF2B5EF4-FFF2-40B4-BE49-F238E27FC236}">
                <a16:creationId xmlns:a16="http://schemas.microsoft.com/office/drawing/2014/main" id="{10673594-C007-C637-F6BC-B639BC45B273}"/>
              </a:ext>
            </a:extLst>
          </p:cNvPr>
          <p:cNvSpPr>
            <a:spLocks noGrp="1"/>
          </p:cNvSpPr>
          <p:nvPr>
            <p:ph sz="quarter" idx="13"/>
          </p:nvPr>
        </p:nvSpPr>
        <p:spPr/>
        <p:txBody>
          <a:bodyPr/>
          <a:lstStyle/>
          <a:p>
            <a:r>
              <a:rPr lang="en-IE" dirty="0"/>
              <a:t>Context: </a:t>
            </a:r>
          </a:p>
          <a:p>
            <a:pPr lvl="1"/>
            <a:r>
              <a:rPr lang="en-IE" dirty="0"/>
              <a:t>Your application tries to generate the UI for filling-in a notice</a:t>
            </a:r>
          </a:p>
          <a:p>
            <a:pPr lvl="1"/>
            <a:r>
              <a:rPr lang="en-IE" dirty="0"/>
              <a:t>Encounters a field of type “id-ref” and tries to render it in the UI</a:t>
            </a:r>
          </a:p>
          <a:p>
            <a:r>
              <a:rPr lang="en-IE" dirty="0"/>
              <a:t>Your application wants to:</a:t>
            </a:r>
          </a:p>
          <a:p>
            <a:pPr lvl="1"/>
            <a:r>
              <a:rPr lang="en-IE" dirty="0"/>
              <a:t>Restrict the values that the user can enter to values that will be accepted during validation</a:t>
            </a:r>
          </a:p>
          <a:p>
            <a:r>
              <a:rPr lang="en-IE" dirty="0"/>
              <a:t>The application needs to:</a:t>
            </a:r>
          </a:p>
          <a:p>
            <a:pPr lvl="1"/>
            <a:r>
              <a:rPr lang="en-IE" dirty="0"/>
              <a:t>Know which fields can be referenced</a:t>
            </a:r>
          </a:p>
          <a:p>
            <a:pPr lvl="1"/>
            <a:r>
              <a:rPr lang="en-IE" dirty="0"/>
              <a:t>Know which fields contain the corresponding user-friendly captions</a:t>
            </a:r>
          </a:p>
          <a:p>
            <a:pPr lvl="1"/>
            <a:r>
              <a:rPr lang="en-IE" dirty="0"/>
              <a:t>Collect the identifiers and their captions in a combo-box</a:t>
            </a:r>
          </a:p>
        </p:txBody>
      </p:sp>
    </p:spTree>
    <p:extLst>
      <p:ext uri="{BB962C8B-B14F-4D97-AF65-F5344CB8AC3E}">
        <p14:creationId xmlns:p14="http://schemas.microsoft.com/office/powerpoint/2010/main" val="328906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9530-03CB-6E73-4042-A449E18E384F}"/>
              </a:ext>
            </a:extLst>
          </p:cNvPr>
          <p:cNvSpPr>
            <a:spLocks noGrp="1"/>
          </p:cNvSpPr>
          <p:nvPr>
            <p:ph type="title"/>
          </p:nvPr>
        </p:nvSpPr>
        <p:spPr/>
        <p:txBody>
          <a:bodyPr/>
          <a:lstStyle/>
          <a:p>
            <a:r>
              <a:rPr lang="en-IE" dirty="0"/>
              <a:t>Cross-referencing before Business Entities</a:t>
            </a:r>
          </a:p>
        </p:txBody>
      </p:sp>
      <p:sp>
        <p:nvSpPr>
          <p:cNvPr id="3" name="Content Placeholder 2">
            <a:extLst>
              <a:ext uri="{FF2B5EF4-FFF2-40B4-BE49-F238E27FC236}">
                <a16:creationId xmlns:a16="http://schemas.microsoft.com/office/drawing/2014/main" id="{6B5D2D45-E0CE-0B73-F92D-1DBEEE221799}"/>
              </a:ext>
            </a:extLst>
          </p:cNvPr>
          <p:cNvSpPr>
            <a:spLocks noGrp="1"/>
          </p:cNvSpPr>
          <p:nvPr>
            <p:ph sz="quarter" idx="13"/>
          </p:nvPr>
        </p:nvSpPr>
        <p:spPr/>
        <p:txBody>
          <a:bodyPr/>
          <a:lstStyle/>
          <a:p>
            <a:r>
              <a:rPr lang="en-IE" dirty="0"/>
              <a:t>“id-ref” fields provide the “</a:t>
            </a:r>
            <a:r>
              <a:rPr lang="en-IE" dirty="0" err="1"/>
              <a:t>idSchemes</a:t>
            </a:r>
            <a:r>
              <a:rPr lang="en-IE" dirty="0"/>
              <a:t>” property</a:t>
            </a:r>
          </a:p>
          <a:p>
            <a:pPr lvl="1"/>
            <a:r>
              <a:rPr lang="en-US" dirty="0"/>
              <a:t>Example: </a:t>
            </a:r>
            <a:r>
              <a:rPr lang="en-US" sz="1800" dirty="0">
                <a:solidFill>
                  <a:schemeClr val="accent3"/>
                </a:solidFill>
                <a:latin typeface="Consolas" panose="020B0609020204030204" pitchFamily="49" charset="0"/>
              </a:rPr>
              <a:t>“</a:t>
            </a:r>
            <a:r>
              <a:rPr lang="en-US" sz="1800" dirty="0" err="1">
                <a:solidFill>
                  <a:schemeClr val="accent3"/>
                </a:solidFill>
                <a:latin typeface="Consolas" panose="020B0609020204030204" pitchFamily="49" charset="0"/>
              </a:rPr>
              <a:t>idSchemes</a:t>
            </a:r>
            <a:r>
              <a:rPr lang="en-US" sz="1800" dirty="0">
                <a:solidFill>
                  <a:schemeClr val="accent3"/>
                </a:solidFill>
                <a:latin typeface="Consolas" panose="020B0609020204030204" pitchFamily="49" charset="0"/>
              </a:rPr>
              <a:t>”: [“GLO”, “LOT”]</a:t>
            </a:r>
            <a:endParaRPr lang="en-US" dirty="0">
              <a:solidFill>
                <a:schemeClr val="accent3"/>
              </a:solidFill>
              <a:latin typeface="Consolas" panose="020B0609020204030204" pitchFamily="49" charset="0"/>
            </a:endParaRPr>
          </a:p>
          <a:p>
            <a:r>
              <a:rPr lang="en-IE" dirty="0"/>
              <a:t>“id” fields provide the “</a:t>
            </a:r>
            <a:r>
              <a:rPr lang="en-IE" dirty="0" err="1"/>
              <a:t>idScheme</a:t>
            </a:r>
            <a:r>
              <a:rPr lang="en-IE" dirty="0"/>
              <a:t>” property</a:t>
            </a:r>
          </a:p>
          <a:p>
            <a:pPr lvl="1"/>
            <a:r>
              <a:rPr lang="en-IE" dirty="0"/>
              <a:t>Example:  </a:t>
            </a:r>
            <a:r>
              <a:rPr lang="en-IE" sz="1800" dirty="0">
                <a:solidFill>
                  <a:schemeClr val="accent3"/>
                </a:solidFill>
                <a:latin typeface="Consolas" panose="020B0609020204030204" pitchFamily="49" charset="0"/>
              </a:rPr>
              <a:t>"</a:t>
            </a:r>
            <a:r>
              <a:rPr lang="en-IE" sz="1800" dirty="0" err="1">
                <a:solidFill>
                  <a:schemeClr val="accent3"/>
                </a:solidFill>
                <a:latin typeface="Consolas" panose="020B0609020204030204" pitchFamily="49" charset="0"/>
              </a:rPr>
              <a:t>idScheme</a:t>
            </a:r>
            <a:r>
              <a:rPr lang="en-IE" sz="1800" dirty="0">
                <a:solidFill>
                  <a:schemeClr val="accent3"/>
                </a:solidFill>
                <a:latin typeface="Consolas" panose="020B0609020204030204" pitchFamily="49" charset="0"/>
              </a:rPr>
              <a:t>" : “LOT"</a:t>
            </a:r>
            <a:endParaRPr lang="en-IE" dirty="0">
              <a:solidFill>
                <a:schemeClr val="accent3"/>
              </a:solidFill>
              <a:latin typeface="Consolas" panose="020B0609020204030204" pitchFamily="49" charset="0"/>
            </a:endParaRPr>
          </a:p>
          <a:p>
            <a:r>
              <a:rPr lang="en-IE" dirty="0"/>
              <a:t>The application can find the matching “id” fields and collect their values</a:t>
            </a:r>
          </a:p>
          <a:p>
            <a:pPr lvl="1"/>
            <a:endParaRPr lang="en-IE" dirty="0"/>
          </a:p>
          <a:p>
            <a:pPr marL="0" indent="0">
              <a:buNone/>
            </a:pPr>
            <a:endParaRPr lang="en-IE" dirty="0"/>
          </a:p>
        </p:txBody>
      </p:sp>
    </p:spTree>
    <p:extLst>
      <p:ext uri="{BB962C8B-B14F-4D97-AF65-F5344CB8AC3E}">
        <p14:creationId xmlns:p14="http://schemas.microsoft.com/office/powerpoint/2010/main" val="131063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DE5D-884A-7AC7-7F2D-E0304D5EA877}"/>
              </a:ext>
            </a:extLst>
          </p:cNvPr>
          <p:cNvSpPr>
            <a:spLocks noGrp="1"/>
          </p:cNvSpPr>
          <p:nvPr>
            <p:ph type="title"/>
          </p:nvPr>
        </p:nvSpPr>
        <p:spPr/>
        <p:txBody>
          <a:bodyPr/>
          <a:lstStyle/>
          <a:p>
            <a:r>
              <a:rPr lang="en-IE" dirty="0"/>
              <a:t>Cross-referencing with Business Entities</a:t>
            </a:r>
          </a:p>
        </p:txBody>
      </p:sp>
      <p:sp>
        <p:nvSpPr>
          <p:cNvPr id="3" name="Content Placeholder 2">
            <a:extLst>
              <a:ext uri="{FF2B5EF4-FFF2-40B4-BE49-F238E27FC236}">
                <a16:creationId xmlns:a16="http://schemas.microsoft.com/office/drawing/2014/main" id="{2BE46AC4-B335-55B1-988D-A43198FF9457}"/>
              </a:ext>
            </a:extLst>
          </p:cNvPr>
          <p:cNvSpPr>
            <a:spLocks noGrp="1"/>
          </p:cNvSpPr>
          <p:nvPr>
            <p:ph sz="quarter" idx="13"/>
          </p:nvPr>
        </p:nvSpPr>
        <p:spPr/>
        <p:txBody>
          <a:bodyPr/>
          <a:lstStyle/>
          <a:p>
            <a:r>
              <a:rPr lang="en-IE" dirty="0"/>
              <a:t>“id-ref” fields provide the “</a:t>
            </a:r>
            <a:r>
              <a:rPr lang="en-IE" dirty="0" err="1"/>
              <a:t>referencedBusinessEntityIds</a:t>
            </a:r>
            <a:r>
              <a:rPr lang="en-IE" dirty="0"/>
              <a:t>” property</a:t>
            </a:r>
          </a:p>
          <a:p>
            <a:pPr lvl="1"/>
            <a:r>
              <a:rPr lang="en-IE" dirty="0"/>
              <a:t>Example:  </a:t>
            </a:r>
            <a:r>
              <a:rPr lang="en-IE" sz="1800" dirty="0">
                <a:solidFill>
                  <a:schemeClr val="accent3"/>
                </a:solidFill>
                <a:latin typeface="Consolas" panose="020B0609020204030204" pitchFamily="49" charset="0"/>
              </a:rPr>
              <a:t>"</a:t>
            </a:r>
            <a:r>
              <a:rPr lang="en-IE" sz="1800" dirty="0" err="1">
                <a:solidFill>
                  <a:schemeClr val="accent3"/>
                </a:solidFill>
                <a:latin typeface="Consolas" panose="020B0609020204030204" pitchFamily="49" charset="0"/>
              </a:rPr>
              <a:t>referencedBusinessEntityIds</a:t>
            </a:r>
            <a:r>
              <a:rPr lang="en-IE" sz="1800" dirty="0">
                <a:solidFill>
                  <a:schemeClr val="accent3"/>
                </a:solidFill>
                <a:latin typeface="Consolas" panose="020B0609020204030204" pitchFamily="49" charset="0"/>
              </a:rPr>
              <a:t>" : [ "</a:t>
            </a:r>
            <a:r>
              <a:rPr lang="en-IE" sz="1800" dirty="0" err="1">
                <a:solidFill>
                  <a:schemeClr val="accent3"/>
                </a:solidFill>
                <a:latin typeface="Consolas" panose="020B0609020204030204" pitchFamily="49" charset="0"/>
              </a:rPr>
              <a:t>groupOfLots</a:t>
            </a:r>
            <a:r>
              <a:rPr lang="en-IE" sz="1800" dirty="0">
                <a:solidFill>
                  <a:schemeClr val="accent3"/>
                </a:solidFill>
                <a:latin typeface="Consolas" panose="020B0609020204030204" pitchFamily="49" charset="0"/>
              </a:rPr>
              <a:t>", "lot" ]</a:t>
            </a:r>
          </a:p>
          <a:p>
            <a:r>
              <a:rPr lang="en-IE" dirty="0"/>
              <a:t>The application can find the matching Business Entities</a:t>
            </a:r>
          </a:p>
          <a:p>
            <a:r>
              <a:rPr lang="en-IE" dirty="0"/>
              <a:t>Business Entities provide “</a:t>
            </a:r>
            <a:r>
              <a:rPr lang="en-IE" dirty="0" err="1"/>
              <a:t>instanceIdentifier</a:t>
            </a:r>
            <a:r>
              <a:rPr lang="en-IE" dirty="0"/>
              <a:t>” property</a:t>
            </a:r>
          </a:p>
          <a:p>
            <a:pPr lvl="1"/>
            <a:r>
              <a:rPr lang="en-IE" dirty="0"/>
              <a:t>Example: </a:t>
            </a:r>
            <a:r>
              <a:rPr lang="en-IE" sz="1800" dirty="0">
                <a:latin typeface="Consolas" panose="020B0609020204030204" pitchFamily="49" charset="0"/>
              </a:rPr>
              <a:t> </a:t>
            </a:r>
            <a:r>
              <a:rPr lang="en-IE" sz="1800" dirty="0">
                <a:solidFill>
                  <a:schemeClr val="accent3"/>
                </a:solidFill>
                <a:latin typeface="Consolas" panose="020B0609020204030204" pitchFamily="49" charset="0"/>
              </a:rPr>
              <a:t>"</a:t>
            </a:r>
            <a:r>
              <a:rPr lang="en-IE" sz="1800" dirty="0" err="1">
                <a:solidFill>
                  <a:schemeClr val="accent3"/>
                </a:solidFill>
                <a:latin typeface="Consolas" panose="020B0609020204030204" pitchFamily="49" charset="0"/>
              </a:rPr>
              <a:t>instanceIdentifier</a:t>
            </a:r>
            <a:r>
              <a:rPr lang="en-IE" sz="1800" dirty="0">
                <a:solidFill>
                  <a:schemeClr val="accent3"/>
                </a:solidFill>
                <a:latin typeface="Consolas" panose="020B0609020204030204" pitchFamily="49" charset="0"/>
              </a:rPr>
              <a:t>" : {</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"prefix" : "GLO",</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"schemeName" : "</a:t>
            </a:r>
            <a:r>
              <a:rPr lang="en-IE" sz="1800" dirty="0" err="1">
                <a:solidFill>
                  <a:schemeClr val="accent3"/>
                </a:solidFill>
                <a:latin typeface="Consolas" panose="020B0609020204030204" pitchFamily="49" charset="0"/>
              </a:rPr>
              <a:t>LotsGroup</a:t>
            </a:r>
            <a:r>
              <a:rPr lang="en-IE" sz="1800" dirty="0">
                <a:solidFill>
                  <a:schemeClr val="accent3"/>
                </a:solidFill>
                <a:latin typeface="Consolas" panose="020B0609020204030204" pitchFamily="49" charset="0"/>
              </a:rPr>
              <a:t>",</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a:t>
            </a:r>
            <a:r>
              <a:rPr lang="en-IE" sz="1800" dirty="0" err="1">
                <a:solidFill>
                  <a:schemeClr val="accent3"/>
                </a:solidFill>
                <a:latin typeface="Consolas" panose="020B0609020204030204" pitchFamily="49" charset="0"/>
              </a:rPr>
              <a:t>identifierFieldId</a:t>
            </a:r>
            <a:r>
              <a:rPr lang="en-IE" sz="1800" dirty="0">
                <a:solidFill>
                  <a:schemeClr val="accent3"/>
                </a:solidFill>
                <a:latin typeface="Consolas" panose="020B0609020204030204" pitchFamily="49" charset="0"/>
              </a:rPr>
              <a:t>" : "BT-137-LotsGroup",</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"captionFieldId" : "BT-21-LotsGroup“</a:t>
            </a:r>
            <a:br>
              <a:rPr lang="en-IE" sz="1800" dirty="0">
                <a:solidFill>
                  <a:schemeClr val="accent3"/>
                </a:solidFill>
                <a:latin typeface="Consolas" panose="020B0609020204030204" pitchFamily="49" charset="0"/>
              </a:rPr>
            </a:br>
            <a:r>
              <a:rPr lang="en-IE" sz="1800" dirty="0">
                <a:solidFill>
                  <a:schemeClr val="accent3"/>
                </a:solidFill>
                <a:latin typeface="Consolas" panose="020B0609020204030204" pitchFamily="49" charset="0"/>
              </a:rPr>
              <a:t>          }</a:t>
            </a:r>
          </a:p>
          <a:p>
            <a:pPr lvl="1"/>
            <a:endParaRPr lang="en-IE" dirty="0"/>
          </a:p>
        </p:txBody>
      </p:sp>
    </p:spTree>
    <p:extLst>
      <p:ext uri="{BB962C8B-B14F-4D97-AF65-F5344CB8AC3E}">
        <p14:creationId xmlns:p14="http://schemas.microsoft.com/office/powerpoint/2010/main" val="26541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3EBA-3146-5F6E-35F7-981A42983F66}"/>
              </a:ext>
            </a:extLst>
          </p:cNvPr>
          <p:cNvSpPr>
            <a:spLocks noGrp="1"/>
          </p:cNvSpPr>
          <p:nvPr>
            <p:ph type="title"/>
          </p:nvPr>
        </p:nvSpPr>
        <p:spPr/>
        <p:txBody>
          <a:bodyPr/>
          <a:lstStyle/>
          <a:p>
            <a:r>
              <a:rPr lang="en-IE" dirty="0"/>
              <a:t>Business Entities </a:t>
            </a:r>
          </a:p>
        </p:txBody>
      </p:sp>
      <p:pic>
        <p:nvPicPr>
          <p:cNvPr id="10" name="Picture Placeholder 9">
            <a:extLst>
              <a:ext uri="{FF2B5EF4-FFF2-40B4-BE49-F238E27FC236}">
                <a16:creationId xmlns:a16="http://schemas.microsoft.com/office/drawing/2014/main" id="{1C64F877-6341-3A63-5D1D-874D43EBF98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855" r="22855" b="4315"/>
          <a:stretch/>
        </p:blipFill>
        <p:spPr>
          <a:xfrm>
            <a:off x="4967942" y="0"/>
            <a:ext cx="7224058" cy="6270429"/>
          </a:xfrm>
        </p:spPr>
      </p:pic>
      <p:sp>
        <p:nvSpPr>
          <p:cNvPr id="3" name="Content Placeholder 2">
            <a:extLst>
              <a:ext uri="{FF2B5EF4-FFF2-40B4-BE49-F238E27FC236}">
                <a16:creationId xmlns:a16="http://schemas.microsoft.com/office/drawing/2014/main" id="{4087BEBF-D78E-DC3E-6E66-C640EED771C8}"/>
              </a:ext>
            </a:extLst>
          </p:cNvPr>
          <p:cNvSpPr>
            <a:spLocks noGrp="1"/>
          </p:cNvSpPr>
          <p:nvPr>
            <p:ph sz="half" idx="1"/>
          </p:nvPr>
        </p:nvSpPr>
        <p:spPr/>
        <p:txBody>
          <a:bodyPr/>
          <a:lstStyle/>
          <a:p>
            <a:r>
              <a:rPr lang="en-IE" dirty="0"/>
              <a:t>New in SDK 1.12</a:t>
            </a:r>
          </a:p>
          <a:p>
            <a:r>
              <a:rPr lang="en-IE" dirty="0"/>
              <a:t>Group fields into business concepts</a:t>
            </a:r>
          </a:p>
          <a:p>
            <a:r>
              <a:rPr lang="en-IE" dirty="0"/>
              <a:t>Allow applications to implement features that were not previously practical to implement</a:t>
            </a:r>
          </a:p>
          <a:p>
            <a:r>
              <a:rPr lang="en-IE" dirty="0"/>
              <a:t>Provide a better basis for linking eForms to the eProcurement Ontology</a:t>
            </a:r>
          </a:p>
          <a:p>
            <a:r>
              <a:rPr lang="en-IE" dirty="0"/>
              <a:t>Introduced now so that eSenders have enough time to adopt before SDK 2 </a:t>
            </a:r>
            <a:r>
              <a:rPr lang="en-IE"/>
              <a:t>is released</a:t>
            </a:r>
            <a:endParaRPr lang="en-IE" dirty="0"/>
          </a:p>
        </p:txBody>
      </p:sp>
    </p:spTree>
    <p:extLst>
      <p:ext uri="{BB962C8B-B14F-4D97-AF65-F5344CB8AC3E}">
        <p14:creationId xmlns:p14="http://schemas.microsoft.com/office/powerpoint/2010/main" val="114326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A931-F54F-0334-C0A5-1B5B8B9E3DDF}"/>
              </a:ext>
            </a:extLst>
          </p:cNvPr>
          <p:cNvSpPr>
            <a:spLocks noGrp="1"/>
          </p:cNvSpPr>
          <p:nvPr>
            <p:ph type="title"/>
          </p:nvPr>
        </p:nvSpPr>
        <p:spPr/>
        <p:txBody>
          <a:bodyPr/>
          <a:lstStyle/>
          <a:p>
            <a:r>
              <a:rPr lang="en-IE" dirty="0"/>
              <a:t>Improvements in cross-referencing</a:t>
            </a:r>
          </a:p>
        </p:txBody>
      </p:sp>
      <p:sp>
        <p:nvSpPr>
          <p:cNvPr id="3" name="Content Placeholder 2">
            <a:extLst>
              <a:ext uri="{FF2B5EF4-FFF2-40B4-BE49-F238E27FC236}">
                <a16:creationId xmlns:a16="http://schemas.microsoft.com/office/drawing/2014/main" id="{699DC9D8-7D5D-DB4B-DB40-4928EA024E23}"/>
              </a:ext>
            </a:extLst>
          </p:cNvPr>
          <p:cNvSpPr>
            <a:spLocks noGrp="1"/>
          </p:cNvSpPr>
          <p:nvPr>
            <p:ph sz="quarter" idx="13"/>
          </p:nvPr>
        </p:nvSpPr>
        <p:spPr/>
        <p:txBody>
          <a:bodyPr/>
          <a:lstStyle/>
          <a:p>
            <a:r>
              <a:rPr lang="en-IE" dirty="0"/>
              <a:t>“id-ref” fields can now be linked with any identifier</a:t>
            </a:r>
          </a:p>
          <a:p>
            <a:pPr lvl="1"/>
            <a:r>
              <a:rPr lang="en-IE" dirty="0"/>
              <a:t>Example: Section identifiers in change notices can now be linked with identifiers like “PROCEDURE”, “BUYER”, “RESULT”</a:t>
            </a:r>
          </a:p>
          <a:p>
            <a:r>
              <a:rPr lang="en-IE" dirty="0"/>
              <a:t>The properties that were used become redundant and will be removed in SDK 2</a:t>
            </a:r>
          </a:p>
          <a:p>
            <a:pPr lvl="1"/>
            <a:r>
              <a:rPr lang="en-IE" dirty="0"/>
              <a:t>“</a:t>
            </a:r>
            <a:r>
              <a:rPr lang="en-IE" dirty="0" err="1"/>
              <a:t>idScheme</a:t>
            </a:r>
            <a:r>
              <a:rPr lang="en-IE" dirty="0"/>
              <a:t>” property of “id” fields</a:t>
            </a:r>
          </a:p>
          <a:p>
            <a:pPr lvl="1"/>
            <a:r>
              <a:rPr lang="en-IE" dirty="0"/>
              <a:t>“</a:t>
            </a:r>
            <a:r>
              <a:rPr lang="en-IE" dirty="0" err="1"/>
              <a:t>idSchemes</a:t>
            </a:r>
            <a:r>
              <a:rPr lang="en-IE" dirty="0"/>
              <a:t>” property of “id-ref” fields</a:t>
            </a:r>
          </a:p>
        </p:txBody>
      </p:sp>
    </p:spTree>
    <p:extLst>
      <p:ext uri="{BB962C8B-B14F-4D97-AF65-F5344CB8AC3E}">
        <p14:creationId xmlns:p14="http://schemas.microsoft.com/office/powerpoint/2010/main" val="59126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5AD-69EC-BF38-0DE7-69DD10A4769A}"/>
              </a:ext>
            </a:extLst>
          </p:cNvPr>
          <p:cNvSpPr>
            <a:spLocks noGrp="1"/>
          </p:cNvSpPr>
          <p:nvPr>
            <p:ph type="title"/>
          </p:nvPr>
        </p:nvSpPr>
        <p:spPr/>
        <p:txBody>
          <a:bodyPr/>
          <a:lstStyle/>
          <a:p>
            <a:r>
              <a:rPr lang="en-IE" dirty="0"/>
              <a:t>Business Entities – future evolution</a:t>
            </a:r>
          </a:p>
        </p:txBody>
      </p:sp>
      <p:sp>
        <p:nvSpPr>
          <p:cNvPr id="3" name="Content Placeholder 2">
            <a:extLst>
              <a:ext uri="{FF2B5EF4-FFF2-40B4-BE49-F238E27FC236}">
                <a16:creationId xmlns:a16="http://schemas.microsoft.com/office/drawing/2014/main" id="{3B4E92EF-63EC-BAC2-A99B-CBAC1E4FAB57}"/>
              </a:ext>
            </a:extLst>
          </p:cNvPr>
          <p:cNvSpPr>
            <a:spLocks noGrp="1"/>
          </p:cNvSpPr>
          <p:nvPr>
            <p:ph sz="quarter" idx="13"/>
          </p:nvPr>
        </p:nvSpPr>
        <p:spPr/>
        <p:txBody>
          <a:bodyPr/>
          <a:lstStyle/>
          <a:p>
            <a:r>
              <a:rPr lang="en-IE" b="1" dirty="0"/>
              <a:t>Planned for 2025</a:t>
            </a:r>
          </a:p>
          <a:p>
            <a:pPr lvl="1"/>
            <a:r>
              <a:rPr lang="en-IE" dirty="0"/>
              <a:t>Alignment with the eProcurement Ontology classes</a:t>
            </a:r>
          </a:p>
          <a:p>
            <a:pPr lvl="1"/>
            <a:r>
              <a:rPr lang="en-IE" dirty="0"/>
              <a:t>Composition - “has …” relationships</a:t>
            </a:r>
          </a:p>
          <a:p>
            <a:pPr lvl="1"/>
            <a:r>
              <a:rPr lang="en-IE" dirty="0"/>
              <a:t>Inheritance – “is …” relationships</a:t>
            </a:r>
          </a:p>
          <a:p>
            <a:r>
              <a:rPr lang="en-IE" b="1" dirty="0"/>
              <a:t>Possible (but not yet planned)</a:t>
            </a:r>
          </a:p>
          <a:p>
            <a:pPr lvl="1"/>
            <a:r>
              <a:rPr lang="en-IE" dirty="0"/>
              <a:t>Alignment with Business Groups </a:t>
            </a:r>
            <a:br>
              <a:rPr lang="en-IE" dirty="0"/>
            </a:br>
            <a:r>
              <a:rPr lang="en-IE" dirty="0"/>
              <a:t>(future updates to the regulation)</a:t>
            </a:r>
          </a:p>
          <a:p>
            <a:pPr lvl="1"/>
            <a:r>
              <a:rPr lang="en-IE" dirty="0"/>
              <a:t>To be used by EFX 3 to simplify expressions</a:t>
            </a:r>
          </a:p>
        </p:txBody>
      </p:sp>
    </p:spTree>
    <p:extLst>
      <p:ext uri="{BB962C8B-B14F-4D97-AF65-F5344CB8AC3E}">
        <p14:creationId xmlns:p14="http://schemas.microsoft.com/office/powerpoint/2010/main" val="274507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A4FE-1618-4372-A310-8B4110B90EE7}"/>
              </a:ext>
            </a:extLst>
          </p:cNvPr>
          <p:cNvSpPr>
            <a:spLocks noGrp="1"/>
          </p:cNvSpPr>
          <p:nvPr>
            <p:ph type="ctrTitle"/>
          </p:nvPr>
        </p:nvSpPr>
        <p:spPr/>
        <p:txBody>
          <a:bodyPr/>
          <a:lstStyle/>
          <a:p>
            <a:r>
              <a:rPr lang="en-IE"/>
              <a:t>Thank you</a:t>
            </a:r>
          </a:p>
        </p:txBody>
      </p:sp>
      <p:sp>
        <p:nvSpPr>
          <p:cNvPr id="5" name="Subtitle 4">
            <a:extLst>
              <a:ext uri="{FF2B5EF4-FFF2-40B4-BE49-F238E27FC236}">
                <a16:creationId xmlns:a16="http://schemas.microsoft.com/office/drawing/2014/main" id="{EDD4072C-6256-A35E-2BA3-9ED73E01337B}"/>
              </a:ext>
            </a:extLst>
          </p:cNvPr>
          <p:cNvSpPr>
            <a:spLocks noGrp="1"/>
          </p:cNvSpPr>
          <p:nvPr>
            <p:ph type="subTitle" idx="1"/>
          </p:nvPr>
        </p:nvSpPr>
        <p:spPr/>
        <p:txBody>
          <a:bodyPr/>
          <a:lstStyle/>
          <a:p>
            <a:endParaRPr lang="en-IE" dirty="0"/>
          </a:p>
        </p:txBody>
      </p:sp>
    </p:spTree>
    <p:extLst>
      <p:ext uri="{BB962C8B-B14F-4D97-AF65-F5344CB8AC3E}">
        <p14:creationId xmlns:p14="http://schemas.microsoft.com/office/powerpoint/2010/main" val="106197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75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3EBA-3146-5F6E-35F7-981A42983F66}"/>
              </a:ext>
            </a:extLst>
          </p:cNvPr>
          <p:cNvSpPr>
            <a:spLocks noGrp="1"/>
          </p:cNvSpPr>
          <p:nvPr>
            <p:ph type="title"/>
          </p:nvPr>
        </p:nvSpPr>
        <p:spPr/>
        <p:txBody>
          <a:bodyPr/>
          <a:lstStyle/>
          <a:p>
            <a:r>
              <a:rPr lang="en-IE" dirty="0"/>
              <a:t>Business Entities</a:t>
            </a:r>
          </a:p>
        </p:txBody>
      </p:sp>
      <p:pic>
        <p:nvPicPr>
          <p:cNvPr id="10" name="Picture Placeholder 9">
            <a:extLst>
              <a:ext uri="{FF2B5EF4-FFF2-40B4-BE49-F238E27FC236}">
                <a16:creationId xmlns:a16="http://schemas.microsoft.com/office/drawing/2014/main" id="{1C64F877-6341-3A63-5D1D-874D43EBF98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855" r="22855" b="4315"/>
          <a:stretch/>
        </p:blipFill>
        <p:spPr>
          <a:xfrm>
            <a:off x="4967942" y="0"/>
            <a:ext cx="7224058" cy="6270429"/>
          </a:xfrm>
        </p:spPr>
      </p:pic>
      <p:sp>
        <p:nvSpPr>
          <p:cNvPr id="3" name="Content Placeholder 2">
            <a:extLst>
              <a:ext uri="{FF2B5EF4-FFF2-40B4-BE49-F238E27FC236}">
                <a16:creationId xmlns:a16="http://schemas.microsoft.com/office/drawing/2014/main" id="{4087BEBF-D78E-DC3E-6E66-C640EED771C8}"/>
              </a:ext>
            </a:extLst>
          </p:cNvPr>
          <p:cNvSpPr>
            <a:spLocks noGrp="1"/>
          </p:cNvSpPr>
          <p:nvPr>
            <p:ph sz="half" idx="1"/>
          </p:nvPr>
        </p:nvSpPr>
        <p:spPr/>
        <p:txBody>
          <a:bodyPr/>
          <a:lstStyle/>
          <a:p>
            <a:r>
              <a:rPr lang="en-IE" dirty="0"/>
              <a:t>They come as a new section in fields.json.</a:t>
            </a:r>
          </a:p>
          <a:p>
            <a:r>
              <a:rPr lang="en-IE" dirty="0"/>
              <a:t>Every field “belongs” to one Business Entity.</a:t>
            </a:r>
          </a:p>
          <a:p>
            <a:r>
              <a:rPr lang="en-IE" dirty="0"/>
              <a:t>Identifiers (id fields) identify Business Entities.</a:t>
            </a:r>
          </a:p>
          <a:p>
            <a:r>
              <a:rPr lang="en-IE" dirty="0"/>
              <a:t>Cross-references (id-ref fields) reference Business Entities.</a:t>
            </a:r>
          </a:p>
          <a:p>
            <a:r>
              <a:rPr lang="en-IE" dirty="0"/>
              <a:t>Business Entities can repeat (of course)</a:t>
            </a:r>
          </a:p>
          <a:p>
            <a:pPr lvl="1"/>
            <a:r>
              <a:rPr lang="en-IE" dirty="0"/>
              <a:t>When they do, they are linked with the Node which they “repeat with”.</a:t>
            </a:r>
          </a:p>
          <a:p>
            <a:r>
              <a:rPr lang="en-IE" dirty="0"/>
              <a:t>Business Entities provide information on</a:t>
            </a:r>
          </a:p>
          <a:p>
            <a:pPr lvl="1"/>
            <a:r>
              <a:rPr lang="en-IE" dirty="0"/>
              <a:t>How to generate and reference instance identifiers for them</a:t>
            </a:r>
          </a:p>
          <a:p>
            <a:pPr lvl="1"/>
            <a:r>
              <a:rPr lang="en-IE" dirty="0"/>
              <a:t>How to reference them in Change Notices</a:t>
            </a:r>
          </a:p>
          <a:p>
            <a:endParaRPr lang="en-IE" dirty="0"/>
          </a:p>
        </p:txBody>
      </p:sp>
    </p:spTree>
    <p:extLst>
      <p:ext uri="{BB962C8B-B14F-4D97-AF65-F5344CB8AC3E}">
        <p14:creationId xmlns:p14="http://schemas.microsoft.com/office/powerpoint/2010/main" val="173103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A9089D-38E0-53B9-39FE-0D6760E9D80B}"/>
              </a:ext>
            </a:extLst>
          </p:cNvPr>
          <p:cNvSpPr>
            <a:spLocks noGrp="1"/>
          </p:cNvSpPr>
          <p:nvPr>
            <p:ph type="title"/>
          </p:nvPr>
        </p:nvSpPr>
        <p:spPr/>
        <p:txBody>
          <a:bodyPr/>
          <a:lstStyle/>
          <a:p>
            <a:r>
              <a:rPr lang="en-IE" dirty="0"/>
              <a:t>Business Entities are different from Nodes</a:t>
            </a:r>
          </a:p>
        </p:txBody>
      </p:sp>
      <p:graphicFrame>
        <p:nvGraphicFramePr>
          <p:cNvPr id="5" name="Content Placeholder 4">
            <a:extLst>
              <a:ext uri="{FF2B5EF4-FFF2-40B4-BE49-F238E27FC236}">
                <a16:creationId xmlns:a16="http://schemas.microsoft.com/office/drawing/2014/main" id="{D777961B-6C0D-4A71-8C40-8478C6B1862C}"/>
              </a:ext>
            </a:extLst>
          </p:cNvPr>
          <p:cNvGraphicFramePr>
            <a:graphicFrameLocks noGrp="1"/>
          </p:cNvGraphicFramePr>
          <p:nvPr>
            <p:ph sz="quarter" idx="13"/>
            <p:extLst>
              <p:ext uri="{D42A27DB-BD31-4B8C-83A1-F6EECF244321}">
                <p14:modId xmlns:p14="http://schemas.microsoft.com/office/powerpoint/2010/main" val="2625189632"/>
              </p:ext>
            </p:extLst>
          </p:nvPr>
        </p:nvGraphicFramePr>
        <p:xfrm>
          <a:off x="838200" y="1804988"/>
          <a:ext cx="10498138" cy="422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74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7AAA-A200-A822-F691-A831A7F90E75}"/>
              </a:ext>
            </a:extLst>
          </p:cNvPr>
          <p:cNvSpPr>
            <a:spLocks noGrp="1"/>
          </p:cNvSpPr>
          <p:nvPr>
            <p:ph type="title"/>
          </p:nvPr>
        </p:nvSpPr>
        <p:spPr/>
        <p:txBody>
          <a:bodyPr/>
          <a:lstStyle/>
          <a:p>
            <a:r>
              <a:rPr lang="en-IE" dirty="0"/>
              <a:t>Hierarchical structures in the SDK</a:t>
            </a:r>
          </a:p>
        </p:txBody>
      </p:sp>
      <p:graphicFrame>
        <p:nvGraphicFramePr>
          <p:cNvPr id="4" name="Content Placeholder 3">
            <a:extLst>
              <a:ext uri="{FF2B5EF4-FFF2-40B4-BE49-F238E27FC236}">
                <a16:creationId xmlns:a16="http://schemas.microsoft.com/office/drawing/2014/main" id="{8B3B6EB8-CA34-4E01-7635-AC62BE41CB53}"/>
              </a:ext>
            </a:extLst>
          </p:cNvPr>
          <p:cNvGraphicFramePr>
            <a:graphicFrameLocks noGrp="1"/>
          </p:cNvGraphicFramePr>
          <p:nvPr>
            <p:ph sz="quarter" idx="13"/>
            <p:extLst>
              <p:ext uri="{D42A27DB-BD31-4B8C-83A1-F6EECF244321}">
                <p14:modId xmlns:p14="http://schemas.microsoft.com/office/powerpoint/2010/main" val="523832262"/>
              </p:ext>
            </p:extLst>
          </p:nvPr>
        </p:nvGraphicFramePr>
        <p:xfrm>
          <a:off x="838200" y="1804988"/>
          <a:ext cx="10498138" cy="4221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144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D46C28-4ECA-95F3-D47F-571320CB7CC9}"/>
              </a:ext>
            </a:extLst>
          </p:cNvPr>
          <p:cNvSpPr>
            <a:spLocks noGrp="1"/>
          </p:cNvSpPr>
          <p:nvPr>
            <p:ph type="title"/>
          </p:nvPr>
        </p:nvSpPr>
        <p:spPr>
          <a:xfrm>
            <a:off x="838202" y="127583"/>
            <a:ext cx="3468755" cy="1325563"/>
          </a:xfrm>
        </p:spPr>
        <p:txBody>
          <a:bodyPr/>
          <a:lstStyle/>
          <a:p>
            <a:r>
              <a:rPr lang="en-IE" dirty="0"/>
              <a:t>Business Entities</a:t>
            </a:r>
          </a:p>
        </p:txBody>
      </p:sp>
      <p:sp>
        <p:nvSpPr>
          <p:cNvPr id="8" name="Content Placeholder 7">
            <a:extLst>
              <a:ext uri="{FF2B5EF4-FFF2-40B4-BE49-F238E27FC236}">
                <a16:creationId xmlns:a16="http://schemas.microsoft.com/office/drawing/2014/main" id="{87D1B0BB-A028-FDC6-E1D1-6FE9670E119C}"/>
              </a:ext>
            </a:extLst>
          </p:cNvPr>
          <p:cNvSpPr>
            <a:spLocks noGrp="1"/>
          </p:cNvSpPr>
          <p:nvPr>
            <p:ph sz="half" idx="1"/>
          </p:nvPr>
        </p:nvSpPr>
        <p:spPr>
          <a:xfrm>
            <a:off x="838200" y="1825625"/>
            <a:ext cx="3468755" cy="4351338"/>
          </a:xfrm>
        </p:spPr>
        <p:txBody>
          <a:bodyPr/>
          <a:lstStyle/>
          <a:p>
            <a:r>
              <a:rPr lang="en-IE" dirty="0"/>
              <a:t>Linked to a Node when repeating</a:t>
            </a:r>
          </a:p>
          <a:p>
            <a:r>
              <a:rPr lang="en-IE" dirty="0"/>
              <a:t>Provide information for instance identification</a:t>
            </a:r>
          </a:p>
          <a:p>
            <a:r>
              <a:rPr lang="en-IE" dirty="0"/>
              <a:t>Provide information on how to identify them in change notices</a:t>
            </a:r>
          </a:p>
          <a:p>
            <a:r>
              <a:rPr lang="en-IE" dirty="0"/>
              <a:t>Every Field belongs to one Business Entity</a:t>
            </a:r>
          </a:p>
        </p:txBody>
      </p:sp>
      <p:pic>
        <p:nvPicPr>
          <p:cNvPr id="6" name="Picture Placeholder 5" descr="A screen shot of a computer code&#10;&#10;Description automatically generated">
            <a:extLst>
              <a:ext uri="{FF2B5EF4-FFF2-40B4-BE49-F238E27FC236}">
                <a16:creationId xmlns:a16="http://schemas.microsoft.com/office/drawing/2014/main" id="{2FE04279-3609-E59A-6212-847CF97009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5845" y="304800"/>
            <a:ext cx="7130482" cy="587216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079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D46C28-4ECA-95F3-D47F-571320CB7CC9}"/>
              </a:ext>
            </a:extLst>
          </p:cNvPr>
          <p:cNvSpPr>
            <a:spLocks noGrp="1"/>
          </p:cNvSpPr>
          <p:nvPr>
            <p:ph type="title"/>
          </p:nvPr>
        </p:nvSpPr>
        <p:spPr>
          <a:xfrm>
            <a:off x="838202" y="127583"/>
            <a:ext cx="3508511" cy="1325563"/>
          </a:xfrm>
        </p:spPr>
        <p:txBody>
          <a:bodyPr/>
          <a:lstStyle/>
          <a:p>
            <a:r>
              <a:rPr lang="en-IE" dirty="0"/>
              <a:t>Business Entities</a:t>
            </a:r>
          </a:p>
        </p:txBody>
      </p:sp>
      <p:sp>
        <p:nvSpPr>
          <p:cNvPr id="8" name="Content Placeholder 7">
            <a:extLst>
              <a:ext uri="{FF2B5EF4-FFF2-40B4-BE49-F238E27FC236}">
                <a16:creationId xmlns:a16="http://schemas.microsoft.com/office/drawing/2014/main" id="{87D1B0BB-A028-FDC6-E1D1-6FE9670E119C}"/>
              </a:ext>
            </a:extLst>
          </p:cNvPr>
          <p:cNvSpPr>
            <a:spLocks noGrp="1"/>
          </p:cNvSpPr>
          <p:nvPr>
            <p:ph sz="half" idx="1"/>
          </p:nvPr>
        </p:nvSpPr>
        <p:spPr>
          <a:xfrm>
            <a:off x="838200" y="1825625"/>
            <a:ext cx="3508511" cy="4351338"/>
          </a:xfrm>
        </p:spPr>
        <p:txBody>
          <a:bodyPr/>
          <a:lstStyle/>
          <a:p>
            <a:r>
              <a:rPr lang="en-IE" dirty="0"/>
              <a:t>Linked to a Node when repeating</a:t>
            </a:r>
          </a:p>
          <a:p>
            <a:r>
              <a:rPr lang="en-IE" dirty="0"/>
              <a:t>Provide information for instance identification</a:t>
            </a:r>
          </a:p>
          <a:p>
            <a:r>
              <a:rPr lang="en-IE" dirty="0"/>
              <a:t>Provide information on how to identify them in change notices</a:t>
            </a:r>
          </a:p>
          <a:p>
            <a:r>
              <a:rPr lang="en-IE" dirty="0"/>
              <a:t>Every Field belongs to one Business Entity</a:t>
            </a:r>
          </a:p>
        </p:txBody>
      </p:sp>
      <p:pic>
        <p:nvPicPr>
          <p:cNvPr id="6" name="Picture Placeholder 5">
            <a:extLst>
              <a:ext uri="{FF2B5EF4-FFF2-40B4-BE49-F238E27FC236}">
                <a16:creationId xmlns:a16="http://schemas.microsoft.com/office/drawing/2014/main" id="{2FE04279-3609-E59A-6212-847CF97009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4770783" y="278296"/>
            <a:ext cx="6889927" cy="5898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98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5AE412-4859-4CE8-7CEE-55ECCC58DB23}"/>
              </a:ext>
            </a:extLst>
          </p:cNvPr>
          <p:cNvSpPr>
            <a:spLocks noGrp="1"/>
          </p:cNvSpPr>
          <p:nvPr>
            <p:ph type="title"/>
          </p:nvPr>
        </p:nvSpPr>
        <p:spPr/>
        <p:txBody>
          <a:bodyPr/>
          <a:lstStyle/>
          <a:p>
            <a:r>
              <a:rPr lang="en-IE" dirty="0"/>
              <a:t>Business Entities in SDK 1.12</a:t>
            </a:r>
          </a:p>
        </p:txBody>
      </p:sp>
      <p:pic>
        <p:nvPicPr>
          <p:cNvPr id="10" name="Content Placeholder 9">
            <a:extLst>
              <a:ext uri="{FF2B5EF4-FFF2-40B4-BE49-F238E27FC236}">
                <a16:creationId xmlns:a16="http://schemas.microsoft.com/office/drawing/2014/main" id="{AE476CE8-27E4-4AE3-4E93-271F2AFFB96F}"/>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633"/>
          <a:stretch/>
        </p:blipFill>
        <p:spPr>
          <a:xfrm>
            <a:off x="1034040" y="1582238"/>
            <a:ext cx="10123920" cy="4754880"/>
          </a:xfrm>
        </p:spPr>
      </p:pic>
    </p:spTree>
    <p:extLst>
      <p:ext uri="{BB962C8B-B14F-4D97-AF65-F5344CB8AC3E}">
        <p14:creationId xmlns:p14="http://schemas.microsoft.com/office/powerpoint/2010/main" val="10259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95E7-8BA4-1D31-B4C5-524D7F0C8858}"/>
              </a:ext>
            </a:extLst>
          </p:cNvPr>
          <p:cNvSpPr>
            <a:spLocks noGrp="1"/>
          </p:cNvSpPr>
          <p:nvPr>
            <p:ph type="title"/>
          </p:nvPr>
        </p:nvSpPr>
        <p:spPr/>
        <p:txBody>
          <a:bodyPr/>
          <a:lstStyle/>
          <a:p>
            <a:r>
              <a:rPr lang="en-IE" dirty="0"/>
              <a:t>Use cases</a:t>
            </a:r>
          </a:p>
        </p:txBody>
      </p:sp>
      <p:sp>
        <p:nvSpPr>
          <p:cNvPr id="3" name="Content Placeholder 2">
            <a:extLst>
              <a:ext uri="{FF2B5EF4-FFF2-40B4-BE49-F238E27FC236}">
                <a16:creationId xmlns:a16="http://schemas.microsoft.com/office/drawing/2014/main" id="{AD2858B5-9C2C-FCAB-E622-8ECA0D7D1438}"/>
              </a:ext>
            </a:extLst>
          </p:cNvPr>
          <p:cNvSpPr>
            <a:spLocks noGrp="1"/>
          </p:cNvSpPr>
          <p:nvPr>
            <p:ph sz="quarter" idx="13"/>
          </p:nvPr>
        </p:nvSpPr>
        <p:spPr/>
        <p:txBody>
          <a:bodyPr/>
          <a:lstStyle/>
          <a:p>
            <a:r>
              <a:rPr lang="en-IE" b="1" dirty="0"/>
              <a:t>Generating identifiers</a:t>
            </a:r>
          </a:p>
          <a:p>
            <a:pPr lvl="1"/>
            <a:r>
              <a:rPr lang="en-IE" dirty="0"/>
              <a:t>Replaces the current solution and overcomes its limitations</a:t>
            </a:r>
          </a:p>
          <a:p>
            <a:r>
              <a:rPr lang="en-IE" b="1" dirty="0"/>
              <a:t>Cross-referencing</a:t>
            </a:r>
          </a:p>
          <a:p>
            <a:pPr lvl="1"/>
            <a:r>
              <a:rPr lang="en-IE" dirty="0"/>
              <a:t>Linking </a:t>
            </a:r>
            <a:r>
              <a:rPr lang="en-IE" b="1" dirty="0"/>
              <a:t>id-ref</a:t>
            </a:r>
            <a:r>
              <a:rPr lang="en-IE" dirty="0"/>
              <a:t> fields with identifiers that were not possible in previous versions of the SDK</a:t>
            </a:r>
          </a:p>
          <a:p>
            <a:r>
              <a:rPr lang="en-IE" b="1" dirty="0"/>
              <a:t>Change notices</a:t>
            </a:r>
          </a:p>
          <a:p>
            <a:pPr lvl="1"/>
            <a:r>
              <a:rPr lang="en-IE" dirty="0"/>
              <a:t>Simplify/automate filling-in of change section</a:t>
            </a:r>
          </a:p>
        </p:txBody>
      </p:sp>
    </p:spTree>
    <p:extLst>
      <p:ext uri="{BB962C8B-B14F-4D97-AF65-F5344CB8AC3E}">
        <p14:creationId xmlns:p14="http://schemas.microsoft.com/office/powerpoint/2010/main" val="3468885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7.1.4619"/>
  <p:tag name="SLIDO_PRESENTATION_ID" val="00000000-0000-0000-0000-000000000000"/>
  <p:tag name="SLIDO_EVENT_UUID" val="5c4df848-86a3-4004-aea5-5a79d1d3d5b5"/>
  <p:tag name="SLIDO_EVENT_SECTION_UUID" val="46c90ba1-a2ef-4af6-aa52-4471dacce5d7"/>
</p:tagLst>
</file>

<file path=ppt/theme/theme1.xml><?xml version="1.0" encoding="utf-8"?>
<a:theme xmlns:a="http://schemas.openxmlformats.org/drawingml/2006/main" name="Office Theme">
  <a:themeElements>
    <a:clrScheme name="OP 1">
      <a:dk1>
        <a:srgbClr val="000000"/>
      </a:dk1>
      <a:lt1>
        <a:srgbClr val="FFFFFF"/>
      </a:lt1>
      <a:dk2>
        <a:srgbClr val="44546A"/>
      </a:dk2>
      <a:lt2>
        <a:srgbClr val="DFE9F2"/>
      </a:lt2>
      <a:accent1>
        <a:srgbClr val="BDDEFD"/>
      </a:accent1>
      <a:accent2>
        <a:srgbClr val="6699CC"/>
      </a:accent2>
      <a:accent3>
        <a:srgbClr val="0099CC"/>
      </a:accent3>
      <a:accent4>
        <a:srgbClr val="FF9933"/>
      </a:accent4>
      <a:accent5>
        <a:srgbClr val="ED5087"/>
      </a:accent5>
      <a:accent6>
        <a:srgbClr val="339900"/>
      </a:accent6>
      <a:hlink>
        <a:srgbClr val="6699CC"/>
      </a:hlink>
      <a:folHlink>
        <a:srgbClr val="9922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 dark background 2.potx" id="{B8F39B1A-E77B-47D1-8276-DF8E39A9E1C6}" vid="{4D457107-94FF-4F5F-8579-B76FCACBCB80}"/>
    </a:ext>
  </a:extLst>
</a:theme>
</file>

<file path=ppt/theme/theme2.xml><?xml version="1.0" encoding="utf-8"?>
<a:theme xmlns:a="http://schemas.openxmlformats.org/drawingml/2006/main" name="1_Office Theme">
  <a:themeElements>
    <a:clrScheme name="OP 1">
      <a:dk1>
        <a:srgbClr val="000000"/>
      </a:dk1>
      <a:lt1>
        <a:srgbClr val="FFFFFF"/>
      </a:lt1>
      <a:dk2>
        <a:srgbClr val="44546A"/>
      </a:dk2>
      <a:lt2>
        <a:srgbClr val="DFE9F2"/>
      </a:lt2>
      <a:accent1>
        <a:srgbClr val="BDDEFD"/>
      </a:accent1>
      <a:accent2>
        <a:srgbClr val="6699CC"/>
      </a:accent2>
      <a:accent3>
        <a:srgbClr val="0099CC"/>
      </a:accent3>
      <a:accent4>
        <a:srgbClr val="FF9933"/>
      </a:accent4>
      <a:accent5>
        <a:srgbClr val="ED5087"/>
      </a:accent5>
      <a:accent6>
        <a:srgbClr val="339900"/>
      </a:accent6>
      <a:hlink>
        <a:srgbClr val="6699CC"/>
      </a:hlink>
      <a:folHlink>
        <a:srgbClr val="9922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 white background 2.potx" id="{70D0319E-B179-4C25-BF84-72B0911705D4}" vid="{DB03FC20-BA93-47FA-8620-878174BDFC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91DDFFC024DAA4136D92359EB10" ma:contentTypeVersion="18" ma:contentTypeDescription="Crée un document." ma:contentTypeScope="" ma:versionID="748ecda11de5b75f56e20f7a30b17e68">
  <xsd:schema xmlns:xsd="http://www.w3.org/2001/XMLSchema" xmlns:xs="http://www.w3.org/2001/XMLSchema" xmlns:p="http://schemas.microsoft.com/office/2006/metadata/properties" xmlns:ns2="cce4269c-1bca-4c47-bcbd-0ca0cb14aa6e" xmlns:ns3="96a7f24e-e0df-4592-b6e0-4a62e251a0e5" targetNamespace="http://schemas.microsoft.com/office/2006/metadata/properties" ma:root="true" ma:fieldsID="06f2445ec0b81cdc7ba36adf0bb82828" ns2:_="" ns3:_="">
    <xsd:import namespace="cce4269c-1bca-4c47-bcbd-0ca0cb14aa6e"/>
    <xsd:import namespace="96a7f24e-e0df-4592-b6e0-4a62e251a0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4269c-1bca-4c47-bcbd-0ca0cb14a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a7f24e-e0df-4592-b6e0-4a62e251a0e5"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7752f0e4-ce4d-4dd6-bee9-8d6d8b668caa}" ma:internalName="TaxCatchAll" ma:showField="CatchAllData" ma:web="96a7f24e-e0df-4592-b6e0-4a62e251a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6a7f24e-e0df-4592-b6e0-4a62e251a0e5" xsi:nil="true"/>
    <lcf76f155ced4ddcb4097134ff3c332f xmlns="cce4269c-1bca-4c47-bcbd-0ca0cb14aa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086588-D3B9-4B3E-94B2-927B811DF140}"/>
</file>

<file path=customXml/itemProps2.xml><?xml version="1.0" encoding="utf-8"?>
<ds:datastoreItem xmlns:ds="http://schemas.openxmlformats.org/officeDocument/2006/customXml" ds:itemID="{D1CCEBA9-E1D5-4A22-BE0C-701D5769A0D6}"/>
</file>

<file path=customXml/itemProps3.xml><?xml version="1.0" encoding="utf-8"?>
<ds:datastoreItem xmlns:ds="http://schemas.openxmlformats.org/officeDocument/2006/customXml" ds:itemID="{DF486D5E-7900-41ED-A85F-A0B1FA651D2E}"/>
</file>

<file path=docProps/app.xml><?xml version="1.0" encoding="utf-8"?>
<Properties xmlns="http://schemas.openxmlformats.org/officeDocument/2006/extended-properties" xmlns:vt="http://schemas.openxmlformats.org/officeDocument/2006/docPropsVTypes">
  <Template/>
  <TotalTime>0</TotalTime>
  <Words>1085</Words>
  <Application>Microsoft Office PowerPoint</Application>
  <PresentationFormat>Widescreen</PresentationFormat>
  <Paragraphs>136</Paragraphs>
  <Slides>22</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Consolas</vt:lpstr>
      <vt:lpstr>System Font Regular</vt:lpstr>
      <vt:lpstr>Office Theme</vt:lpstr>
      <vt:lpstr>1_Office Theme</vt:lpstr>
      <vt:lpstr>eForms SDK – Business Entities</vt:lpstr>
      <vt:lpstr>Business Entities </vt:lpstr>
      <vt:lpstr>Business Entities</vt:lpstr>
      <vt:lpstr>Business Entities are different from Nodes</vt:lpstr>
      <vt:lpstr>Hierarchical structures in the SDK</vt:lpstr>
      <vt:lpstr>Business Entities</vt:lpstr>
      <vt:lpstr>Business Entities</vt:lpstr>
      <vt:lpstr>Business Entities in SDK 1.12</vt:lpstr>
      <vt:lpstr>Use cases</vt:lpstr>
      <vt:lpstr>Change notices</vt:lpstr>
      <vt:lpstr>Change notices before Business Entities</vt:lpstr>
      <vt:lpstr>Change notices with Business Entities</vt:lpstr>
      <vt:lpstr>Generating identifiers</vt:lpstr>
      <vt:lpstr>Generating identifiers before Business Entities</vt:lpstr>
      <vt:lpstr>Generating identifiers with Business Entities</vt:lpstr>
      <vt:lpstr>Improvements in identifier generation</vt:lpstr>
      <vt:lpstr>Cross-referencing</vt:lpstr>
      <vt:lpstr>Cross-referencing before Business Entities</vt:lpstr>
      <vt:lpstr>Cross-referencing with Business Entities</vt:lpstr>
      <vt:lpstr>Improvements in cross-referencing</vt:lpstr>
      <vt:lpstr>Business Entities – future evolution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2024-06-20T08:04:52Z</dcterms:created>
  <dcterms:modified xsi:type="dcterms:W3CDTF">2024-06-20T08:25:44Z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2024-06-20T08:05:01Z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593af38f-39d3-472a-8b71-b9a5932c4267</vt:lpwstr>
  </property>
  <property fmtid="{D5CDD505-2E9C-101B-9397-08002B2CF9AE}" pid="8" name="MSIP_Label_6bd9ddd1-4d20-43f6-abfa-fc3c07406f94_ContentBits">
    <vt:lpwstr>0</vt:lpwstr>
  </property>
  <property fmtid="{D5CDD505-2E9C-101B-9397-08002B2CF9AE}" pid="9" name="ContentTypeId">
    <vt:lpwstr>0x0101008BA6791DDFFC024DAA4136D92359EB10</vt:lpwstr>
  </property>
</Properties>
</file>