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96" r:id="rId7"/>
    <p:sldId id="279" r:id="rId8"/>
    <p:sldId id="307" r:id="rId9"/>
    <p:sldId id="295" r:id="rId10"/>
    <p:sldId id="306" r:id="rId11"/>
    <p:sldId id="308" r:id="rId12"/>
    <p:sldId id="293" r:id="rId13"/>
    <p:sldId id="278" r:id="rId14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FCC5FA-9DB9-D1F7-6A98-51318E35BC99}" v="17" dt="2024-09-27T07:56:56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NIDOU Evgenia (OP)" userId="S::evgenia.ioannidou@publications.europa.eu::16f124f7-669e-485c-9745-0037c49b2ff1" providerId="AD" clId="Web-{8B06FA65-23CE-F553-17CF-F72D059AD686}"/>
    <pc:docChg chg="modSld">
      <pc:chgData name="IOANNIDOU Evgenia (OP)" userId="S::evgenia.ioannidou@publications.europa.eu::16f124f7-669e-485c-9745-0037c49b2ff1" providerId="AD" clId="Web-{8B06FA65-23CE-F553-17CF-F72D059AD686}" dt="2023-12-12T14:07:14.098" v="10" actId="20577"/>
      <pc:docMkLst>
        <pc:docMk/>
      </pc:docMkLst>
      <pc:sldChg chg="modSp">
        <pc:chgData name="IOANNIDOU Evgenia (OP)" userId="S::evgenia.ioannidou@publications.europa.eu::16f124f7-669e-485c-9745-0037c49b2ff1" providerId="AD" clId="Web-{8B06FA65-23CE-F553-17CF-F72D059AD686}" dt="2023-12-12T14:07:14.098" v="10" actId="20577"/>
        <pc:sldMkLst>
          <pc:docMk/>
          <pc:sldMk cId="364608980" sldId="256"/>
        </pc:sldMkLst>
        <pc:spChg chg="mod">
          <ac:chgData name="IOANNIDOU Evgenia (OP)" userId="S::evgenia.ioannidou@publications.europa.eu::16f124f7-669e-485c-9745-0037c49b2ff1" providerId="AD" clId="Web-{8B06FA65-23CE-F553-17CF-F72D059AD686}" dt="2023-12-12T14:07:14.098" v="10" actId="20577"/>
          <ac:spMkLst>
            <pc:docMk/>
            <pc:sldMk cId="364608980" sldId="256"/>
            <ac:spMk id="2" creationId="{09B29C9A-550B-114F-9B2F-060018805E26}"/>
          </ac:spMkLst>
        </pc:spChg>
      </pc:sldChg>
    </pc:docChg>
  </pc:docChgLst>
  <pc:docChgLst>
    <pc:chgData name="IOANNIDOU Evgenia (OP)" userId="S::evgenia.ioannidou@publications.europa.eu::16f124f7-669e-485c-9745-0037c49b2ff1" providerId="AD" clId="Web-{F6FCC5FA-9DB9-D1F7-6A98-51318E35BC99}"/>
    <pc:docChg chg="modSld">
      <pc:chgData name="IOANNIDOU Evgenia (OP)" userId="S::evgenia.ioannidou@publications.europa.eu::16f124f7-669e-485c-9745-0037c49b2ff1" providerId="AD" clId="Web-{F6FCC5FA-9DB9-D1F7-6A98-51318E35BC99}" dt="2024-09-27T07:56:56.252" v="16" actId="20577"/>
      <pc:docMkLst>
        <pc:docMk/>
      </pc:docMkLst>
      <pc:sldChg chg="modSp">
        <pc:chgData name="IOANNIDOU Evgenia (OP)" userId="S::evgenia.ioannidou@publications.europa.eu::16f124f7-669e-485c-9745-0037c49b2ff1" providerId="AD" clId="Web-{F6FCC5FA-9DB9-D1F7-6A98-51318E35BC99}" dt="2024-09-27T07:56:56.252" v="16" actId="20577"/>
        <pc:sldMkLst>
          <pc:docMk/>
          <pc:sldMk cId="858447832" sldId="295"/>
        </pc:sldMkLst>
        <pc:spChg chg="mod">
          <ac:chgData name="IOANNIDOU Evgenia (OP)" userId="S::evgenia.ioannidou@publications.europa.eu::16f124f7-669e-485c-9745-0037c49b2ff1" providerId="AD" clId="Web-{F6FCC5FA-9DB9-D1F7-6A98-51318E35BC99}" dt="2024-09-27T07:56:56.252" v="16" actId="20577"/>
          <ac:spMkLst>
            <pc:docMk/>
            <pc:sldMk cId="858447832" sldId="295"/>
            <ac:spMk id="3" creationId="{EF6EEC95-EFF6-5E43-A780-F8CE1AED3EA5}"/>
          </ac:spMkLst>
        </pc:spChg>
      </pc:sldChg>
    </pc:docChg>
  </pc:docChgLst>
  <pc:docChgLst>
    <pc:chgData name="FERRAND Karl (OP)" userId="S::karl.ferrand@publications.europa.eu::f83b00f0-b215-47b6-8f86-c4ae3ea907e4" providerId="AD" clId="Web-{D230019F-D0FC-1A6D-D33E-7449C7745D05}"/>
    <pc:docChg chg="modSld">
      <pc:chgData name="FERRAND Karl (OP)" userId="S::karl.ferrand@publications.europa.eu::f83b00f0-b215-47b6-8f86-c4ae3ea907e4" providerId="AD" clId="Web-{D230019F-D0FC-1A6D-D33E-7449C7745D05}" dt="2023-12-13T16:34:23.575" v="0" actId="20577"/>
      <pc:docMkLst>
        <pc:docMk/>
      </pc:docMkLst>
      <pc:sldChg chg="modSp">
        <pc:chgData name="FERRAND Karl (OP)" userId="S::karl.ferrand@publications.europa.eu::f83b00f0-b215-47b6-8f86-c4ae3ea907e4" providerId="AD" clId="Web-{D230019F-D0FC-1A6D-D33E-7449C7745D05}" dt="2023-12-13T16:34:23.575" v="0" actId="20577"/>
        <pc:sldMkLst>
          <pc:docMk/>
          <pc:sldMk cId="218284173" sldId="304"/>
        </pc:sldMkLst>
        <pc:spChg chg="mod">
          <ac:chgData name="FERRAND Karl (OP)" userId="S::karl.ferrand@publications.europa.eu::f83b00f0-b215-47b6-8f86-c4ae3ea907e4" providerId="AD" clId="Web-{D230019F-D0FC-1A6D-D33E-7449C7745D05}" dt="2023-12-13T16:34:23.575" v="0" actId="20577"/>
          <ac:spMkLst>
            <pc:docMk/>
            <pc:sldMk cId="218284173" sldId="304"/>
            <ac:spMk id="6" creationId="{79CD257D-F053-1586-B441-197DDB834AE8}"/>
          </ac:spMkLst>
        </pc:spChg>
      </pc:sldChg>
    </pc:docChg>
  </pc:docChgLst>
  <pc:docChgLst>
    <pc:chgData name="FERRAND Karl (OP)" userId="f83b00f0-b215-47b6-8f86-c4ae3ea907e4" providerId="ADAL" clId="{E7AC71EA-4B0D-43F1-A138-35990E5F3E22}"/>
    <pc:docChg chg="undo custSel addSld delSld modSld">
      <pc:chgData name="FERRAND Karl (OP)" userId="f83b00f0-b215-47b6-8f86-c4ae3ea907e4" providerId="ADAL" clId="{E7AC71EA-4B0D-43F1-A138-35990E5F3E22}" dt="2023-12-13T08:59:33.338" v="1319" actId="20577"/>
      <pc:docMkLst>
        <pc:docMk/>
      </pc:docMkLst>
      <pc:sldChg chg="modSp mod">
        <pc:chgData name="FERRAND Karl (OP)" userId="f83b00f0-b215-47b6-8f86-c4ae3ea907e4" providerId="ADAL" clId="{E7AC71EA-4B0D-43F1-A138-35990E5F3E22}" dt="2023-12-13T08:28:20.942" v="51" actId="5793"/>
        <pc:sldMkLst>
          <pc:docMk/>
          <pc:sldMk cId="538608525" sldId="293"/>
        </pc:sldMkLst>
        <pc:spChg chg="mod">
          <ac:chgData name="FERRAND Karl (OP)" userId="f83b00f0-b215-47b6-8f86-c4ae3ea907e4" providerId="ADAL" clId="{E7AC71EA-4B0D-43F1-A138-35990E5F3E22}" dt="2023-12-13T08:28:20.942" v="51" actId="5793"/>
          <ac:spMkLst>
            <pc:docMk/>
            <pc:sldMk cId="538608525" sldId="293"/>
            <ac:spMk id="3" creationId="{EF6EEC95-EFF6-5E43-A780-F8CE1AED3EA5}"/>
          </ac:spMkLst>
        </pc:spChg>
      </pc:sldChg>
      <pc:sldChg chg="add del">
        <pc:chgData name="FERRAND Karl (OP)" userId="f83b00f0-b215-47b6-8f86-c4ae3ea907e4" providerId="ADAL" clId="{E7AC71EA-4B0D-43F1-A138-35990E5F3E22}" dt="2023-12-13T08:47:18.845" v="54" actId="47"/>
        <pc:sldMkLst>
          <pc:docMk/>
          <pc:sldMk cId="1161698977" sldId="303"/>
        </pc:sldMkLst>
      </pc:sldChg>
      <pc:sldChg chg="addSp delSp modSp add mod">
        <pc:chgData name="FERRAND Karl (OP)" userId="f83b00f0-b215-47b6-8f86-c4ae3ea907e4" providerId="ADAL" clId="{E7AC71EA-4B0D-43F1-A138-35990E5F3E22}" dt="2023-12-13T08:59:33.338" v="1319" actId="20577"/>
        <pc:sldMkLst>
          <pc:docMk/>
          <pc:sldMk cId="218284173" sldId="304"/>
        </pc:sldMkLst>
        <pc:spChg chg="mod">
          <ac:chgData name="FERRAND Karl (OP)" userId="f83b00f0-b215-47b6-8f86-c4ae3ea907e4" providerId="ADAL" clId="{E7AC71EA-4B0D-43F1-A138-35990E5F3E22}" dt="2023-12-13T08:47:50.023" v="113" actId="20577"/>
          <ac:spMkLst>
            <pc:docMk/>
            <pc:sldMk cId="218284173" sldId="304"/>
            <ac:spMk id="2" creationId="{8FD0FE2F-D878-5348-A8C1-3021B7884307}"/>
          </ac:spMkLst>
        </pc:spChg>
        <pc:spChg chg="mod">
          <ac:chgData name="FERRAND Karl (OP)" userId="f83b00f0-b215-47b6-8f86-c4ae3ea907e4" providerId="ADAL" clId="{E7AC71EA-4B0D-43F1-A138-35990E5F3E22}" dt="2023-12-13T08:59:33.338" v="1319" actId="20577"/>
          <ac:spMkLst>
            <pc:docMk/>
            <pc:sldMk cId="218284173" sldId="304"/>
            <ac:spMk id="3" creationId="{EF6EEC95-EFF6-5E43-A780-F8CE1AED3EA5}"/>
          </ac:spMkLst>
        </pc:spChg>
        <pc:picChg chg="add del">
          <ac:chgData name="FERRAND Karl (OP)" userId="f83b00f0-b215-47b6-8f86-c4ae3ea907e4" providerId="ADAL" clId="{E7AC71EA-4B0D-43F1-A138-35990E5F3E22}" dt="2023-12-13T08:47:42.108" v="89" actId="478"/>
          <ac:picMkLst>
            <pc:docMk/>
            <pc:sldMk cId="218284173" sldId="304"/>
            <ac:picMk id="7" creationId="{8849EC21-D3F5-4837-2A9C-0D2C52751038}"/>
          </ac:picMkLst>
        </pc:picChg>
      </pc:sldChg>
    </pc:docChg>
  </pc:docChgLst>
  <pc:docChgLst>
    <pc:chgData name="FERRAND Karl (OP)" userId="f83b00f0-b215-47b6-8f86-c4ae3ea907e4" providerId="ADAL" clId="{80715630-5231-49B8-A298-B5E3189B06A0}"/>
    <pc:docChg chg="custSel delSld modSld">
      <pc:chgData name="FERRAND Karl (OP)" userId="f83b00f0-b215-47b6-8f86-c4ae3ea907e4" providerId="ADAL" clId="{80715630-5231-49B8-A298-B5E3189B06A0}" dt="2023-12-12T10:47:02.648" v="61" actId="1076"/>
      <pc:docMkLst>
        <pc:docMk/>
      </pc:docMkLst>
      <pc:sldChg chg="modSp mod">
        <pc:chgData name="FERRAND Karl (OP)" userId="f83b00f0-b215-47b6-8f86-c4ae3ea907e4" providerId="ADAL" clId="{80715630-5231-49B8-A298-B5E3189B06A0}" dt="2023-12-12T10:31:21.494" v="0" actId="1076"/>
        <pc:sldMkLst>
          <pc:docMk/>
          <pc:sldMk cId="3546473570" sldId="257"/>
        </pc:sldMkLst>
        <pc:spChg chg="mod">
          <ac:chgData name="FERRAND Karl (OP)" userId="f83b00f0-b215-47b6-8f86-c4ae3ea907e4" providerId="ADAL" clId="{80715630-5231-49B8-A298-B5E3189B06A0}" dt="2023-12-12T10:31:21.494" v="0" actId="1076"/>
          <ac:spMkLst>
            <pc:docMk/>
            <pc:sldMk cId="3546473570" sldId="257"/>
            <ac:spMk id="6" creationId="{B3AB1C56-7AE4-7A4F-B0BB-ACB9D4CE1402}"/>
          </ac:spMkLst>
        </pc:spChg>
      </pc:sldChg>
      <pc:sldChg chg="addSp delSp modSp mod">
        <pc:chgData name="FERRAND Karl (OP)" userId="f83b00f0-b215-47b6-8f86-c4ae3ea907e4" providerId="ADAL" clId="{80715630-5231-49B8-A298-B5E3189B06A0}" dt="2023-12-12T10:47:02.648" v="61" actId="1076"/>
        <pc:sldMkLst>
          <pc:docMk/>
          <pc:sldMk cId="2663238457" sldId="279"/>
        </pc:sldMkLst>
        <pc:spChg chg="mod">
          <ac:chgData name="FERRAND Karl (OP)" userId="f83b00f0-b215-47b6-8f86-c4ae3ea907e4" providerId="ADAL" clId="{80715630-5231-49B8-A298-B5E3189B06A0}" dt="2023-12-12T10:42:05.643" v="46" actId="20577"/>
          <ac:spMkLst>
            <pc:docMk/>
            <pc:sldMk cId="2663238457" sldId="279"/>
            <ac:spMk id="3" creationId="{EF6EEC95-EFF6-5E43-A780-F8CE1AED3EA5}"/>
          </ac:spMkLst>
        </pc:spChg>
        <pc:picChg chg="del mod">
          <ac:chgData name="FERRAND Karl (OP)" userId="f83b00f0-b215-47b6-8f86-c4ae3ea907e4" providerId="ADAL" clId="{80715630-5231-49B8-A298-B5E3189B06A0}" dt="2023-12-12T10:44:16.501" v="47" actId="478"/>
          <ac:picMkLst>
            <pc:docMk/>
            <pc:sldMk cId="2663238457" sldId="279"/>
            <ac:picMk id="5" creationId="{3457F8ED-636F-CFBC-B6DA-B52D0F1CB265}"/>
          </ac:picMkLst>
        </pc:picChg>
        <pc:picChg chg="add del mod">
          <ac:chgData name="FERRAND Karl (OP)" userId="f83b00f0-b215-47b6-8f86-c4ae3ea907e4" providerId="ADAL" clId="{80715630-5231-49B8-A298-B5E3189B06A0}" dt="2023-12-12T10:44:40.521" v="53" actId="478"/>
          <ac:picMkLst>
            <pc:docMk/>
            <pc:sldMk cId="2663238457" sldId="279"/>
            <ac:picMk id="6" creationId="{DA1C70AE-C238-CF9F-77EB-26F88C64113C}"/>
          </ac:picMkLst>
        </pc:picChg>
        <pc:picChg chg="add mod">
          <ac:chgData name="FERRAND Karl (OP)" userId="f83b00f0-b215-47b6-8f86-c4ae3ea907e4" providerId="ADAL" clId="{80715630-5231-49B8-A298-B5E3189B06A0}" dt="2023-12-12T10:47:02.648" v="61" actId="1076"/>
          <ac:picMkLst>
            <pc:docMk/>
            <pc:sldMk cId="2663238457" sldId="279"/>
            <ac:picMk id="8" creationId="{60C9DC95-F2A7-26BA-9D4B-7A94151EC485}"/>
          </ac:picMkLst>
        </pc:picChg>
      </pc:sldChg>
      <pc:sldChg chg="modSp mod">
        <pc:chgData name="FERRAND Karl (OP)" userId="f83b00f0-b215-47b6-8f86-c4ae3ea907e4" providerId="ADAL" clId="{80715630-5231-49B8-A298-B5E3189B06A0}" dt="2023-12-12T10:39:27.638" v="44" actId="20577"/>
        <pc:sldMkLst>
          <pc:docMk/>
          <pc:sldMk cId="858447832" sldId="295"/>
        </pc:sldMkLst>
        <pc:spChg chg="mod">
          <ac:chgData name="FERRAND Karl (OP)" userId="f83b00f0-b215-47b6-8f86-c4ae3ea907e4" providerId="ADAL" clId="{80715630-5231-49B8-A298-B5E3189B06A0}" dt="2023-12-12T10:39:27.638" v="44" actId="20577"/>
          <ac:spMkLst>
            <pc:docMk/>
            <pc:sldMk cId="858447832" sldId="295"/>
            <ac:spMk id="3" creationId="{EF6EEC95-EFF6-5E43-A780-F8CE1AED3EA5}"/>
          </ac:spMkLst>
        </pc:spChg>
      </pc:sldChg>
      <pc:sldChg chg="modSp mod">
        <pc:chgData name="FERRAND Karl (OP)" userId="f83b00f0-b215-47b6-8f86-c4ae3ea907e4" providerId="ADAL" clId="{80715630-5231-49B8-A298-B5E3189B06A0}" dt="2023-12-12T10:39:07.492" v="27" actId="20577"/>
        <pc:sldMkLst>
          <pc:docMk/>
          <pc:sldMk cId="1557644261" sldId="296"/>
        </pc:sldMkLst>
        <pc:spChg chg="mod">
          <ac:chgData name="FERRAND Karl (OP)" userId="f83b00f0-b215-47b6-8f86-c4ae3ea907e4" providerId="ADAL" clId="{80715630-5231-49B8-A298-B5E3189B06A0}" dt="2023-12-12T10:39:07.492" v="27" actId="20577"/>
          <ac:spMkLst>
            <pc:docMk/>
            <pc:sldMk cId="1557644261" sldId="296"/>
            <ac:spMk id="3" creationId="{EF6EEC95-EFF6-5E43-A780-F8CE1AED3EA5}"/>
          </ac:spMkLst>
        </pc:spChg>
      </pc:sldChg>
      <pc:sldChg chg="del">
        <pc:chgData name="FERRAND Karl (OP)" userId="f83b00f0-b215-47b6-8f86-c4ae3ea907e4" providerId="ADAL" clId="{80715630-5231-49B8-A298-B5E3189B06A0}" dt="2023-12-12T10:37:47.742" v="10" actId="47"/>
        <pc:sldMkLst>
          <pc:docMk/>
          <pc:sldMk cId="3684212273" sldId="301"/>
        </pc:sldMkLst>
      </pc:sldChg>
    </pc:docChg>
  </pc:docChgLst>
  <pc:docChgLst>
    <pc:chgData name="FERRAND Karl (OP)" userId="f83b00f0-b215-47b6-8f86-c4ae3ea907e4" providerId="ADAL" clId="{2619A6BE-792A-451E-975B-13C0368153CB}"/>
    <pc:docChg chg="undo redo custSel addSld delSld modSld sldOrd">
      <pc:chgData name="FERRAND Karl (OP)" userId="f83b00f0-b215-47b6-8f86-c4ae3ea907e4" providerId="ADAL" clId="{2619A6BE-792A-451E-975B-13C0368153CB}" dt="2024-06-20T01:45:52.355" v="6137" actId="14100"/>
      <pc:docMkLst>
        <pc:docMk/>
      </pc:docMkLst>
      <pc:sldChg chg="modSp mod">
        <pc:chgData name="FERRAND Karl (OP)" userId="f83b00f0-b215-47b6-8f86-c4ae3ea907e4" providerId="ADAL" clId="{2619A6BE-792A-451E-975B-13C0368153CB}" dt="2024-06-19T22:32:29.948" v="3" actId="20577"/>
        <pc:sldMkLst>
          <pc:docMk/>
          <pc:sldMk cId="364608980" sldId="256"/>
        </pc:sldMkLst>
        <pc:spChg chg="mod">
          <ac:chgData name="FERRAND Karl (OP)" userId="f83b00f0-b215-47b6-8f86-c4ae3ea907e4" providerId="ADAL" clId="{2619A6BE-792A-451E-975B-13C0368153CB}" dt="2024-06-19T22:32:29.948" v="3" actId="20577"/>
          <ac:spMkLst>
            <pc:docMk/>
            <pc:sldMk cId="364608980" sldId="256"/>
            <ac:spMk id="3" creationId="{6C6FCB52-11F2-7444-BFF5-C56D3454EB6A}"/>
          </ac:spMkLst>
        </pc:spChg>
      </pc:sldChg>
      <pc:sldChg chg="delSp modSp mod">
        <pc:chgData name="FERRAND Karl (OP)" userId="f83b00f0-b215-47b6-8f86-c4ae3ea907e4" providerId="ADAL" clId="{2619A6BE-792A-451E-975B-13C0368153CB}" dt="2024-06-20T01:36:08.136" v="5909" actId="1076"/>
        <pc:sldMkLst>
          <pc:docMk/>
          <pc:sldMk cId="3546473570" sldId="257"/>
        </pc:sldMkLst>
        <pc:spChg chg="mod">
          <ac:chgData name="FERRAND Karl (OP)" userId="f83b00f0-b215-47b6-8f86-c4ae3ea907e4" providerId="ADAL" clId="{2619A6BE-792A-451E-975B-13C0368153CB}" dt="2024-06-19T22:35:12.525" v="90" actId="20577"/>
          <ac:spMkLst>
            <pc:docMk/>
            <pc:sldMk cId="3546473570" sldId="257"/>
            <ac:spMk id="2" creationId="{8FD0FE2F-D878-5348-A8C1-3021B7884307}"/>
          </ac:spMkLst>
        </pc:spChg>
        <pc:spChg chg="mod">
          <ac:chgData name="FERRAND Karl (OP)" userId="f83b00f0-b215-47b6-8f86-c4ae3ea907e4" providerId="ADAL" clId="{2619A6BE-792A-451E-975B-13C0368153CB}" dt="2024-06-20T01:35:35.830" v="5906" actId="20577"/>
          <ac:spMkLst>
            <pc:docMk/>
            <pc:sldMk cId="3546473570" sldId="257"/>
            <ac:spMk id="3" creationId="{EF6EEC95-EFF6-5E43-A780-F8CE1AED3EA5}"/>
          </ac:spMkLst>
        </pc:spChg>
        <pc:spChg chg="del">
          <ac:chgData name="FERRAND Karl (OP)" userId="f83b00f0-b215-47b6-8f86-c4ae3ea907e4" providerId="ADAL" clId="{2619A6BE-792A-451E-975B-13C0368153CB}" dt="2024-06-19T22:40:54.150" v="93" actId="478"/>
          <ac:spMkLst>
            <pc:docMk/>
            <pc:sldMk cId="3546473570" sldId="257"/>
            <ac:spMk id="6" creationId="{B3AB1C56-7AE4-7A4F-B0BB-ACB9D4CE1402}"/>
          </ac:spMkLst>
        </pc:spChg>
        <pc:picChg chg="mod">
          <ac:chgData name="FERRAND Karl (OP)" userId="f83b00f0-b215-47b6-8f86-c4ae3ea907e4" providerId="ADAL" clId="{2619A6BE-792A-451E-975B-13C0368153CB}" dt="2024-06-20T01:36:08.136" v="5909" actId="1076"/>
          <ac:picMkLst>
            <pc:docMk/>
            <pc:sldMk cId="3546473570" sldId="257"/>
            <ac:picMk id="7" creationId="{3800ACBF-C9A9-4E1F-BE8E-7CC1F01AFC74}"/>
          </ac:picMkLst>
        </pc:picChg>
      </pc:sldChg>
      <pc:sldChg chg="modSp">
        <pc:chgData name="FERRAND Karl (OP)" userId="f83b00f0-b215-47b6-8f86-c4ae3ea907e4" providerId="ADAL" clId="{2619A6BE-792A-451E-975B-13C0368153CB}" dt="2024-06-20T01:09:20.927" v="4614"/>
        <pc:sldMkLst>
          <pc:docMk/>
          <pc:sldMk cId="1720771591" sldId="278"/>
        </pc:sldMkLst>
        <pc:spChg chg="mod">
          <ac:chgData name="FERRAND Karl (OP)" userId="f83b00f0-b215-47b6-8f86-c4ae3ea907e4" providerId="ADAL" clId="{2619A6BE-792A-451E-975B-13C0368153CB}" dt="2024-06-20T01:09:20.927" v="4614"/>
          <ac:spMkLst>
            <pc:docMk/>
            <pc:sldMk cId="1720771591" sldId="278"/>
            <ac:spMk id="4" creationId="{AFEEA7D1-81A7-AC49-9E45-B6E9D3B3AB0C}"/>
          </ac:spMkLst>
        </pc:spChg>
      </pc:sldChg>
      <pc:sldChg chg="addSp delSp modSp mod ord">
        <pc:chgData name="FERRAND Karl (OP)" userId="f83b00f0-b215-47b6-8f86-c4ae3ea907e4" providerId="ADAL" clId="{2619A6BE-792A-451E-975B-13C0368153CB}" dt="2024-06-20T01:37:13.100" v="5917" actId="1076"/>
        <pc:sldMkLst>
          <pc:docMk/>
          <pc:sldMk cId="2663238457" sldId="279"/>
        </pc:sldMkLst>
        <pc:spChg chg="mod">
          <ac:chgData name="FERRAND Karl (OP)" userId="f83b00f0-b215-47b6-8f86-c4ae3ea907e4" providerId="ADAL" clId="{2619A6BE-792A-451E-975B-13C0368153CB}" dt="2024-06-20T00:15:00.073" v="2716" actId="20577"/>
          <ac:spMkLst>
            <pc:docMk/>
            <pc:sldMk cId="2663238457" sldId="279"/>
            <ac:spMk id="2" creationId="{8FD0FE2F-D878-5348-A8C1-3021B7884307}"/>
          </ac:spMkLst>
        </pc:spChg>
        <pc:spChg chg="mod">
          <ac:chgData name="FERRAND Karl (OP)" userId="f83b00f0-b215-47b6-8f86-c4ae3ea907e4" providerId="ADAL" clId="{2619A6BE-792A-451E-975B-13C0368153CB}" dt="2024-06-20T01:36:42.677" v="5913" actId="404"/>
          <ac:spMkLst>
            <pc:docMk/>
            <pc:sldMk cId="2663238457" sldId="279"/>
            <ac:spMk id="3" creationId="{EF6EEC95-EFF6-5E43-A780-F8CE1AED3EA5}"/>
          </ac:spMkLst>
        </pc:spChg>
        <pc:spChg chg="add del">
          <ac:chgData name="FERRAND Karl (OP)" userId="f83b00f0-b215-47b6-8f86-c4ae3ea907e4" providerId="ADAL" clId="{2619A6BE-792A-451E-975B-13C0368153CB}" dt="2024-06-20T00:06:42.175" v="2347" actId="22"/>
          <ac:spMkLst>
            <pc:docMk/>
            <pc:sldMk cId="2663238457" sldId="279"/>
            <ac:spMk id="7" creationId="{F16B8211-C571-8CDF-7FB6-730D59B795F2}"/>
          </ac:spMkLst>
        </pc:spChg>
        <pc:spChg chg="add del">
          <ac:chgData name="FERRAND Karl (OP)" userId="f83b00f0-b215-47b6-8f86-c4ae3ea907e4" providerId="ADAL" clId="{2619A6BE-792A-451E-975B-13C0368153CB}" dt="2024-06-20T00:07:16.045" v="2354" actId="22"/>
          <ac:spMkLst>
            <pc:docMk/>
            <pc:sldMk cId="2663238457" sldId="279"/>
            <ac:spMk id="9" creationId="{D0BCB8A3-6B13-B5A3-866C-1C9495A4F7CB}"/>
          </ac:spMkLst>
        </pc:spChg>
        <pc:spChg chg="add del mod">
          <ac:chgData name="FERRAND Karl (OP)" userId="f83b00f0-b215-47b6-8f86-c4ae3ea907e4" providerId="ADAL" clId="{2619A6BE-792A-451E-975B-13C0368153CB}" dt="2024-06-20T00:15:05.110" v="2719" actId="478"/>
          <ac:spMkLst>
            <pc:docMk/>
            <pc:sldMk cId="2663238457" sldId="279"/>
            <ac:spMk id="10" creationId="{75EB75E1-52DC-DA1C-C226-DAEED37035EF}"/>
          </ac:spMkLst>
        </pc:spChg>
        <pc:spChg chg="add del">
          <ac:chgData name="FERRAND Karl (OP)" userId="f83b00f0-b215-47b6-8f86-c4ae3ea907e4" providerId="ADAL" clId="{2619A6BE-792A-451E-975B-13C0368153CB}" dt="2024-06-20T00:16:03.356" v="2790" actId="478"/>
          <ac:spMkLst>
            <pc:docMk/>
            <pc:sldMk cId="2663238457" sldId="279"/>
            <ac:spMk id="12" creationId="{7334267C-AB80-8481-4938-E7B710A3E819}"/>
          </ac:spMkLst>
        </pc:spChg>
        <pc:graphicFrameChg chg="add mod">
          <ac:chgData name="FERRAND Karl (OP)" userId="f83b00f0-b215-47b6-8f86-c4ae3ea907e4" providerId="ADAL" clId="{2619A6BE-792A-451E-975B-13C0368153CB}" dt="2024-06-20T01:37:13.100" v="5917" actId="1076"/>
          <ac:graphicFrameMkLst>
            <pc:docMk/>
            <pc:sldMk cId="2663238457" sldId="279"/>
            <ac:graphicFrameMk id="13" creationId="{5015C642-911C-4E96-9451-B22428687677}"/>
          </ac:graphicFrameMkLst>
        </pc:graphicFrameChg>
        <pc:picChg chg="add del mod">
          <ac:chgData name="FERRAND Karl (OP)" userId="f83b00f0-b215-47b6-8f86-c4ae3ea907e4" providerId="ADAL" clId="{2619A6BE-792A-451E-975B-13C0368153CB}" dt="2024-06-20T00:15:03.219" v="2717" actId="478"/>
          <ac:picMkLst>
            <pc:docMk/>
            <pc:sldMk cId="2663238457" sldId="279"/>
            <ac:picMk id="5" creationId="{C2C838FE-530D-D632-FC8B-34CE5AFED64C}"/>
          </ac:picMkLst>
        </pc:picChg>
      </pc:sldChg>
      <pc:sldChg chg="addSp delSp modSp mod">
        <pc:chgData name="FERRAND Karl (OP)" userId="f83b00f0-b215-47b6-8f86-c4ae3ea907e4" providerId="ADAL" clId="{2619A6BE-792A-451E-975B-13C0368153CB}" dt="2024-06-20T01:45:52.355" v="6137" actId="14100"/>
        <pc:sldMkLst>
          <pc:docMk/>
          <pc:sldMk cId="538608525" sldId="293"/>
        </pc:sldMkLst>
        <pc:spChg chg="mod">
          <ac:chgData name="FERRAND Karl (OP)" userId="f83b00f0-b215-47b6-8f86-c4ae3ea907e4" providerId="ADAL" clId="{2619A6BE-792A-451E-975B-13C0368153CB}" dt="2024-06-20T01:45:52.355" v="6137" actId="14100"/>
          <ac:spMkLst>
            <pc:docMk/>
            <pc:sldMk cId="538608525" sldId="293"/>
            <ac:spMk id="3" creationId="{EF6EEC95-EFF6-5E43-A780-F8CE1AED3EA5}"/>
          </ac:spMkLst>
        </pc:spChg>
        <pc:spChg chg="del mod">
          <ac:chgData name="FERRAND Karl (OP)" userId="f83b00f0-b215-47b6-8f86-c4ae3ea907e4" providerId="ADAL" clId="{2619A6BE-792A-451E-975B-13C0368153CB}" dt="2024-06-20T01:01:26.358" v="4569" actId="478"/>
          <ac:spMkLst>
            <pc:docMk/>
            <pc:sldMk cId="538608525" sldId="293"/>
            <ac:spMk id="6" creationId="{79CD257D-F053-1586-B441-197DDB834AE8}"/>
          </ac:spMkLst>
        </pc:spChg>
        <pc:picChg chg="add del mod">
          <ac:chgData name="FERRAND Karl (OP)" userId="f83b00f0-b215-47b6-8f86-c4ae3ea907e4" providerId="ADAL" clId="{2619A6BE-792A-451E-975B-13C0368153CB}" dt="2024-06-20T01:03:24.735" v="4571" actId="478"/>
          <ac:picMkLst>
            <pc:docMk/>
            <pc:sldMk cId="538608525" sldId="293"/>
            <ac:picMk id="5" creationId="{94962697-4A14-5BC1-FA79-4E1DA6E4581F}"/>
          </ac:picMkLst>
        </pc:picChg>
        <pc:picChg chg="del">
          <ac:chgData name="FERRAND Karl (OP)" userId="f83b00f0-b215-47b6-8f86-c4ae3ea907e4" providerId="ADAL" clId="{2619A6BE-792A-451E-975B-13C0368153CB}" dt="2024-06-20T01:01:20.745" v="4567" actId="478"/>
          <ac:picMkLst>
            <pc:docMk/>
            <pc:sldMk cId="538608525" sldId="293"/>
            <ac:picMk id="7" creationId="{8849EC21-D3F5-4837-2A9C-0D2C52751038}"/>
          </ac:picMkLst>
        </pc:picChg>
        <pc:picChg chg="add mod">
          <ac:chgData name="FERRAND Karl (OP)" userId="f83b00f0-b215-47b6-8f86-c4ae3ea907e4" providerId="ADAL" clId="{2619A6BE-792A-451E-975B-13C0368153CB}" dt="2024-06-20T01:19:22.311" v="4676" actId="1076"/>
          <ac:picMkLst>
            <pc:docMk/>
            <pc:sldMk cId="538608525" sldId="293"/>
            <ac:picMk id="9" creationId="{8A2A50B9-FCBC-5E8E-3E84-14ABFDCAF9E5}"/>
          </ac:picMkLst>
        </pc:picChg>
      </pc:sldChg>
      <pc:sldChg chg="modSp mod">
        <pc:chgData name="FERRAND Karl (OP)" userId="f83b00f0-b215-47b6-8f86-c4ae3ea907e4" providerId="ADAL" clId="{2619A6BE-792A-451E-975B-13C0368153CB}" dt="2024-06-20T01:42:37.877" v="6091" actId="20577"/>
        <pc:sldMkLst>
          <pc:docMk/>
          <pc:sldMk cId="858447832" sldId="295"/>
        </pc:sldMkLst>
        <pc:spChg chg="mod">
          <ac:chgData name="FERRAND Karl (OP)" userId="f83b00f0-b215-47b6-8f86-c4ae3ea907e4" providerId="ADAL" clId="{2619A6BE-792A-451E-975B-13C0368153CB}" dt="2024-06-19T23:49:23.386" v="1591" actId="20577"/>
          <ac:spMkLst>
            <pc:docMk/>
            <pc:sldMk cId="858447832" sldId="295"/>
            <ac:spMk id="2" creationId="{8FD0FE2F-D878-5348-A8C1-3021B7884307}"/>
          </ac:spMkLst>
        </pc:spChg>
        <pc:spChg chg="mod">
          <ac:chgData name="FERRAND Karl (OP)" userId="f83b00f0-b215-47b6-8f86-c4ae3ea907e4" providerId="ADAL" clId="{2619A6BE-792A-451E-975B-13C0368153CB}" dt="2024-06-20T01:42:37.877" v="6091" actId="20577"/>
          <ac:spMkLst>
            <pc:docMk/>
            <pc:sldMk cId="858447832" sldId="295"/>
            <ac:spMk id="3" creationId="{EF6EEC95-EFF6-5E43-A780-F8CE1AED3EA5}"/>
          </ac:spMkLst>
        </pc:spChg>
        <pc:spChg chg="mod">
          <ac:chgData name="FERRAND Karl (OP)" userId="f83b00f0-b215-47b6-8f86-c4ae3ea907e4" providerId="ADAL" clId="{2619A6BE-792A-451E-975B-13C0368153CB}" dt="2024-06-20T00:24:19.953" v="3031" actId="1076"/>
          <ac:spMkLst>
            <pc:docMk/>
            <pc:sldMk cId="858447832" sldId="295"/>
            <ac:spMk id="8" creationId="{3B42589D-1EDB-8160-7B21-4EB940019A3E}"/>
          </ac:spMkLst>
        </pc:spChg>
        <pc:picChg chg="mod">
          <ac:chgData name="FERRAND Karl (OP)" userId="f83b00f0-b215-47b6-8f86-c4ae3ea907e4" providerId="ADAL" clId="{2619A6BE-792A-451E-975B-13C0368153CB}" dt="2024-06-20T00:23:50.789" v="3025" actId="14100"/>
          <ac:picMkLst>
            <pc:docMk/>
            <pc:sldMk cId="858447832" sldId="295"/>
            <ac:picMk id="5" creationId="{DAF55CC7-212F-9AC7-5CA5-12ACF0ED993F}"/>
          </ac:picMkLst>
        </pc:picChg>
      </pc:sldChg>
      <pc:sldChg chg="addSp delSp modSp mod ord">
        <pc:chgData name="FERRAND Karl (OP)" userId="f83b00f0-b215-47b6-8f86-c4ae3ea907e4" providerId="ADAL" clId="{2619A6BE-792A-451E-975B-13C0368153CB}" dt="2024-06-20T00:22:16.240" v="3020" actId="20577"/>
        <pc:sldMkLst>
          <pc:docMk/>
          <pc:sldMk cId="1557644261" sldId="296"/>
        </pc:sldMkLst>
        <pc:spChg chg="mod">
          <ac:chgData name="FERRAND Karl (OP)" userId="f83b00f0-b215-47b6-8f86-c4ae3ea907e4" providerId="ADAL" clId="{2619A6BE-792A-451E-975B-13C0368153CB}" dt="2024-06-20T00:22:16.240" v="3020" actId="20577"/>
          <ac:spMkLst>
            <pc:docMk/>
            <pc:sldMk cId="1557644261" sldId="296"/>
            <ac:spMk id="2" creationId="{8FD0FE2F-D878-5348-A8C1-3021B7884307}"/>
          </ac:spMkLst>
        </pc:spChg>
        <pc:spChg chg="mod">
          <ac:chgData name="FERRAND Karl (OP)" userId="f83b00f0-b215-47b6-8f86-c4ae3ea907e4" providerId="ADAL" clId="{2619A6BE-792A-451E-975B-13C0368153CB}" dt="2024-06-19T22:41:59.487" v="95" actId="21"/>
          <ac:spMkLst>
            <pc:docMk/>
            <pc:sldMk cId="1557644261" sldId="296"/>
            <ac:spMk id="3" creationId="{EF6EEC95-EFF6-5E43-A780-F8CE1AED3EA5}"/>
          </ac:spMkLst>
        </pc:spChg>
        <pc:spChg chg="add mod">
          <ac:chgData name="FERRAND Karl (OP)" userId="f83b00f0-b215-47b6-8f86-c4ae3ea907e4" providerId="ADAL" clId="{2619A6BE-792A-451E-975B-13C0368153CB}" dt="2024-06-20T00:11:43.628" v="2535" actId="20577"/>
          <ac:spMkLst>
            <pc:docMk/>
            <pc:sldMk cId="1557644261" sldId="296"/>
            <ac:spMk id="5" creationId="{DF9EEEA3-CD54-DC95-BB69-82F540A16130}"/>
          </ac:spMkLst>
        </pc:spChg>
        <pc:spChg chg="del mod">
          <ac:chgData name="FERRAND Karl (OP)" userId="f83b00f0-b215-47b6-8f86-c4ae3ea907e4" providerId="ADAL" clId="{2619A6BE-792A-451E-975B-13C0368153CB}" dt="2024-06-19T22:42:36.692" v="143" actId="478"/>
          <ac:spMkLst>
            <pc:docMk/>
            <pc:sldMk cId="1557644261" sldId="296"/>
            <ac:spMk id="11" creationId="{CFD3982D-8A10-1EBE-294D-B6ED19717447}"/>
          </ac:spMkLst>
        </pc:spChg>
        <pc:graphicFrameChg chg="mod modGraphic">
          <ac:chgData name="FERRAND Karl (OP)" userId="f83b00f0-b215-47b6-8f86-c4ae3ea907e4" providerId="ADAL" clId="{2619A6BE-792A-451E-975B-13C0368153CB}" dt="2024-06-19T22:47:31.999" v="370" actId="20577"/>
          <ac:graphicFrameMkLst>
            <pc:docMk/>
            <pc:sldMk cId="1557644261" sldId="296"/>
            <ac:graphicFrameMk id="8" creationId="{7387AD04-8B6F-2507-7096-E4C5312B1451}"/>
          </ac:graphicFrameMkLst>
        </pc:graphicFrameChg>
        <pc:picChg chg="del">
          <ac:chgData name="FERRAND Karl (OP)" userId="f83b00f0-b215-47b6-8f86-c4ae3ea907e4" providerId="ADAL" clId="{2619A6BE-792A-451E-975B-13C0368153CB}" dt="2024-06-19T22:42:33.307" v="141" actId="478"/>
          <ac:picMkLst>
            <pc:docMk/>
            <pc:sldMk cId="1557644261" sldId="296"/>
            <ac:picMk id="10" creationId="{D6AC9C69-4F55-570C-6177-6232AD9858C2}"/>
          </ac:picMkLst>
        </pc:picChg>
      </pc:sldChg>
      <pc:sldChg chg="addSp delSp modSp mod">
        <pc:chgData name="FERRAND Karl (OP)" userId="f83b00f0-b215-47b6-8f86-c4ae3ea907e4" providerId="ADAL" clId="{2619A6BE-792A-451E-975B-13C0368153CB}" dt="2024-06-20T01:44:00.001" v="6108" actId="20577"/>
        <pc:sldMkLst>
          <pc:docMk/>
          <pc:sldMk cId="218284173" sldId="304"/>
        </pc:sldMkLst>
        <pc:spChg chg="mod">
          <ac:chgData name="FERRAND Karl (OP)" userId="f83b00f0-b215-47b6-8f86-c4ae3ea907e4" providerId="ADAL" clId="{2619A6BE-792A-451E-975B-13C0368153CB}" dt="2024-06-20T00:11:16.756" v="2530" actId="20577"/>
          <ac:spMkLst>
            <pc:docMk/>
            <pc:sldMk cId="218284173" sldId="304"/>
            <ac:spMk id="2" creationId="{8FD0FE2F-D878-5348-A8C1-3021B7884307}"/>
          </ac:spMkLst>
        </pc:spChg>
        <pc:spChg chg="mod">
          <ac:chgData name="FERRAND Karl (OP)" userId="f83b00f0-b215-47b6-8f86-c4ae3ea907e4" providerId="ADAL" clId="{2619A6BE-792A-451E-975B-13C0368153CB}" dt="2024-06-20T01:44:00.001" v="6108" actId="20577"/>
          <ac:spMkLst>
            <pc:docMk/>
            <pc:sldMk cId="218284173" sldId="304"/>
            <ac:spMk id="3" creationId="{EF6EEC95-EFF6-5E43-A780-F8CE1AED3EA5}"/>
          </ac:spMkLst>
        </pc:spChg>
        <pc:spChg chg="add del mod">
          <ac:chgData name="FERRAND Karl (OP)" userId="f83b00f0-b215-47b6-8f86-c4ae3ea907e4" providerId="ADAL" clId="{2619A6BE-792A-451E-975B-13C0368153CB}" dt="2024-06-20T00:54:39.697" v="4290" actId="1076"/>
          <ac:spMkLst>
            <pc:docMk/>
            <pc:sldMk cId="218284173" sldId="304"/>
            <ac:spMk id="6" creationId="{79CD257D-F053-1586-B441-197DDB834AE8}"/>
          </ac:spMkLst>
        </pc:spChg>
        <pc:picChg chg="add mod">
          <ac:chgData name="FERRAND Karl (OP)" userId="f83b00f0-b215-47b6-8f86-c4ae3ea907e4" providerId="ADAL" clId="{2619A6BE-792A-451E-975B-13C0368153CB}" dt="2024-06-20T00:54:21.827" v="4287" actId="14100"/>
          <ac:picMkLst>
            <pc:docMk/>
            <pc:sldMk cId="218284173" sldId="304"/>
            <ac:picMk id="5" creationId="{095AF6DC-7991-766B-DDCF-1D68D55052C6}"/>
          </ac:picMkLst>
        </pc:picChg>
      </pc:sldChg>
      <pc:sldChg chg="modSp del mod">
        <pc:chgData name="FERRAND Karl (OP)" userId="f83b00f0-b215-47b6-8f86-c4ae3ea907e4" providerId="ADAL" clId="{2619A6BE-792A-451E-975B-13C0368153CB}" dt="2024-06-20T01:09:51.061" v="4615" actId="47"/>
        <pc:sldMkLst>
          <pc:docMk/>
          <pc:sldMk cId="2662807170" sldId="305"/>
        </pc:sldMkLst>
        <pc:spChg chg="mod">
          <ac:chgData name="FERRAND Karl (OP)" userId="f83b00f0-b215-47b6-8f86-c4ae3ea907e4" providerId="ADAL" clId="{2619A6BE-792A-451E-975B-13C0368153CB}" dt="2024-06-20T00:39:36.802" v="3913" actId="20577"/>
          <ac:spMkLst>
            <pc:docMk/>
            <pc:sldMk cId="2662807170" sldId="305"/>
            <ac:spMk id="2" creationId="{8FD0FE2F-D878-5348-A8C1-3021B7884307}"/>
          </ac:spMkLst>
        </pc:spChg>
        <pc:spChg chg="mod">
          <ac:chgData name="FERRAND Karl (OP)" userId="f83b00f0-b215-47b6-8f86-c4ae3ea907e4" providerId="ADAL" clId="{2619A6BE-792A-451E-975B-13C0368153CB}" dt="2024-06-20T00:47:58.080" v="4247" actId="20577"/>
          <ac:spMkLst>
            <pc:docMk/>
            <pc:sldMk cId="2662807170" sldId="305"/>
            <ac:spMk id="3" creationId="{EF6EEC95-EFF6-5E43-A780-F8CE1AED3EA5}"/>
          </ac:spMkLst>
        </pc:spChg>
      </pc:sldChg>
      <pc:sldChg chg="addSp delSp modSp mod">
        <pc:chgData name="FERRAND Karl (OP)" userId="f83b00f0-b215-47b6-8f86-c4ae3ea907e4" providerId="ADAL" clId="{2619A6BE-792A-451E-975B-13C0368153CB}" dt="2024-06-20T01:45:04.547" v="6128" actId="20577"/>
        <pc:sldMkLst>
          <pc:docMk/>
          <pc:sldMk cId="4064580689" sldId="306"/>
        </pc:sldMkLst>
        <pc:spChg chg="mod">
          <ac:chgData name="FERRAND Karl (OP)" userId="f83b00f0-b215-47b6-8f86-c4ae3ea907e4" providerId="ADAL" clId="{2619A6BE-792A-451E-975B-13C0368153CB}" dt="2024-06-20T01:45:04.547" v="6128" actId="20577"/>
          <ac:spMkLst>
            <pc:docMk/>
            <pc:sldMk cId="4064580689" sldId="306"/>
            <ac:spMk id="3" creationId="{EF6EEC95-EFF6-5E43-A780-F8CE1AED3EA5}"/>
          </ac:spMkLst>
        </pc:spChg>
        <pc:picChg chg="add mod">
          <ac:chgData name="FERRAND Karl (OP)" userId="f83b00f0-b215-47b6-8f86-c4ae3ea907e4" providerId="ADAL" clId="{2619A6BE-792A-451E-975B-13C0368153CB}" dt="2024-06-20T01:31:18.635" v="5787" actId="1076"/>
          <ac:picMkLst>
            <pc:docMk/>
            <pc:sldMk cId="4064580689" sldId="306"/>
            <ac:picMk id="5" creationId="{195694A4-B1F1-3271-DD68-01FCA1BBFBEB}"/>
          </ac:picMkLst>
        </pc:picChg>
        <pc:picChg chg="add del mod">
          <ac:chgData name="FERRAND Karl (OP)" userId="f83b00f0-b215-47b6-8f86-c4ae3ea907e4" providerId="ADAL" clId="{2619A6BE-792A-451E-975B-13C0368153CB}" dt="2024-06-20T01:33:41.432" v="5877" actId="478"/>
          <ac:picMkLst>
            <pc:docMk/>
            <pc:sldMk cId="4064580689" sldId="306"/>
            <ac:picMk id="7" creationId="{80DBD5A3-82E2-9145-45C4-03AD94F9659E}"/>
          </ac:picMkLst>
        </pc:picChg>
        <pc:picChg chg="add del">
          <ac:chgData name="FERRAND Karl (OP)" userId="f83b00f0-b215-47b6-8f86-c4ae3ea907e4" providerId="ADAL" clId="{2619A6BE-792A-451E-975B-13C0368153CB}" dt="2024-06-20T01:34:04.431" v="5879" actId="478"/>
          <ac:picMkLst>
            <pc:docMk/>
            <pc:sldMk cId="4064580689" sldId="306"/>
            <ac:picMk id="9" creationId="{62436464-F02B-FCBA-FF8F-68762B45EFB2}"/>
          </ac:picMkLst>
        </pc:picChg>
        <pc:picChg chg="add mod">
          <ac:chgData name="FERRAND Karl (OP)" userId="f83b00f0-b215-47b6-8f86-c4ae3ea907e4" providerId="ADAL" clId="{2619A6BE-792A-451E-975B-13C0368153CB}" dt="2024-06-20T01:34:32.771" v="5884" actId="1076"/>
          <ac:picMkLst>
            <pc:docMk/>
            <pc:sldMk cId="4064580689" sldId="306"/>
            <ac:picMk id="11" creationId="{41DA13D4-962E-E1FE-8F79-B1AFF17928D1}"/>
          </ac:picMkLst>
        </pc:picChg>
        <pc:cxnChg chg="add mod">
          <ac:chgData name="FERRAND Karl (OP)" userId="f83b00f0-b215-47b6-8f86-c4ae3ea907e4" providerId="ADAL" clId="{2619A6BE-792A-451E-975B-13C0368153CB}" dt="2024-06-20T01:35:05.117" v="5886" actId="13822"/>
          <ac:cxnSpMkLst>
            <pc:docMk/>
            <pc:sldMk cId="4064580689" sldId="306"/>
            <ac:cxnSpMk id="13" creationId="{237DF31F-7880-97E4-8E9A-4F5A247FA2C5}"/>
          </ac:cxnSpMkLst>
        </pc:cxnChg>
      </pc:sldChg>
      <pc:sldChg chg="modSp add mod">
        <pc:chgData name="FERRAND Karl (OP)" userId="f83b00f0-b215-47b6-8f86-c4ae3ea907e4" providerId="ADAL" clId="{2619A6BE-792A-451E-975B-13C0368153CB}" dt="2024-06-20T01:39:25.940" v="5963" actId="113"/>
        <pc:sldMkLst>
          <pc:docMk/>
          <pc:sldMk cId="2493722153" sldId="307"/>
        </pc:sldMkLst>
        <pc:spChg chg="mod">
          <ac:chgData name="FERRAND Karl (OP)" userId="f83b00f0-b215-47b6-8f86-c4ae3ea907e4" providerId="ADAL" clId="{2619A6BE-792A-451E-975B-13C0368153CB}" dt="2024-06-20T01:39:25.940" v="5963" actId="113"/>
          <ac:spMkLst>
            <pc:docMk/>
            <pc:sldMk cId="2493722153" sldId="307"/>
            <ac:spMk id="3" creationId="{EF6EEC95-EFF6-5E43-A780-F8CE1AED3EA5}"/>
          </ac:spMkLst>
        </pc:spChg>
      </pc:sldChg>
    </pc:docChg>
  </pc:docChgLst>
  <pc:docChgLst>
    <pc:chgData name="FERRAND Karl (OP)" userId="f83b00f0-b215-47b6-8f86-c4ae3ea907e4" providerId="ADAL" clId="{6C7FD227-AA81-4451-A5F3-C7C64D25C980}"/>
    <pc:docChg chg="undo redo custSel addSld delSld modSld sldOrd">
      <pc:chgData name="FERRAND Karl (OP)" userId="f83b00f0-b215-47b6-8f86-c4ae3ea907e4" providerId="ADAL" clId="{6C7FD227-AA81-4451-A5F3-C7C64D25C980}" dt="2024-03-19T23:21:58.829" v="5282" actId="5793"/>
      <pc:docMkLst>
        <pc:docMk/>
      </pc:docMkLst>
      <pc:sldChg chg="modSp mod">
        <pc:chgData name="FERRAND Karl (OP)" userId="f83b00f0-b215-47b6-8f86-c4ae3ea907e4" providerId="ADAL" clId="{6C7FD227-AA81-4451-A5F3-C7C64D25C980}" dt="2024-03-19T22:17:27.713" v="1911" actId="20577"/>
        <pc:sldMkLst>
          <pc:docMk/>
          <pc:sldMk cId="364608980" sldId="256"/>
        </pc:sldMkLst>
        <pc:spChg chg="mod">
          <ac:chgData name="FERRAND Karl (OP)" userId="f83b00f0-b215-47b6-8f86-c4ae3ea907e4" providerId="ADAL" clId="{6C7FD227-AA81-4451-A5F3-C7C64D25C980}" dt="2024-03-19T22:16:37.817" v="1880" actId="20577"/>
          <ac:spMkLst>
            <pc:docMk/>
            <pc:sldMk cId="364608980" sldId="256"/>
            <ac:spMk id="2" creationId="{09B29C9A-550B-114F-9B2F-060018805E26}"/>
          </ac:spMkLst>
        </pc:spChg>
        <pc:spChg chg="mod">
          <ac:chgData name="FERRAND Karl (OP)" userId="f83b00f0-b215-47b6-8f86-c4ae3ea907e4" providerId="ADAL" clId="{6C7FD227-AA81-4451-A5F3-C7C64D25C980}" dt="2024-03-19T22:17:27.713" v="1911" actId="20577"/>
          <ac:spMkLst>
            <pc:docMk/>
            <pc:sldMk cId="364608980" sldId="256"/>
            <ac:spMk id="3" creationId="{6C6FCB52-11F2-7444-BFF5-C56D3454EB6A}"/>
          </ac:spMkLst>
        </pc:spChg>
      </pc:sldChg>
      <pc:sldChg chg="addSp delSp modSp mod">
        <pc:chgData name="FERRAND Karl (OP)" userId="f83b00f0-b215-47b6-8f86-c4ae3ea907e4" providerId="ADAL" clId="{6C7FD227-AA81-4451-A5F3-C7C64D25C980}" dt="2024-03-19T23:16:55.047" v="5255" actId="14100"/>
        <pc:sldMkLst>
          <pc:docMk/>
          <pc:sldMk cId="3546473570" sldId="257"/>
        </pc:sldMkLst>
        <pc:spChg chg="mod">
          <ac:chgData name="FERRAND Karl (OP)" userId="f83b00f0-b215-47b6-8f86-c4ae3ea907e4" providerId="ADAL" clId="{6C7FD227-AA81-4451-A5F3-C7C64D25C980}" dt="2024-03-19T21:03:35.216" v="42" actId="20577"/>
          <ac:spMkLst>
            <pc:docMk/>
            <pc:sldMk cId="3546473570" sldId="257"/>
            <ac:spMk id="2" creationId="{8FD0FE2F-D878-5348-A8C1-3021B7884307}"/>
          </ac:spMkLst>
        </pc:spChg>
        <pc:spChg chg="mod">
          <ac:chgData name="FERRAND Karl (OP)" userId="f83b00f0-b215-47b6-8f86-c4ae3ea907e4" providerId="ADAL" clId="{6C7FD227-AA81-4451-A5F3-C7C64D25C980}" dt="2024-03-19T23:04:34.982" v="4954" actId="20577"/>
          <ac:spMkLst>
            <pc:docMk/>
            <pc:sldMk cId="3546473570" sldId="257"/>
            <ac:spMk id="3" creationId="{EF6EEC95-EFF6-5E43-A780-F8CE1AED3EA5}"/>
          </ac:spMkLst>
        </pc:spChg>
        <pc:spChg chg="add del mod">
          <ac:chgData name="FERRAND Karl (OP)" userId="f83b00f0-b215-47b6-8f86-c4ae3ea907e4" providerId="ADAL" clId="{6C7FD227-AA81-4451-A5F3-C7C64D25C980}" dt="2024-03-19T23:10:20.420" v="5125" actId="21"/>
          <ac:spMkLst>
            <pc:docMk/>
            <pc:sldMk cId="3546473570" sldId="257"/>
            <ac:spMk id="4" creationId="{E677EFCA-46A7-0D74-B89C-013C2D325107}"/>
          </ac:spMkLst>
        </pc:spChg>
        <pc:spChg chg="mod">
          <ac:chgData name="FERRAND Karl (OP)" userId="f83b00f0-b215-47b6-8f86-c4ae3ea907e4" providerId="ADAL" clId="{6C7FD227-AA81-4451-A5F3-C7C64D25C980}" dt="2024-03-19T21:06:00.050" v="85"/>
          <ac:spMkLst>
            <pc:docMk/>
            <pc:sldMk cId="3546473570" sldId="257"/>
            <ac:spMk id="6" creationId="{B3AB1C56-7AE4-7A4F-B0BB-ACB9D4CE1402}"/>
          </ac:spMkLst>
        </pc:spChg>
        <pc:picChg chg="mod">
          <ac:chgData name="FERRAND Karl (OP)" userId="f83b00f0-b215-47b6-8f86-c4ae3ea907e4" providerId="ADAL" clId="{6C7FD227-AA81-4451-A5F3-C7C64D25C980}" dt="2024-03-19T23:16:55.047" v="5255" actId="14100"/>
          <ac:picMkLst>
            <pc:docMk/>
            <pc:sldMk cId="3546473570" sldId="257"/>
            <ac:picMk id="7" creationId="{3800ACBF-C9A9-4E1F-BE8E-7CC1F01AFC74}"/>
          </ac:picMkLst>
        </pc:picChg>
      </pc:sldChg>
      <pc:sldChg chg="modSp mod">
        <pc:chgData name="FERRAND Karl (OP)" userId="f83b00f0-b215-47b6-8f86-c4ae3ea907e4" providerId="ADAL" clId="{6C7FD227-AA81-4451-A5F3-C7C64D25C980}" dt="2024-03-19T22:19:32.322" v="2007" actId="6549"/>
        <pc:sldMkLst>
          <pc:docMk/>
          <pc:sldMk cId="1720771591" sldId="278"/>
        </pc:sldMkLst>
        <pc:spChg chg="mod">
          <ac:chgData name="FERRAND Karl (OP)" userId="f83b00f0-b215-47b6-8f86-c4ae3ea907e4" providerId="ADAL" clId="{6C7FD227-AA81-4451-A5F3-C7C64D25C980}" dt="2024-03-19T22:19:32.322" v="2007" actId="6549"/>
          <ac:spMkLst>
            <pc:docMk/>
            <pc:sldMk cId="1720771591" sldId="278"/>
            <ac:spMk id="5" creationId="{0EB51BBF-29F1-CE47-81B0-088E4E273344}"/>
          </ac:spMkLst>
        </pc:spChg>
      </pc:sldChg>
      <pc:sldChg chg="delSp modSp mod">
        <pc:chgData name="FERRAND Karl (OP)" userId="f83b00f0-b215-47b6-8f86-c4ae3ea907e4" providerId="ADAL" clId="{6C7FD227-AA81-4451-A5F3-C7C64D25C980}" dt="2024-03-19T23:16:29.215" v="5251" actId="113"/>
        <pc:sldMkLst>
          <pc:docMk/>
          <pc:sldMk cId="2663238457" sldId="279"/>
        </pc:sldMkLst>
        <pc:spChg chg="mod">
          <ac:chgData name="FERRAND Karl (OP)" userId="f83b00f0-b215-47b6-8f86-c4ae3ea907e4" providerId="ADAL" clId="{6C7FD227-AA81-4451-A5F3-C7C64D25C980}" dt="2024-03-19T23:16:29.215" v="5251" actId="113"/>
          <ac:spMkLst>
            <pc:docMk/>
            <pc:sldMk cId="2663238457" sldId="279"/>
            <ac:spMk id="3" creationId="{EF6EEC95-EFF6-5E43-A780-F8CE1AED3EA5}"/>
          </ac:spMkLst>
        </pc:spChg>
        <pc:picChg chg="del">
          <ac:chgData name="FERRAND Karl (OP)" userId="f83b00f0-b215-47b6-8f86-c4ae3ea907e4" providerId="ADAL" clId="{6C7FD227-AA81-4451-A5F3-C7C64D25C980}" dt="2024-03-19T21:19:27.521" v="178" actId="478"/>
          <ac:picMkLst>
            <pc:docMk/>
            <pc:sldMk cId="2663238457" sldId="279"/>
            <ac:picMk id="8" creationId="{60C9DC95-F2A7-26BA-9D4B-7A94151EC485}"/>
          </ac:picMkLst>
        </pc:picChg>
      </pc:sldChg>
      <pc:sldChg chg="addSp delSp modSp mod">
        <pc:chgData name="FERRAND Karl (OP)" userId="f83b00f0-b215-47b6-8f86-c4ae3ea907e4" providerId="ADAL" clId="{6C7FD227-AA81-4451-A5F3-C7C64D25C980}" dt="2024-03-19T23:15:44.892" v="5244"/>
        <pc:sldMkLst>
          <pc:docMk/>
          <pc:sldMk cId="538608525" sldId="293"/>
        </pc:sldMkLst>
        <pc:spChg chg="mod">
          <ac:chgData name="FERRAND Karl (OP)" userId="f83b00f0-b215-47b6-8f86-c4ae3ea907e4" providerId="ADAL" clId="{6C7FD227-AA81-4451-A5F3-C7C64D25C980}" dt="2024-03-19T23:02:11.968" v="4815" actId="20577"/>
          <ac:spMkLst>
            <pc:docMk/>
            <pc:sldMk cId="538608525" sldId="293"/>
            <ac:spMk id="2" creationId="{8FD0FE2F-D878-5348-A8C1-3021B7884307}"/>
          </ac:spMkLst>
        </pc:spChg>
        <pc:spChg chg="mod">
          <ac:chgData name="FERRAND Karl (OP)" userId="f83b00f0-b215-47b6-8f86-c4ae3ea907e4" providerId="ADAL" clId="{6C7FD227-AA81-4451-A5F3-C7C64D25C980}" dt="2024-03-19T23:08:02.587" v="5110" actId="113"/>
          <ac:spMkLst>
            <pc:docMk/>
            <pc:sldMk cId="538608525" sldId="293"/>
            <ac:spMk id="3" creationId="{EF6EEC95-EFF6-5E43-A780-F8CE1AED3EA5}"/>
          </ac:spMkLst>
        </pc:spChg>
        <pc:spChg chg="mod">
          <ac:chgData name="FERRAND Karl (OP)" userId="f83b00f0-b215-47b6-8f86-c4ae3ea907e4" providerId="ADAL" clId="{6C7FD227-AA81-4451-A5F3-C7C64D25C980}" dt="2024-03-19T23:15:44.892" v="5244"/>
          <ac:spMkLst>
            <pc:docMk/>
            <pc:sldMk cId="538608525" sldId="293"/>
            <ac:spMk id="6" creationId="{79CD257D-F053-1586-B441-197DDB834AE8}"/>
          </ac:spMkLst>
        </pc:spChg>
        <pc:picChg chg="add del mod">
          <ac:chgData name="FERRAND Karl (OP)" userId="f83b00f0-b215-47b6-8f86-c4ae3ea907e4" providerId="ADAL" clId="{6C7FD227-AA81-4451-A5F3-C7C64D25C980}" dt="2024-03-19T23:15:28.417" v="5212" actId="1076"/>
          <ac:picMkLst>
            <pc:docMk/>
            <pc:sldMk cId="538608525" sldId="293"/>
            <ac:picMk id="7" creationId="{8849EC21-D3F5-4837-2A9C-0D2C52751038}"/>
          </ac:picMkLst>
        </pc:picChg>
      </pc:sldChg>
      <pc:sldChg chg="del">
        <pc:chgData name="FERRAND Karl (OP)" userId="f83b00f0-b215-47b6-8f86-c4ae3ea907e4" providerId="ADAL" clId="{6C7FD227-AA81-4451-A5F3-C7C64D25C980}" dt="2024-03-19T22:04:23.546" v="1693" actId="47"/>
        <pc:sldMkLst>
          <pc:docMk/>
          <pc:sldMk cId="674275268" sldId="294"/>
        </pc:sldMkLst>
      </pc:sldChg>
      <pc:sldChg chg="addSp delSp modSp mod">
        <pc:chgData name="FERRAND Karl (OP)" userId="f83b00f0-b215-47b6-8f86-c4ae3ea907e4" providerId="ADAL" clId="{6C7FD227-AA81-4451-A5F3-C7C64D25C980}" dt="2024-03-19T23:19:43.409" v="5268" actId="113"/>
        <pc:sldMkLst>
          <pc:docMk/>
          <pc:sldMk cId="858447832" sldId="295"/>
        </pc:sldMkLst>
        <pc:spChg chg="mod">
          <ac:chgData name="FERRAND Karl (OP)" userId="f83b00f0-b215-47b6-8f86-c4ae3ea907e4" providerId="ADAL" clId="{6C7FD227-AA81-4451-A5F3-C7C64D25C980}" dt="2024-03-19T21:33:19.583" v="671" actId="20577"/>
          <ac:spMkLst>
            <pc:docMk/>
            <pc:sldMk cId="858447832" sldId="295"/>
            <ac:spMk id="2" creationId="{8FD0FE2F-D878-5348-A8C1-3021B7884307}"/>
          </ac:spMkLst>
        </pc:spChg>
        <pc:spChg chg="mod">
          <ac:chgData name="FERRAND Karl (OP)" userId="f83b00f0-b215-47b6-8f86-c4ae3ea907e4" providerId="ADAL" clId="{6C7FD227-AA81-4451-A5F3-C7C64D25C980}" dt="2024-03-19T23:19:43.409" v="5268" actId="113"/>
          <ac:spMkLst>
            <pc:docMk/>
            <pc:sldMk cId="858447832" sldId="295"/>
            <ac:spMk id="3" creationId="{EF6EEC95-EFF6-5E43-A780-F8CE1AED3EA5}"/>
          </ac:spMkLst>
        </pc:spChg>
        <pc:spChg chg="add del mod">
          <ac:chgData name="FERRAND Karl (OP)" userId="f83b00f0-b215-47b6-8f86-c4ae3ea907e4" providerId="ADAL" clId="{6C7FD227-AA81-4451-A5F3-C7C64D25C980}" dt="2024-03-19T23:10:11.550" v="5123" actId="478"/>
          <ac:spMkLst>
            <pc:docMk/>
            <pc:sldMk cId="858447832" sldId="295"/>
            <ac:spMk id="7" creationId="{5DEAEFD2-4DA5-3CBF-DD47-46EB7DD3680D}"/>
          </ac:spMkLst>
        </pc:spChg>
        <pc:spChg chg="add mod">
          <ac:chgData name="FERRAND Karl (OP)" userId="f83b00f0-b215-47b6-8f86-c4ae3ea907e4" providerId="ADAL" clId="{6C7FD227-AA81-4451-A5F3-C7C64D25C980}" dt="2024-03-19T23:10:58.194" v="5165" actId="1076"/>
          <ac:spMkLst>
            <pc:docMk/>
            <pc:sldMk cId="858447832" sldId="295"/>
            <ac:spMk id="8" creationId="{3B42589D-1EDB-8160-7B21-4EB940019A3E}"/>
          </ac:spMkLst>
        </pc:spChg>
        <pc:picChg chg="add mod">
          <ac:chgData name="FERRAND Karl (OP)" userId="f83b00f0-b215-47b6-8f86-c4ae3ea907e4" providerId="ADAL" clId="{6C7FD227-AA81-4451-A5F3-C7C64D25C980}" dt="2024-03-19T23:16:43.189" v="5253" actId="1076"/>
          <ac:picMkLst>
            <pc:docMk/>
            <pc:sldMk cId="858447832" sldId="295"/>
            <ac:picMk id="5" creationId="{DAF55CC7-212F-9AC7-5CA5-12ACF0ED993F}"/>
          </ac:picMkLst>
        </pc:picChg>
      </pc:sldChg>
      <pc:sldChg chg="addSp delSp modSp mod">
        <pc:chgData name="FERRAND Karl (OP)" userId="f83b00f0-b215-47b6-8f86-c4ae3ea907e4" providerId="ADAL" clId="{6C7FD227-AA81-4451-A5F3-C7C64D25C980}" dt="2024-03-19T23:20:06.284" v="5270" actId="20577"/>
        <pc:sldMkLst>
          <pc:docMk/>
          <pc:sldMk cId="1557644261" sldId="296"/>
        </pc:sldMkLst>
        <pc:spChg chg="mod">
          <ac:chgData name="FERRAND Karl (OP)" userId="f83b00f0-b215-47b6-8f86-c4ae3ea907e4" providerId="ADAL" clId="{6C7FD227-AA81-4451-A5F3-C7C64D25C980}" dt="2024-03-19T22:05:46.054" v="1728" actId="20577"/>
          <ac:spMkLst>
            <pc:docMk/>
            <pc:sldMk cId="1557644261" sldId="296"/>
            <ac:spMk id="2" creationId="{8FD0FE2F-D878-5348-A8C1-3021B7884307}"/>
          </ac:spMkLst>
        </pc:spChg>
        <pc:spChg chg="mod">
          <ac:chgData name="FERRAND Karl (OP)" userId="f83b00f0-b215-47b6-8f86-c4ae3ea907e4" providerId="ADAL" clId="{6C7FD227-AA81-4451-A5F3-C7C64D25C980}" dt="2024-03-19T23:17:17.133" v="5256" actId="403"/>
          <ac:spMkLst>
            <pc:docMk/>
            <pc:sldMk cId="1557644261" sldId="296"/>
            <ac:spMk id="3" creationId="{EF6EEC95-EFF6-5E43-A780-F8CE1AED3EA5}"/>
          </ac:spMkLst>
        </pc:spChg>
        <pc:spChg chg="add del mod">
          <ac:chgData name="FERRAND Karl (OP)" userId="f83b00f0-b215-47b6-8f86-c4ae3ea907e4" providerId="ADAL" clId="{6C7FD227-AA81-4451-A5F3-C7C64D25C980}" dt="2024-03-19T23:13:39.142" v="5205"/>
          <ac:spMkLst>
            <pc:docMk/>
            <pc:sldMk cId="1557644261" sldId="296"/>
            <ac:spMk id="11" creationId="{CFD3982D-8A10-1EBE-294D-B6ED19717447}"/>
          </ac:spMkLst>
        </pc:spChg>
        <pc:graphicFrameChg chg="add del mod modGraphic">
          <ac:chgData name="FERRAND Karl (OP)" userId="f83b00f0-b215-47b6-8f86-c4ae3ea907e4" providerId="ADAL" clId="{6C7FD227-AA81-4451-A5F3-C7C64D25C980}" dt="2024-03-19T22:07:07.552" v="1760"/>
          <ac:graphicFrameMkLst>
            <pc:docMk/>
            <pc:sldMk cId="1557644261" sldId="296"/>
            <ac:graphicFrameMk id="4" creationId="{3C0645B0-2CD4-32AD-5337-ECA7FCB5C5EA}"/>
          </ac:graphicFrameMkLst>
        </pc:graphicFrameChg>
        <pc:graphicFrameChg chg="add del mod">
          <ac:chgData name="FERRAND Karl (OP)" userId="f83b00f0-b215-47b6-8f86-c4ae3ea907e4" providerId="ADAL" clId="{6C7FD227-AA81-4451-A5F3-C7C64D25C980}" dt="2024-03-19T22:08:04.724" v="1774"/>
          <ac:graphicFrameMkLst>
            <pc:docMk/>
            <pc:sldMk cId="1557644261" sldId="296"/>
            <ac:graphicFrameMk id="5" creationId="{F81FF201-1233-E787-7178-A6426230D9D8}"/>
          </ac:graphicFrameMkLst>
        </pc:graphicFrameChg>
        <pc:graphicFrameChg chg="add del mod modGraphic">
          <ac:chgData name="FERRAND Karl (OP)" userId="f83b00f0-b215-47b6-8f86-c4ae3ea907e4" providerId="ADAL" clId="{6C7FD227-AA81-4451-A5F3-C7C64D25C980}" dt="2024-03-19T22:09:07.940" v="1783" actId="478"/>
          <ac:graphicFrameMkLst>
            <pc:docMk/>
            <pc:sldMk cId="1557644261" sldId="296"/>
            <ac:graphicFrameMk id="6" creationId="{243CFA0A-C93F-72A5-0493-93C9BD39DA85}"/>
          </ac:graphicFrameMkLst>
        </pc:graphicFrameChg>
        <pc:graphicFrameChg chg="add del mod modGraphic">
          <ac:chgData name="FERRAND Karl (OP)" userId="f83b00f0-b215-47b6-8f86-c4ae3ea907e4" providerId="ADAL" clId="{6C7FD227-AA81-4451-A5F3-C7C64D25C980}" dt="2024-03-19T22:12:21.668" v="1789"/>
          <ac:graphicFrameMkLst>
            <pc:docMk/>
            <pc:sldMk cId="1557644261" sldId="296"/>
            <ac:graphicFrameMk id="7" creationId="{ABA23A2E-71A0-D0F0-1DF2-FA169977A8D9}"/>
          </ac:graphicFrameMkLst>
        </pc:graphicFrameChg>
        <pc:graphicFrameChg chg="add mod modGraphic">
          <ac:chgData name="FERRAND Karl (OP)" userId="f83b00f0-b215-47b6-8f86-c4ae3ea907e4" providerId="ADAL" clId="{6C7FD227-AA81-4451-A5F3-C7C64D25C980}" dt="2024-03-19T23:20:06.284" v="5270" actId="20577"/>
          <ac:graphicFrameMkLst>
            <pc:docMk/>
            <pc:sldMk cId="1557644261" sldId="296"/>
            <ac:graphicFrameMk id="8" creationId="{7387AD04-8B6F-2507-7096-E4C5312B1451}"/>
          </ac:graphicFrameMkLst>
        </pc:graphicFrameChg>
        <pc:picChg chg="add mod">
          <ac:chgData name="FERRAND Karl (OP)" userId="f83b00f0-b215-47b6-8f86-c4ae3ea907e4" providerId="ADAL" clId="{6C7FD227-AA81-4451-A5F3-C7C64D25C980}" dt="2024-03-19T23:13:56.720" v="5207" actId="1076"/>
          <ac:picMkLst>
            <pc:docMk/>
            <pc:sldMk cId="1557644261" sldId="296"/>
            <ac:picMk id="10" creationId="{D6AC9C69-4F55-570C-6177-6232AD9858C2}"/>
          </ac:picMkLst>
        </pc:picChg>
      </pc:sldChg>
      <pc:sldChg chg="del">
        <pc:chgData name="FERRAND Karl (OP)" userId="f83b00f0-b215-47b6-8f86-c4ae3ea907e4" providerId="ADAL" clId="{6C7FD227-AA81-4451-A5F3-C7C64D25C980}" dt="2024-03-19T22:05:25.064" v="1694" actId="47"/>
        <pc:sldMkLst>
          <pc:docMk/>
          <pc:sldMk cId="2693972386" sldId="297"/>
        </pc:sldMkLst>
      </pc:sldChg>
      <pc:sldChg chg="del">
        <pc:chgData name="FERRAND Karl (OP)" userId="f83b00f0-b215-47b6-8f86-c4ae3ea907e4" providerId="ADAL" clId="{6C7FD227-AA81-4451-A5F3-C7C64D25C980}" dt="2024-03-19T22:16:21.099" v="1863" actId="47"/>
        <pc:sldMkLst>
          <pc:docMk/>
          <pc:sldMk cId="3020728740" sldId="298"/>
        </pc:sldMkLst>
      </pc:sldChg>
      <pc:sldChg chg="del">
        <pc:chgData name="FERRAND Karl (OP)" userId="f83b00f0-b215-47b6-8f86-c4ae3ea907e4" providerId="ADAL" clId="{6C7FD227-AA81-4451-A5F3-C7C64D25C980}" dt="2024-03-19T22:19:05.246" v="1977" actId="47"/>
        <pc:sldMkLst>
          <pc:docMk/>
          <pc:sldMk cId="2573399345" sldId="299"/>
        </pc:sldMkLst>
      </pc:sldChg>
      <pc:sldChg chg="del">
        <pc:chgData name="FERRAND Karl (OP)" userId="f83b00f0-b215-47b6-8f86-c4ae3ea907e4" providerId="ADAL" clId="{6C7FD227-AA81-4451-A5F3-C7C64D25C980}" dt="2024-03-19T22:19:08.665" v="1978" actId="47"/>
        <pc:sldMkLst>
          <pc:docMk/>
          <pc:sldMk cId="4207015975" sldId="300"/>
        </pc:sldMkLst>
      </pc:sldChg>
      <pc:sldChg chg="del">
        <pc:chgData name="FERRAND Karl (OP)" userId="f83b00f0-b215-47b6-8f86-c4ae3ea907e4" providerId="ADAL" clId="{6C7FD227-AA81-4451-A5F3-C7C64D25C980}" dt="2024-03-19T22:19:09.863" v="1979" actId="47"/>
        <pc:sldMkLst>
          <pc:docMk/>
          <pc:sldMk cId="1229550396" sldId="302"/>
        </pc:sldMkLst>
      </pc:sldChg>
      <pc:sldChg chg="modSp mod">
        <pc:chgData name="FERRAND Karl (OP)" userId="f83b00f0-b215-47b6-8f86-c4ae3ea907e4" providerId="ADAL" clId="{6C7FD227-AA81-4451-A5F3-C7C64D25C980}" dt="2024-03-19T22:29:36.493" v="2490" actId="20577"/>
        <pc:sldMkLst>
          <pc:docMk/>
          <pc:sldMk cId="218284173" sldId="304"/>
        </pc:sldMkLst>
        <pc:spChg chg="mod">
          <ac:chgData name="FERRAND Karl (OP)" userId="f83b00f0-b215-47b6-8f86-c4ae3ea907e4" providerId="ADAL" clId="{6C7FD227-AA81-4451-A5F3-C7C64D25C980}" dt="2024-03-19T22:19:57.271" v="2022" actId="20577"/>
          <ac:spMkLst>
            <pc:docMk/>
            <pc:sldMk cId="218284173" sldId="304"/>
            <ac:spMk id="2" creationId="{8FD0FE2F-D878-5348-A8C1-3021B7884307}"/>
          </ac:spMkLst>
        </pc:spChg>
        <pc:spChg chg="mod">
          <ac:chgData name="FERRAND Karl (OP)" userId="f83b00f0-b215-47b6-8f86-c4ae3ea907e4" providerId="ADAL" clId="{6C7FD227-AA81-4451-A5F3-C7C64D25C980}" dt="2024-03-19T22:29:36.493" v="2490" actId="20577"/>
          <ac:spMkLst>
            <pc:docMk/>
            <pc:sldMk cId="218284173" sldId="304"/>
            <ac:spMk id="3" creationId="{EF6EEC95-EFF6-5E43-A780-F8CE1AED3EA5}"/>
          </ac:spMkLst>
        </pc:spChg>
      </pc:sldChg>
      <pc:sldChg chg="modSp add mod ord">
        <pc:chgData name="FERRAND Karl (OP)" userId="f83b00f0-b215-47b6-8f86-c4ae3ea907e4" providerId="ADAL" clId="{6C7FD227-AA81-4451-A5F3-C7C64D25C980}" dt="2024-03-19T23:21:58.829" v="5282" actId="5793"/>
        <pc:sldMkLst>
          <pc:docMk/>
          <pc:sldMk cId="2662807170" sldId="305"/>
        </pc:sldMkLst>
        <pc:spChg chg="mod">
          <ac:chgData name="FERRAND Karl (OP)" userId="f83b00f0-b215-47b6-8f86-c4ae3ea907e4" providerId="ADAL" clId="{6C7FD227-AA81-4451-A5F3-C7C64D25C980}" dt="2024-03-19T22:55:09.076" v="4449" actId="20577"/>
          <ac:spMkLst>
            <pc:docMk/>
            <pc:sldMk cId="2662807170" sldId="305"/>
            <ac:spMk id="2" creationId="{8FD0FE2F-D878-5348-A8C1-3021B7884307}"/>
          </ac:spMkLst>
        </pc:spChg>
        <pc:spChg chg="mod">
          <ac:chgData name="FERRAND Karl (OP)" userId="f83b00f0-b215-47b6-8f86-c4ae3ea907e4" providerId="ADAL" clId="{6C7FD227-AA81-4451-A5F3-C7C64D25C980}" dt="2024-03-19T23:21:58.829" v="5282" actId="5793"/>
          <ac:spMkLst>
            <pc:docMk/>
            <pc:sldMk cId="2662807170" sldId="305"/>
            <ac:spMk id="3" creationId="{EF6EEC95-EFF6-5E43-A780-F8CE1AED3EA5}"/>
          </ac:spMkLst>
        </pc:spChg>
      </pc:sldChg>
      <pc:sldChg chg="modSp add mod">
        <pc:chgData name="FERRAND Karl (OP)" userId="f83b00f0-b215-47b6-8f86-c4ae3ea907e4" providerId="ADAL" clId="{6C7FD227-AA81-4451-A5F3-C7C64D25C980}" dt="2024-03-19T22:56:31.482" v="4474" actId="113"/>
        <pc:sldMkLst>
          <pc:docMk/>
          <pc:sldMk cId="4064580689" sldId="306"/>
        </pc:sldMkLst>
        <pc:spChg chg="mod">
          <ac:chgData name="FERRAND Karl (OP)" userId="f83b00f0-b215-47b6-8f86-c4ae3ea907e4" providerId="ADAL" clId="{6C7FD227-AA81-4451-A5F3-C7C64D25C980}" dt="2024-03-19T22:54:46.115" v="4434" actId="20577"/>
          <ac:spMkLst>
            <pc:docMk/>
            <pc:sldMk cId="4064580689" sldId="306"/>
            <ac:spMk id="2" creationId="{8FD0FE2F-D878-5348-A8C1-3021B7884307}"/>
          </ac:spMkLst>
        </pc:spChg>
        <pc:spChg chg="mod">
          <ac:chgData name="FERRAND Karl (OP)" userId="f83b00f0-b215-47b6-8f86-c4ae3ea907e4" providerId="ADAL" clId="{6C7FD227-AA81-4451-A5F3-C7C64D25C980}" dt="2024-03-19T22:56:31.482" v="4474" actId="113"/>
          <ac:spMkLst>
            <pc:docMk/>
            <pc:sldMk cId="4064580689" sldId="306"/>
            <ac:spMk id="3" creationId="{EF6EEC95-EFF6-5E43-A780-F8CE1AED3EA5}"/>
          </ac:spMkLst>
        </pc:spChg>
      </pc:sldChg>
    </pc:docChg>
  </pc:docChgLst>
  <pc:docChgLst>
    <pc:chgData name="FERRAND Karl (OP)" userId="f83b00f0-b215-47b6-8f86-c4ae3ea907e4" providerId="ADAL" clId="{344BFC82-17F3-444E-B11A-24317D2922AD}"/>
    <pc:docChg chg="undo custSel addSld delSld modSld sldOrd">
      <pc:chgData name="FERRAND Karl (OP)" userId="f83b00f0-b215-47b6-8f86-c4ae3ea907e4" providerId="ADAL" clId="{344BFC82-17F3-444E-B11A-24317D2922AD}" dt="2024-09-26T07:48:27.215" v="4263" actId="20577"/>
      <pc:docMkLst>
        <pc:docMk/>
      </pc:docMkLst>
      <pc:sldChg chg="modSp mod">
        <pc:chgData name="FERRAND Karl (OP)" userId="f83b00f0-b215-47b6-8f86-c4ae3ea907e4" providerId="ADAL" clId="{344BFC82-17F3-444E-B11A-24317D2922AD}" dt="2024-09-25T19:52:10.814" v="15" actId="20577"/>
        <pc:sldMkLst>
          <pc:docMk/>
          <pc:sldMk cId="364608980" sldId="256"/>
        </pc:sldMkLst>
        <pc:spChg chg="mod">
          <ac:chgData name="FERRAND Karl (OP)" userId="f83b00f0-b215-47b6-8f86-c4ae3ea907e4" providerId="ADAL" clId="{344BFC82-17F3-444E-B11A-24317D2922AD}" dt="2024-09-25T19:52:10.814" v="15" actId="20577"/>
          <ac:spMkLst>
            <pc:docMk/>
            <pc:sldMk cId="364608980" sldId="256"/>
            <ac:spMk id="3" creationId="{6C6FCB52-11F2-7444-BFF5-C56D3454EB6A}"/>
          </ac:spMkLst>
        </pc:spChg>
      </pc:sldChg>
      <pc:sldChg chg="addSp delSp modSp mod setBg">
        <pc:chgData name="FERRAND Karl (OP)" userId="f83b00f0-b215-47b6-8f86-c4ae3ea907e4" providerId="ADAL" clId="{344BFC82-17F3-444E-B11A-24317D2922AD}" dt="2024-09-25T23:22:38.649" v="3906" actId="20577"/>
        <pc:sldMkLst>
          <pc:docMk/>
          <pc:sldMk cId="3546473570" sldId="257"/>
        </pc:sldMkLst>
        <pc:spChg chg="mod">
          <ac:chgData name="FERRAND Karl (OP)" userId="f83b00f0-b215-47b6-8f86-c4ae3ea907e4" providerId="ADAL" clId="{344BFC82-17F3-444E-B11A-24317D2922AD}" dt="2024-09-25T22:28:06.121" v="1682" actId="20577"/>
          <ac:spMkLst>
            <pc:docMk/>
            <pc:sldMk cId="3546473570" sldId="257"/>
            <ac:spMk id="2" creationId="{8FD0FE2F-D878-5348-A8C1-3021B7884307}"/>
          </ac:spMkLst>
        </pc:spChg>
        <pc:spChg chg="mod">
          <ac:chgData name="FERRAND Karl (OP)" userId="f83b00f0-b215-47b6-8f86-c4ae3ea907e4" providerId="ADAL" clId="{344BFC82-17F3-444E-B11A-24317D2922AD}" dt="2024-09-25T23:22:38.649" v="3906" actId="20577"/>
          <ac:spMkLst>
            <pc:docMk/>
            <pc:sldMk cId="3546473570" sldId="257"/>
            <ac:spMk id="3" creationId="{EF6EEC95-EFF6-5E43-A780-F8CE1AED3EA5}"/>
          </ac:spMkLst>
        </pc:spChg>
        <pc:spChg chg="add mod">
          <ac:chgData name="FERRAND Karl (OP)" userId="f83b00f0-b215-47b6-8f86-c4ae3ea907e4" providerId="ADAL" clId="{344BFC82-17F3-444E-B11A-24317D2922AD}" dt="2024-09-25T22:27:58.003" v="1681" actId="1076"/>
          <ac:spMkLst>
            <pc:docMk/>
            <pc:sldMk cId="3546473570" sldId="257"/>
            <ac:spMk id="6" creationId="{7FE0014E-A5D7-20A9-ABEC-F8A5F196E523}"/>
          </ac:spMkLst>
        </pc:spChg>
        <pc:spChg chg="add del">
          <ac:chgData name="FERRAND Karl (OP)" userId="f83b00f0-b215-47b6-8f86-c4ae3ea907e4" providerId="ADAL" clId="{344BFC82-17F3-444E-B11A-24317D2922AD}" dt="2024-09-25T22:19:19.226" v="1554" actId="26606"/>
          <ac:spMkLst>
            <pc:docMk/>
            <pc:sldMk cId="3546473570" sldId="257"/>
            <ac:spMk id="9" creationId="{F13C74B1-5B17-4795-BED0-7140497B445A}"/>
          </ac:spMkLst>
        </pc:spChg>
        <pc:spChg chg="add del">
          <ac:chgData name="FERRAND Karl (OP)" userId="f83b00f0-b215-47b6-8f86-c4ae3ea907e4" providerId="ADAL" clId="{344BFC82-17F3-444E-B11A-24317D2922AD}" dt="2024-09-25T22:19:19.226" v="1554" actId="26606"/>
          <ac:spMkLst>
            <pc:docMk/>
            <pc:sldMk cId="3546473570" sldId="257"/>
            <ac:spMk id="10" creationId="{D4974D33-8DC5-464E-8C6D-BE58F0669C17}"/>
          </ac:spMkLst>
        </pc:spChg>
        <pc:spChg chg="add del">
          <ac:chgData name="FERRAND Karl (OP)" userId="f83b00f0-b215-47b6-8f86-c4ae3ea907e4" providerId="ADAL" clId="{344BFC82-17F3-444E-B11A-24317D2922AD}" dt="2024-09-25T22:19:29.281" v="1556" actId="26606"/>
          <ac:spMkLst>
            <pc:docMk/>
            <pc:sldMk cId="3546473570" sldId="257"/>
            <ac:spMk id="11" creationId="{04812C46-200A-4DEB-A05E-3ED6C68C2387}"/>
          </ac:spMkLst>
        </pc:spChg>
        <pc:spChg chg="add del">
          <ac:chgData name="FERRAND Karl (OP)" userId="f83b00f0-b215-47b6-8f86-c4ae3ea907e4" providerId="ADAL" clId="{344BFC82-17F3-444E-B11A-24317D2922AD}" dt="2024-09-25T22:19:15.210" v="1552" actId="26606"/>
          <ac:spMkLst>
            <pc:docMk/>
            <pc:sldMk cId="3546473570" sldId="257"/>
            <ac:spMk id="12" creationId="{F13C74B1-5B17-4795-BED0-7140497B445A}"/>
          </ac:spMkLst>
        </pc:spChg>
        <pc:spChg chg="add del">
          <ac:chgData name="FERRAND Karl (OP)" userId="f83b00f0-b215-47b6-8f86-c4ae3ea907e4" providerId="ADAL" clId="{344BFC82-17F3-444E-B11A-24317D2922AD}" dt="2024-09-25T22:19:29.281" v="1556" actId="26606"/>
          <ac:spMkLst>
            <pc:docMk/>
            <pc:sldMk cId="3546473570" sldId="257"/>
            <ac:spMk id="13" creationId="{D1EA859B-E555-4109-94F3-6700E046E008}"/>
          </ac:spMkLst>
        </pc:spChg>
        <pc:spChg chg="add del">
          <ac:chgData name="FERRAND Karl (OP)" userId="f83b00f0-b215-47b6-8f86-c4ae3ea907e4" providerId="ADAL" clId="{344BFC82-17F3-444E-B11A-24317D2922AD}" dt="2024-09-25T22:19:15.210" v="1552" actId="26606"/>
          <ac:spMkLst>
            <pc:docMk/>
            <pc:sldMk cId="3546473570" sldId="257"/>
            <ac:spMk id="14" creationId="{D4974D33-8DC5-464E-8C6D-BE58F0669C17}"/>
          </ac:spMkLst>
        </pc:spChg>
        <pc:spChg chg="add del">
          <ac:chgData name="FERRAND Karl (OP)" userId="f83b00f0-b215-47b6-8f86-c4ae3ea907e4" providerId="ADAL" clId="{344BFC82-17F3-444E-B11A-24317D2922AD}" dt="2024-09-25T22:21:53.618" v="1638" actId="26606"/>
          <ac:spMkLst>
            <pc:docMk/>
            <pc:sldMk cId="3546473570" sldId="257"/>
            <ac:spMk id="15" creationId="{04812C46-200A-4DEB-A05E-3ED6C68C2387}"/>
          </ac:spMkLst>
        </pc:spChg>
        <pc:spChg chg="add del">
          <ac:chgData name="FERRAND Karl (OP)" userId="f83b00f0-b215-47b6-8f86-c4ae3ea907e4" providerId="ADAL" clId="{344BFC82-17F3-444E-B11A-24317D2922AD}" dt="2024-09-25T22:21:53.618" v="1638" actId="26606"/>
          <ac:spMkLst>
            <pc:docMk/>
            <pc:sldMk cId="3546473570" sldId="257"/>
            <ac:spMk id="16" creationId="{D1EA859B-E555-4109-94F3-6700E046E008}"/>
          </ac:spMkLst>
        </pc:spChg>
        <pc:picChg chg="add mod ord">
          <ac:chgData name="FERRAND Karl (OP)" userId="f83b00f0-b215-47b6-8f86-c4ae3ea907e4" providerId="ADAL" clId="{344BFC82-17F3-444E-B11A-24317D2922AD}" dt="2024-09-25T22:25:00.064" v="1669" actId="14861"/>
          <ac:picMkLst>
            <pc:docMk/>
            <pc:sldMk cId="3546473570" sldId="257"/>
            <ac:picMk id="4" creationId="{49A1C878-6F12-9700-55D7-0FC0D8D4F47F}"/>
          </ac:picMkLst>
        </pc:picChg>
        <pc:picChg chg="add mod">
          <ac:chgData name="FERRAND Karl (OP)" userId="f83b00f0-b215-47b6-8f86-c4ae3ea907e4" providerId="ADAL" clId="{344BFC82-17F3-444E-B11A-24317D2922AD}" dt="2024-09-25T22:25:29.046" v="1670"/>
          <ac:picMkLst>
            <pc:docMk/>
            <pc:sldMk cId="3546473570" sldId="257"/>
            <ac:picMk id="5" creationId="{84B76497-7C8F-E687-82EF-C86452CABCE6}"/>
          </ac:picMkLst>
        </pc:picChg>
        <pc:picChg chg="del mod ord">
          <ac:chgData name="FERRAND Karl (OP)" userId="f83b00f0-b215-47b6-8f86-c4ae3ea907e4" providerId="ADAL" clId="{344BFC82-17F3-444E-B11A-24317D2922AD}" dt="2024-09-25T22:23:43.970" v="1657" actId="478"/>
          <ac:picMkLst>
            <pc:docMk/>
            <pc:sldMk cId="3546473570" sldId="257"/>
            <ac:picMk id="7" creationId="{3800ACBF-C9A9-4E1F-BE8E-7CC1F01AFC74}"/>
          </ac:picMkLst>
        </pc:picChg>
      </pc:sldChg>
      <pc:sldChg chg="addSp delSp modSp mod">
        <pc:chgData name="FERRAND Karl (OP)" userId="f83b00f0-b215-47b6-8f86-c4ae3ea907e4" providerId="ADAL" clId="{344BFC82-17F3-444E-B11A-24317D2922AD}" dt="2024-09-25T23:24:59.350" v="3937" actId="20577"/>
        <pc:sldMkLst>
          <pc:docMk/>
          <pc:sldMk cId="2663238457" sldId="279"/>
        </pc:sldMkLst>
        <pc:spChg chg="mod">
          <ac:chgData name="FERRAND Karl (OP)" userId="f83b00f0-b215-47b6-8f86-c4ae3ea907e4" providerId="ADAL" clId="{344BFC82-17F3-444E-B11A-24317D2922AD}" dt="2024-09-25T20:51:24.815" v="453" actId="20577"/>
          <ac:spMkLst>
            <pc:docMk/>
            <pc:sldMk cId="2663238457" sldId="279"/>
            <ac:spMk id="2" creationId="{8FD0FE2F-D878-5348-A8C1-3021B7884307}"/>
          </ac:spMkLst>
        </pc:spChg>
        <pc:spChg chg="del mod">
          <ac:chgData name="FERRAND Karl (OP)" userId="f83b00f0-b215-47b6-8f86-c4ae3ea907e4" providerId="ADAL" clId="{344BFC82-17F3-444E-B11A-24317D2922AD}" dt="2024-09-25T20:08:59.751" v="62"/>
          <ac:spMkLst>
            <pc:docMk/>
            <pc:sldMk cId="2663238457" sldId="279"/>
            <ac:spMk id="3" creationId="{EF6EEC95-EFF6-5E43-A780-F8CE1AED3EA5}"/>
          </ac:spMkLst>
        </pc:spChg>
        <pc:spChg chg="add mod">
          <ac:chgData name="FERRAND Karl (OP)" userId="f83b00f0-b215-47b6-8f86-c4ae3ea907e4" providerId="ADAL" clId="{344BFC82-17F3-444E-B11A-24317D2922AD}" dt="2024-09-25T23:24:59.350" v="3937" actId="20577"/>
          <ac:spMkLst>
            <pc:docMk/>
            <pc:sldMk cId="2663238457" sldId="279"/>
            <ac:spMk id="6" creationId="{C4EAFC0A-BFA1-F0AD-EEDF-C244D0659E5E}"/>
          </ac:spMkLst>
        </pc:spChg>
        <pc:graphicFrameChg chg="add mod">
          <ac:chgData name="FERRAND Karl (OP)" userId="f83b00f0-b215-47b6-8f86-c4ae3ea907e4" providerId="ADAL" clId="{344BFC82-17F3-444E-B11A-24317D2922AD}" dt="2024-09-25T20:12:01.557" v="110"/>
          <ac:graphicFrameMkLst>
            <pc:docMk/>
            <pc:sldMk cId="2663238457" sldId="279"/>
            <ac:graphicFrameMk id="4" creationId="{24343FCF-C7B5-54DE-E96E-2CEE950F4D8E}"/>
          </ac:graphicFrameMkLst>
        </pc:graphicFrameChg>
        <pc:graphicFrameChg chg="add mod">
          <ac:chgData name="FERRAND Karl (OP)" userId="f83b00f0-b215-47b6-8f86-c4ae3ea907e4" providerId="ADAL" clId="{344BFC82-17F3-444E-B11A-24317D2922AD}" dt="2024-09-25T20:11:51.360" v="108" actId="1076"/>
          <ac:graphicFrameMkLst>
            <pc:docMk/>
            <pc:sldMk cId="2663238457" sldId="279"/>
            <ac:graphicFrameMk id="5" creationId="{1DF9711F-A925-17B4-DEDE-AF0C6CE795A2}"/>
          </ac:graphicFrameMkLst>
        </pc:graphicFrameChg>
        <pc:graphicFrameChg chg="del">
          <ac:chgData name="FERRAND Karl (OP)" userId="f83b00f0-b215-47b6-8f86-c4ae3ea907e4" providerId="ADAL" clId="{344BFC82-17F3-444E-B11A-24317D2922AD}" dt="2024-09-25T20:08:10.735" v="29" actId="21"/>
          <ac:graphicFrameMkLst>
            <pc:docMk/>
            <pc:sldMk cId="2663238457" sldId="279"/>
            <ac:graphicFrameMk id="13" creationId="{5015C642-911C-4E96-9451-B22428687677}"/>
          </ac:graphicFrameMkLst>
        </pc:graphicFrameChg>
      </pc:sldChg>
      <pc:sldChg chg="addSp delSp modSp mod">
        <pc:chgData name="FERRAND Karl (OP)" userId="f83b00f0-b215-47b6-8f86-c4ae3ea907e4" providerId="ADAL" clId="{344BFC82-17F3-444E-B11A-24317D2922AD}" dt="2024-09-26T07:24:15.461" v="3985" actId="20577"/>
        <pc:sldMkLst>
          <pc:docMk/>
          <pc:sldMk cId="538608525" sldId="293"/>
        </pc:sldMkLst>
        <pc:spChg chg="mod">
          <ac:chgData name="FERRAND Karl (OP)" userId="f83b00f0-b215-47b6-8f86-c4ae3ea907e4" providerId="ADAL" clId="{344BFC82-17F3-444E-B11A-24317D2922AD}" dt="2024-09-25T23:10:54.823" v="3555" actId="20577"/>
          <ac:spMkLst>
            <pc:docMk/>
            <pc:sldMk cId="538608525" sldId="293"/>
            <ac:spMk id="2" creationId="{8FD0FE2F-D878-5348-A8C1-3021B7884307}"/>
          </ac:spMkLst>
        </pc:spChg>
        <pc:spChg chg="mod">
          <ac:chgData name="FERRAND Karl (OP)" userId="f83b00f0-b215-47b6-8f86-c4ae3ea907e4" providerId="ADAL" clId="{344BFC82-17F3-444E-B11A-24317D2922AD}" dt="2024-09-26T07:24:15.461" v="3985" actId="20577"/>
          <ac:spMkLst>
            <pc:docMk/>
            <pc:sldMk cId="538608525" sldId="293"/>
            <ac:spMk id="3" creationId="{EF6EEC95-EFF6-5E43-A780-F8CE1AED3EA5}"/>
          </ac:spMkLst>
        </pc:spChg>
        <pc:picChg chg="add mod">
          <ac:chgData name="FERRAND Karl (OP)" userId="f83b00f0-b215-47b6-8f86-c4ae3ea907e4" providerId="ADAL" clId="{344BFC82-17F3-444E-B11A-24317D2922AD}" dt="2024-09-25T23:18:20.038" v="3837" actId="1076"/>
          <ac:picMkLst>
            <pc:docMk/>
            <pc:sldMk cId="538608525" sldId="293"/>
            <ac:picMk id="5" creationId="{BFE5C245-B4E7-81AB-497E-89FD610E1365}"/>
          </ac:picMkLst>
        </pc:picChg>
        <pc:picChg chg="del">
          <ac:chgData name="FERRAND Karl (OP)" userId="f83b00f0-b215-47b6-8f86-c4ae3ea907e4" providerId="ADAL" clId="{344BFC82-17F3-444E-B11A-24317D2922AD}" dt="2024-09-25T23:12:43.624" v="3565" actId="478"/>
          <ac:picMkLst>
            <pc:docMk/>
            <pc:sldMk cId="538608525" sldId="293"/>
            <ac:picMk id="9" creationId="{8A2A50B9-FCBC-5E8E-3E84-14ABFDCAF9E5}"/>
          </ac:picMkLst>
        </pc:picChg>
      </pc:sldChg>
      <pc:sldChg chg="delSp modSp mod">
        <pc:chgData name="FERRAND Karl (OP)" userId="f83b00f0-b215-47b6-8f86-c4ae3ea907e4" providerId="ADAL" clId="{344BFC82-17F3-444E-B11A-24317D2922AD}" dt="2024-09-25T23:17:13.259" v="3807" actId="6549"/>
        <pc:sldMkLst>
          <pc:docMk/>
          <pc:sldMk cId="858447832" sldId="295"/>
        </pc:sldMkLst>
        <pc:spChg chg="mod">
          <ac:chgData name="FERRAND Karl (OP)" userId="f83b00f0-b215-47b6-8f86-c4ae3ea907e4" providerId="ADAL" clId="{344BFC82-17F3-444E-B11A-24317D2922AD}" dt="2024-09-25T21:10:47.277" v="1123" actId="20577"/>
          <ac:spMkLst>
            <pc:docMk/>
            <pc:sldMk cId="858447832" sldId="295"/>
            <ac:spMk id="2" creationId="{8FD0FE2F-D878-5348-A8C1-3021B7884307}"/>
          </ac:spMkLst>
        </pc:spChg>
        <pc:spChg chg="mod">
          <ac:chgData name="FERRAND Karl (OP)" userId="f83b00f0-b215-47b6-8f86-c4ae3ea907e4" providerId="ADAL" clId="{344BFC82-17F3-444E-B11A-24317D2922AD}" dt="2024-09-25T23:17:13.259" v="3807" actId="6549"/>
          <ac:spMkLst>
            <pc:docMk/>
            <pc:sldMk cId="858447832" sldId="295"/>
            <ac:spMk id="3" creationId="{EF6EEC95-EFF6-5E43-A780-F8CE1AED3EA5}"/>
          </ac:spMkLst>
        </pc:spChg>
        <pc:picChg chg="del">
          <ac:chgData name="FERRAND Karl (OP)" userId="f83b00f0-b215-47b6-8f86-c4ae3ea907e4" providerId="ADAL" clId="{344BFC82-17F3-444E-B11A-24317D2922AD}" dt="2024-09-25T22:37:55.413" v="1765" actId="478"/>
          <ac:picMkLst>
            <pc:docMk/>
            <pc:sldMk cId="858447832" sldId="295"/>
            <ac:picMk id="5" creationId="{DAF55CC7-212F-9AC7-5CA5-12ACF0ED993F}"/>
          </ac:picMkLst>
        </pc:picChg>
      </pc:sldChg>
      <pc:sldChg chg="modSp mod ord">
        <pc:chgData name="FERRAND Karl (OP)" userId="f83b00f0-b215-47b6-8f86-c4ae3ea907e4" providerId="ADAL" clId="{344BFC82-17F3-444E-B11A-24317D2922AD}" dt="2024-09-25T23:19:08.997" v="3842" actId="20577"/>
        <pc:sldMkLst>
          <pc:docMk/>
          <pc:sldMk cId="1557644261" sldId="296"/>
        </pc:sldMkLst>
        <pc:spChg chg="mod">
          <ac:chgData name="FERRAND Karl (OP)" userId="f83b00f0-b215-47b6-8f86-c4ae3ea907e4" providerId="ADAL" clId="{344BFC82-17F3-444E-B11A-24317D2922AD}" dt="2024-09-25T23:19:01.965" v="3840" actId="6549"/>
          <ac:spMkLst>
            <pc:docMk/>
            <pc:sldMk cId="1557644261" sldId="296"/>
            <ac:spMk id="2" creationId="{8FD0FE2F-D878-5348-A8C1-3021B7884307}"/>
          </ac:spMkLst>
        </pc:spChg>
        <pc:spChg chg="mod">
          <ac:chgData name="FERRAND Karl (OP)" userId="f83b00f0-b215-47b6-8f86-c4ae3ea907e4" providerId="ADAL" clId="{344BFC82-17F3-444E-B11A-24317D2922AD}" dt="2024-09-25T20:20:24.721" v="168" actId="5793"/>
          <ac:spMkLst>
            <pc:docMk/>
            <pc:sldMk cId="1557644261" sldId="296"/>
            <ac:spMk id="5" creationId="{DF9EEEA3-CD54-DC95-BB69-82F540A16130}"/>
          </ac:spMkLst>
        </pc:spChg>
        <pc:graphicFrameChg chg="mod modGraphic">
          <ac:chgData name="FERRAND Karl (OP)" userId="f83b00f0-b215-47b6-8f86-c4ae3ea907e4" providerId="ADAL" clId="{344BFC82-17F3-444E-B11A-24317D2922AD}" dt="2024-09-25T23:19:08.997" v="3842" actId="20577"/>
          <ac:graphicFrameMkLst>
            <pc:docMk/>
            <pc:sldMk cId="1557644261" sldId="296"/>
            <ac:graphicFrameMk id="8" creationId="{7387AD04-8B6F-2507-7096-E4C5312B1451}"/>
          </ac:graphicFrameMkLst>
        </pc:graphicFrameChg>
      </pc:sldChg>
      <pc:sldChg chg="del">
        <pc:chgData name="FERRAND Karl (OP)" userId="f83b00f0-b215-47b6-8f86-c4ae3ea907e4" providerId="ADAL" clId="{344BFC82-17F3-444E-B11A-24317D2922AD}" dt="2024-09-25T22:39:22.761" v="1766" actId="47"/>
        <pc:sldMkLst>
          <pc:docMk/>
          <pc:sldMk cId="218284173" sldId="304"/>
        </pc:sldMkLst>
      </pc:sldChg>
      <pc:sldChg chg="addSp delSp modSp mod ord">
        <pc:chgData name="FERRAND Karl (OP)" userId="f83b00f0-b215-47b6-8f86-c4ae3ea907e4" providerId="ADAL" clId="{344BFC82-17F3-444E-B11A-24317D2922AD}" dt="2024-09-25T23:25:49.533" v="3941" actId="20577"/>
        <pc:sldMkLst>
          <pc:docMk/>
          <pc:sldMk cId="4064580689" sldId="306"/>
        </pc:sldMkLst>
        <pc:spChg chg="mod">
          <ac:chgData name="FERRAND Karl (OP)" userId="f83b00f0-b215-47b6-8f86-c4ae3ea907e4" providerId="ADAL" clId="{344BFC82-17F3-444E-B11A-24317D2922AD}" dt="2024-09-25T22:40:30.841" v="1783" actId="20577"/>
          <ac:spMkLst>
            <pc:docMk/>
            <pc:sldMk cId="4064580689" sldId="306"/>
            <ac:spMk id="2" creationId="{8FD0FE2F-D878-5348-A8C1-3021B7884307}"/>
          </ac:spMkLst>
        </pc:spChg>
        <pc:spChg chg="mod">
          <ac:chgData name="FERRAND Karl (OP)" userId="f83b00f0-b215-47b6-8f86-c4ae3ea907e4" providerId="ADAL" clId="{344BFC82-17F3-444E-B11A-24317D2922AD}" dt="2024-09-25T23:25:49.533" v="3941" actId="20577"/>
          <ac:spMkLst>
            <pc:docMk/>
            <pc:sldMk cId="4064580689" sldId="306"/>
            <ac:spMk id="3" creationId="{EF6EEC95-EFF6-5E43-A780-F8CE1AED3EA5}"/>
          </ac:spMkLst>
        </pc:spChg>
        <pc:picChg chg="del">
          <ac:chgData name="FERRAND Karl (OP)" userId="f83b00f0-b215-47b6-8f86-c4ae3ea907e4" providerId="ADAL" clId="{344BFC82-17F3-444E-B11A-24317D2922AD}" dt="2024-09-25T22:44:52.529" v="1860" actId="478"/>
          <ac:picMkLst>
            <pc:docMk/>
            <pc:sldMk cId="4064580689" sldId="306"/>
            <ac:picMk id="5" creationId="{195694A4-B1F1-3271-DD68-01FCA1BBFBEB}"/>
          </ac:picMkLst>
        </pc:picChg>
        <pc:picChg chg="add mod">
          <ac:chgData name="FERRAND Karl (OP)" userId="f83b00f0-b215-47b6-8f86-c4ae3ea907e4" providerId="ADAL" clId="{344BFC82-17F3-444E-B11A-24317D2922AD}" dt="2024-09-25T22:49:54.392" v="2277" actId="14100"/>
          <ac:picMkLst>
            <pc:docMk/>
            <pc:sldMk cId="4064580689" sldId="306"/>
            <ac:picMk id="6" creationId="{A566947F-1484-CE66-459A-87286F73CA49}"/>
          </ac:picMkLst>
        </pc:picChg>
        <pc:picChg chg="del">
          <ac:chgData name="FERRAND Karl (OP)" userId="f83b00f0-b215-47b6-8f86-c4ae3ea907e4" providerId="ADAL" clId="{344BFC82-17F3-444E-B11A-24317D2922AD}" dt="2024-09-25T22:44:55.729" v="1861" actId="478"/>
          <ac:picMkLst>
            <pc:docMk/>
            <pc:sldMk cId="4064580689" sldId="306"/>
            <ac:picMk id="11" creationId="{41DA13D4-962E-E1FE-8F79-B1AFF17928D1}"/>
          </ac:picMkLst>
        </pc:picChg>
        <pc:cxnChg chg="del">
          <ac:chgData name="FERRAND Karl (OP)" userId="f83b00f0-b215-47b6-8f86-c4ae3ea907e4" providerId="ADAL" clId="{344BFC82-17F3-444E-B11A-24317D2922AD}" dt="2024-09-25T22:44:57.035" v="1862" actId="478"/>
          <ac:cxnSpMkLst>
            <pc:docMk/>
            <pc:sldMk cId="4064580689" sldId="306"/>
            <ac:cxnSpMk id="13" creationId="{237DF31F-7880-97E4-8E9A-4F5A247FA2C5}"/>
          </ac:cxnSpMkLst>
        </pc:cxnChg>
      </pc:sldChg>
      <pc:sldChg chg="modSp mod">
        <pc:chgData name="FERRAND Karl (OP)" userId="f83b00f0-b215-47b6-8f86-c4ae3ea907e4" providerId="ADAL" clId="{344BFC82-17F3-444E-B11A-24317D2922AD}" dt="2024-09-25T23:22:56.243" v="3907" actId="14100"/>
        <pc:sldMkLst>
          <pc:docMk/>
          <pc:sldMk cId="2493722153" sldId="307"/>
        </pc:sldMkLst>
        <pc:spChg chg="mod">
          <ac:chgData name="FERRAND Karl (OP)" userId="f83b00f0-b215-47b6-8f86-c4ae3ea907e4" providerId="ADAL" clId="{344BFC82-17F3-444E-B11A-24317D2922AD}" dt="2024-09-25T22:37:05.740" v="1752" actId="20577"/>
          <ac:spMkLst>
            <pc:docMk/>
            <pc:sldMk cId="2493722153" sldId="307"/>
            <ac:spMk id="2" creationId="{8FD0FE2F-D878-5348-A8C1-3021B7884307}"/>
          </ac:spMkLst>
        </pc:spChg>
        <pc:spChg chg="mod">
          <ac:chgData name="FERRAND Karl (OP)" userId="f83b00f0-b215-47b6-8f86-c4ae3ea907e4" providerId="ADAL" clId="{344BFC82-17F3-444E-B11A-24317D2922AD}" dt="2024-09-25T23:22:56.243" v="3907" actId="14100"/>
          <ac:spMkLst>
            <pc:docMk/>
            <pc:sldMk cId="2493722153" sldId="307"/>
            <ac:spMk id="3" creationId="{EF6EEC95-EFF6-5E43-A780-F8CE1AED3EA5}"/>
          </ac:spMkLst>
        </pc:spChg>
        <pc:spChg chg="mod">
          <ac:chgData name="FERRAND Karl (OP)" userId="f83b00f0-b215-47b6-8f86-c4ae3ea907e4" providerId="ADAL" clId="{344BFC82-17F3-444E-B11A-24317D2922AD}" dt="2024-09-25T22:36:56.446" v="1749" actId="1076"/>
          <ac:spMkLst>
            <pc:docMk/>
            <pc:sldMk cId="2493722153" sldId="307"/>
            <ac:spMk id="10" creationId="{75EB75E1-52DC-DA1C-C226-DAEED37035EF}"/>
          </ac:spMkLst>
        </pc:spChg>
        <pc:picChg chg="mod ord">
          <ac:chgData name="FERRAND Karl (OP)" userId="f83b00f0-b215-47b6-8f86-c4ae3ea907e4" providerId="ADAL" clId="{344BFC82-17F3-444E-B11A-24317D2922AD}" dt="2024-09-25T22:36:36.721" v="1742" actId="167"/>
          <ac:picMkLst>
            <pc:docMk/>
            <pc:sldMk cId="2493722153" sldId="307"/>
            <ac:picMk id="5" creationId="{C2C838FE-530D-D632-FC8B-34CE5AFED64C}"/>
          </ac:picMkLst>
        </pc:picChg>
      </pc:sldChg>
      <pc:sldChg chg="delSp modSp add mod">
        <pc:chgData name="FERRAND Karl (OP)" userId="f83b00f0-b215-47b6-8f86-c4ae3ea907e4" providerId="ADAL" clId="{344BFC82-17F3-444E-B11A-24317D2922AD}" dt="2024-09-26T07:48:27.215" v="4263" actId="20577"/>
        <pc:sldMkLst>
          <pc:docMk/>
          <pc:sldMk cId="2093249631" sldId="308"/>
        </pc:sldMkLst>
        <pc:spChg chg="mod">
          <ac:chgData name="FERRAND Karl (OP)" userId="f83b00f0-b215-47b6-8f86-c4ae3ea907e4" providerId="ADAL" clId="{344BFC82-17F3-444E-B11A-24317D2922AD}" dt="2024-09-25T22:52:28.076" v="2523" actId="20577"/>
          <ac:spMkLst>
            <pc:docMk/>
            <pc:sldMk cId="2093249631" sldId="308"/>
            <ac:spMk id="2" creationId="{8FD0FE2F-D878-5348-A8C1-3021B7884307}"/>
          </ac:spMkLst>
        </pc:spChg>
        <pc:spChg chg="mod">
          <ac:chgData name="FERRAND Karl (OP)" userId="f83b00f0-b215-47b6-8f86-c4ae3ea907e4" providerId="ADAL" clId="{344BFC82-17F3-444E-B11A-24317D2922AD}" dt="2024-09-26T07:48:27.215" v="4263" actId="20577"/>
          <ac:spMkLst>
            <pc:docMk/>
            <pc:sldMk cId="2093249631" sldId="308"/>
            <ac:spMk id="3" creationId="{EF6EEC95-EFF6-5E43-A780-F8CE1AED3EA5}"/>
          </ac:spMkLst>
        </pc:spChg>
        <pc:picChg chg="del">
          <ac:chgData name="FERRAND Karl (OP)" userId="f83b00f0-b215-47b6-8f86-c4ae3ea907e4" providerId="ADAL" clId="{344BFC82-17F3-444E-B11A-24317D2922AD}" dt="2024-09-25T22:52:30.736" v="2524" actId="478"/>
          <ac:picMkLst>
            <pc:docMk/>
            <pc:sldMk cId="2093249631" sldId="308"/>
            <ac:picMk id="6" creationId="{A566947F-1484-CE66-459A-87286F73CA4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Volume of notices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CDD-46E8-89C1-3A42AF85EC3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CDD-46E8-89C1-3A42AF85EC3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CDD-46E8-89C1-3A42AF85EC3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CDD-46E8-89C1-3A42AF85EC3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CDD-46E8-89C1-3A42AF85EC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Sheet1!$B$2:$B$6</c:f>
              <c:strCache>
                <c:ptCount val="5"/>
                <c:pt idx="0">
                  <c:v>SDK 1.7</c:v>
                </c:pt>
                <c:pt idx="1">
                  <c:v>SDK 1.8</c:v>
                </c:pt>
                <c:pt idx="2">
                  <c:v>SDK 1.9</c:v>
                </c:pt>
                <c:pt idx="3">
                  <c:v>SDK 1.10</c:v>
                </c:pt>
                <c:pt idx="4">
                  <c:v>SDK 1.11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0.3278438548337908</c:v>
                </c:pt>
                <c:pt idx="1">
                  <c:v>0.18441216834400731</c:v>
                </c:pt>
                <c:pt idx="2">
                  <c:v>0.10346142116498933</c:v>
                </c:pt>
                <c:pt idx="3">
                  <c:v>0.30901189387008232</c:v>
                </c:pt>
                <c:pt idx="4">
                  <c:v>7.5270661787130225E-2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DD-46E8-89C1-3A42AF85EC3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Number of eSenders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F0-45EC-BB1E-B11D4C1718F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F0-45EC-BB1E-B11D4C1718F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F0-45EC-BB1E-B11D4C1718F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F0-45EC-BB1E-B11D4C1718F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F0-45EC-BB1E-B11D4C1718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2F0788B-5E02-40B1-9417-EF0CACD9E2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EF0-45EC-BB1E-B11D4C1718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A9CF98C-0480-4512-A25D-B4BFF3CEB5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EF0-45EC-BB1E-B11D4C1718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6F229D-C83D-443D-BAFF-A64E3B077B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EF0-45EC-BB1E-B11D4C1718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125C43B-C695-4249-A7EA-526231AA06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EF0-45EC-BB1E-B11D4C1718F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DA80A15-5ECF-455E-84B9-FF19296F50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EF0-45EC-BB1E-B11D4C1718F4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SDK 1.7</c:v>
                </c:pt>
                <c:pt idx="1">
                  <c:v>SDK 1.8</c:v>
                </c:pt>
                <c:pt idx="2">
                  <c:v>SDK 1.9</c:v>
                </c:pt>
                <c:pt idx="3">
                  <c:v>SDK 1.10</c:v>
                </c:pt>
                <c:pt idx="4">
                  <c:v>SDK 1.11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13</c:v>
                </c:pt>
                <c:pt idx="3">
                  <c:v>20</c:v>
                </c:pt>
                <c:pt idx="4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Sheet1!$D$2:$D$6</c15:f>
                <c15:dlblRangeCache>
                  <c:ptCount val="5"/>
                  <c:pt idx="0">
                    <c:v>14</c:v>
                  </c:pt>
                  <c:pt idx="1">
                    <c:v>13</c:v>
                  </c:pt>
                  <c:pt idx="2">
                    <c:v>13</c:v>
                  </c:pt>
                  <c:pt idx="3">
                    <c:v>20</c:v>
                  </c:pt>
                  <c:pt idx="4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0EF0-45EC-BB1E-B11D4C1718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8E28-DE7B-425D-9DB3-17128241CFF4}" type="datetimeFigureOut">
              <a:rPr lang="en-IE" smtClean="0"/>
              <a:t>27/09/2024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C4739-B012-45E4-B9CE-394127C946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27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2107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09/27/2024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09/27/2024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09/27/2024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09/27/2024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14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09/27/2024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89084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09/27/2024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62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09/27/2024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09/27/2024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09/27/2024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66" r:id="rId5"/>
    <p:sldLayoutId id="2147483662" r:id="rId6"/>
    <p:sldLayoutId id="2147483663" r:id="rId7"/>
    <p:sldLayoutId id="2147483664" r:id="rId8"/>
    <p:sldLayoutId id="2147483653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" TargetMode="External"/><Relationship Id="rId2" Type="http://schemas.openxmlformats.org/officeDocument/2006/relationships/hyperlink" Target="https://docs.ted.europa.e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github.com/OP-TED/eForms-SDK/discussions/" TargetMode="External"/><Relationship Id="rId5" Type="http://schemas.openxmlformats.org/officeDocument/2006/relationships/hyperlink" Target="mailto:ted@publications.europa.eu" TargetMode="External"/><Relationship Id="rId4" Type="http://schemas.openxmlformats.org/officeDocument/2006/relationships/hyperlink" Target="https://op.europa.eu/en/web/ted-eform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?utm_source=link-attribution&amp;utm_medium=referral&amp;utm_campaign=image&amp;utm_content=492253" TargetMode="External"/><Relationship Id="rId4" Type="http://schemas.openxmlformats.org/officeDocument/2006/relationships/hyperlink" Target="https://pixabay.com/users/kreativekama-506036/?utm_source=link-attribution&amp;utm_medium=referral&amp;utm_campaign=image&amp;utm_content=4922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23R2884" TargetMode="External"/><Relationship Id="rId2" Type="http://schemas.openxmlformats.org/officeDocument/2006/relationships/hyperlink" Target="https://docs.ted.europa.eu/eforms-common/active-version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europa.eu/eproc/eforms/docs/-/blob/main/guides/gde_003_esc.md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?utm_source=link-attribution&amp;utm_medium=referral&amp;utm_campaign=image&amp;utm_content=1527374" TargetMode="External"/><Relationship Id="rId5" Type="http://schemas.openxmlformats.org/officeDocument/2006/relationships/hyperlink" Target="https://pixabay.com/users/buycustomthings-1782376/?utm_source=link-attribution&amp;utm_medium=referral&amp;utm_campaign=image&amp;utm_content=1527374" TargetMode="External"/><Relationship Id="rId4" Type="http://schemas.openxmlformats.org/officeDocument/2006/relationships/hyperlink" Target="https://ec.europa.eu/eurostat/web/nut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?utm_source=link-attribution&amp;utm_medium=referral&amp;utm_campaign=image&amp;utm_content=2245644" TargetMode="External"/><Relationship Id="rId3" Type="http://schemas.openxmlformats.org/officeDocument/2006/relationships/hyperlink" Target="https://code.europa.eu/eproc/eforms/docs/-/blob/main/guides/gde_001_fsr.md" TargetMode="External"/><Relationship Id="rId7" Type="http://schemas.openxmlformats.org/officeDocument/2006/relationships/hyperlink" Target="https://pixabay.com/users/moritz320-1260270/?utm_source=link-attribution&amp;utm_medium=referral&amp;utm_campaign=image&amp;utm_content=2245644" TargetMode="External"/><Relationship Id="rId2" Type="http://schemas.openxmlformats.org/officeDocument/2006/relationships/hyperlink" Target="https://op.europa.eu/documents/d/ted-eforms/2024-03-20_technical_issues-esender_worksho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.europa.eu/eproc/eforms/docs/-/blob/main/guides/gde_005_rew.md?ref_type=heads" TargetMode="External"/><Relationship Id="rId5" Type="http://schemas.openxmlformats.org/officeDocument/2006/relationships/hyperlink" Target="https://code.europa.eu/eproc/eforms/docs/-/blob/main/guides/gde_004_eed.md" TargetMode="External"/><Relationship Id="rId4" Type="http://schemas.openxmlformats.org/officeDocument/2006/relationships/hyperlink" Target="https://code.europa.eu/eproc/eforms/docs/-/blob/main/guides/gde_002_ipi.m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ted.europa.eu/eforms-sdk-explorer/" TargetMode="External"/><Relationship Id="rId2" Type="http://schemas.openxmlformats.org/officeDocument/2006/relationships/hyperlink" Target="https://github.com/OP-TED/eForms-SDK/tree/devel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europa.eu/eproc/eform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ublic-procurement-data-space.europa.eu/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9C9A-550B-114F-9B2F-060018805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eFORMS business issues</a:t>
            </a:r>
            <a:endParaRPr lang="fr-FR"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FCB52-11F2-7444-BFF5-C56D3454E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eSender workshop – 26 September 2024</a:t>
            </a:r>
          </a:p>
          <a:p>
            <a:r>
              <a:rPr lang="fr-FR"/>
              <a:t>Karl Ferrand – Publications Office of the European Union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065531"/>
            <a:ext cx="9144000" cy="1003112"/>
          </a:xfrm>
        </p:spPr>
        <p:txBody>
          <a:bodyPr/>
          <a:lstStyle/>
          <a:p>
            <a:r>
              <a:rPr lang="en-LU"/>
              <a:t>THANK YOU</a:t>
            </a:r>
            <a:r>
              <a:rPr lang="en-IE"/>
              <a:t> FOR YOUR ATTENTION</a:t>
            </a:r>
            <a:endParaRPr lang="en-L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B51BBF-29F1-CE47-81B0-088E4E273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2462925"/>
            <a:ext cx="9144000" cy="3723826"/>
          </a:xfrm>
        </p:spPr>
        <p:txBody>
          <a:bodyPr>
            <a:normAutofit/>
          </a:bodyPr>
          <a:lstStyle/>
          <a:p>
            <a:pPr algn="l" rtl="0" fontAlgn="base"/>
            <a:r>
              <a:rPr lang="en-IE" b="1" i="0" u="none" strike="noStrike">
                <a:solidFill>
                  <a:srgbClr val="000000"/>
                </a:solidFill>
                <a:effectLst/>
              </a:rPr>
              <a:t>Links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</a:rPr>
              <a:t>​</a:t>
            </a:r>
            <a:r>
              <a:rPr lang="en-IE" b="0" i="0" u="sng" strike="noStrike">
                <a:solidFill>
                  <a:srgbClr val="6699CC"/>
                </a:solidFill>
                <a:effectLst/>
                <a:hlinkClick r:id="rId2"/>
              </a:rPr>
              <a:t>https://docs.ted.europa.eu</a:t>
            </a:r>
            <a:r>
              <a:rPr lang="en-IE" b="0" i="0">
                <a:solidFill>
                  <a:srgbClr val="000000"/>
                </a:solidFill>
                <a:effectLst/>
              </a:rPr>
              <a:t>​ - </a:t>
            </a:r>
            <a:r>
              <a:rPr lang="en-IE" b="0" i="0" u="none" strike="noStrike">
                <a:solidFill>
                  <a:srgbClr val="000000"/>
                </a:solidFill>
                <a:effectLst/>
              </a:rPr>
              <a:t>Developer guide, APIs, Preview, FAQ, every SDK version…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</a:rPr>
              <a:t>​</a:t>
            </a:r>
            <a:r>
              <a:rPr lang="en-US" b="0" i="0" u="sng" strike="noStrike">
                <a:solidFill>
                  <a:srgbClr val="6699CC"/>
                </a:solidFill>
                <a:effectLst/>
                <a:hlinkClick r:id="rId3"/>
              </a:rPr>
              <a:t>https://github.com/OP-TED/</a:t>
            </a:r>
            <a:r>
              <a:rPr lang="en-IE" b="0" i="0">
                <a:solidFill>
                  <a:srgbClr val="000000"/>
                </a:solidFill>
                <a:effectLst/>
              </a:rPr>
              <a:t>​ - </a:t>
            </a:r>
            <a:r>
              <a:rPr lang="en-IE" b="0" i="0" u="none" strike="noStrike">
                <a:solidFill>
                  <a:srgbClr val="000000"/>
                </a:solidFill>
                <a:effectLst/>
              </a:rPr>
              <a:t>Components and code for developers, SDK, discussions…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  <a:hlinkClick r:id="rId4"/>
              </a:rPr>
              <a:t>​https://op.europa.eu/en/web/ted-eforms </a:t>
            </a:r>
            <a:r>
              <a:rPr lang="en-IE" b="0">
                <a:solidFill>
                  <a:srgbClr val="000000"/>
                </a:solidFill>
              </a:rPr>
              <a:t>-</a:t>
            </a:r>
            <a:r>
              <a:rPr lang="en-IE" b="0" i="0">
                <a:solidFill>
                  <a:srgbClr val="000000"/>
                </a:solidFill>
                <a:effectLst/>
              </a:rPr>
              <a:t> OP eSender workshops</a:t>
            </a:r>
          </a:p>
          <a:p>
            <a:pPr algn="l" rtl="0" fontAlgn="base"/>
            <a:endParaRPr lang="en-IE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1" i="0" u="none" strike="noStrike">
                <a:solidFill>
                  <a:srgbClr val="000000"/>
                </a:solidFill>
                <a:effectLst/>
              </a:rPr>
              <a:t>Any questions?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Business: </a:t>
            </a:r>
            <a:r>
              <a:rPr lang="en-US" b="0" i="0" u="sng" strike="noStrike">
                <a:solidFill>
                  <a:srgbClr val="6699CC"/>
                </a:solidFill>
                <a:effectLst/>
                <a:hlinkClick r:id="rId5"/>
              </a:rPr>
              <a:t>ted@publications.europa.eu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Technical: </a:t>
            </a:r>
            <a:r>
              <a:rPr lang="en-US" b="0" i="0" u="sng" strike="noStrike">
                <a:solidFill>
                  <a:srgbClr val="6699CC"/>
                </a:solidFill>
                <a:effectLst/>
                <a:hlinkClick r:id="rId6"/>
              </a:rPr>
              <a:t>https://github.com/OP-TED/eForms-SDK/discussions/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72077159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1C878-6F12-9700-55D7-0FC0D8D4F4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5000"/>
                    </a14:imgEffect>
                  </a14:imgLayer>
                </a14:imgProps>
              </a:ext>
            </a:extLst>
          </a:blip>
          <a:srcRect t="5436"/>
          <a:stretch/>
        </p:blipFill>
        <p:spPr>
          <a:xfrm>
            <a:off x="0" y="10"/>
            <a:ext cx="12191997" cy="6360725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eForms business issues – autumn rain?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/>
              <a:t>SDK lifespan and upgrades</a:t>
            </a:r>
          </a:p>
          <a:p>
            <a:r>
              <a:rPr lang="en-GB" sz="2400"/>
              <a:t>Getting to SDK 1.12 and SDK 1.13</a:t>
            </a:r>
          </a:p>
          <a:p>
            <a:r>
              <a:rPr lang="en-GB" sz="2400"/>
              <a:t>What’s next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0014E-A5D7-20A9-ABEC-F8A5F196E523}"/>
              </a:ext>
            </a:extLst>
          </p:cNvPr>
          <p:cNvSpPr txBox="1"/>
          <p:nvPr/>
        </p:nvSpPr>
        <p:spPr>
          <a:xfrm rot="16200000">
            <a:off x="11015704" y="945464"/>
            <a:ext cx="2121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Image by </a:t>
            </a:r>
            <a:r>
              <a:rPr lang="en-US" sz="900">
                <a:hlinkClick r:id="rId4"/>
              </a:rPr>
              <a:t>Yiannis Kamatsos</a:t>
            </a:r>
            <a:r>
              <a:rPr lang="en-US" sz="900"/>
              <a:t> from </a:t>
            </a:r>
            <a:r>
              <a:rPr lang="en-US" sz="900">
                <a:hlinkClick r:id="rId5"/>
              </a:rPr>
              <a:t>Pixabay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35464735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SDK lifespans and deadlines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1805355"/>
            <a:ext cx="10498014" cy="4220796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87AD04-8B6F-2507-7096-E4C5312B1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95795"/>
              </p:ext>
            </p:extLst>
          </p:nvPr>
        </p:nvGraphicFramePr>
        <p:xfrm>
          <a:off x="846931" y="1663964"/>
          <a:ext cx="10383320" cy="330916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3878">
                  <a:extLst>
                    <a:ext uri="{9D8B030D-6E8A-4147-A177-3AD203B41FA5}">
                      <a16:colId xmlns:a16="http://schemas.microsoft.com/office/drawing/2014/main" val="3628836924"/>
                    </a:ext>
                  </a:extLst>
                </a:gridCol>
                <a:gridCol w="2523040">
                  <a:extLst>
                    <a:ext uri="{9D8B030D-6E8A-4147-A177-3AD203B41FA5}">
                      <a16:colId xmlns:a16="http://schemas.microsoft.com/office/drawing/2014/main" val="415215683"/>
                    </a:ext>
                  </a:extLst>
                </a:gridCol>
                <a:gridCol w="2898201">
                  <a:extLst>
                    <a:ext uri="{9D8B030D-6E8A-4147-A177-3AD203B41FA5}">
                      <a16:colId xmlns:a16="http://schemas.microsoft.com/office/drawing/2014/main" val="128308749"/>
                    </a:ext>
                  </a:extLst>
                </a:gridCol>
                <a:gridCol w="2898201">
                  <a:extLst>
                    <a:ext uri="{9D8B030D-6E8A-4147-A177-3AD203B41FA5}">
                      <a16:colId xmlns:a16="http://schemas.microsoft.com/office/drawing/2014/main" val="1333248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SDK Version</a:t>
                      </a:r>
                      <a:endParaRPr lang="en-I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End of standard lifespan</a:t>
                      </a:r>
                    </a:p>
                    <a:p>
                      <a:pPr algn="ctr" fontAlgn="b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12 months of patches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End of extended lifespan</a:t>
                      </a:r>
                    </a:p>
                    <a:p>
                      <a:pPr algn="ctr" fontAlgn="b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No longer accepted by CVS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patch</a:t>
                      </a:r>
                    </a:p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September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3393618959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1.6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06 March 2024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30 September 2024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1.6.5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98118147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11 May 2024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28 February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1.7.5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912709710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1.8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26 July 2024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28 February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1.8.4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186237474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1.9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09 October 2024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28 February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1.9.4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776460518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1.10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01 December 2024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28 February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1.10.4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530840538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April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April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1.11.1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2615242057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July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July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405342368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2025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2025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5088281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9EEEA3-CD54-DC95-BB69-82F540A16130}"/>
              </a:ext>
            </a:extLst>
          </p:cNvPr>
          <p:cNvSpPr txBox="1"/>
          <p:nvPr/>
        </p:nvSpPr>
        <p:spPr>
          <a:xfrm>
            <a:off x="1055766" y="5314972"/>
            <a:ext cx="10418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/>
              <a:t>More details at </a:t>
            </a:r>
            <a:r>
              <a:rPr lang="en-GB" sz="1800">
                <a:hlinkClick r:id="rId2"/>
              </a:rPr>
              <a:t>https://docs.ted.europa.eu/eforms-common/active-versions/index.html</a:t>
            </a:r>
            <a:endParaRPr lang="en-GB"/>
          </a:p>
          <a:p>
            <a:endParaRPr lang="en-GB"/>
          </a:p>
          <a:p>
            <a:r>
              <a:rPr lang="en-GB"/>
              <a:t>28 February 2025 is legal deadline in article 3b of </a:t>
            </a:r>
            <a:r>
              <a:rPr lang="en-GB">
                <a:hlinkClick r:id="rId3"/>
              </a:rPr>
              <a:t>eForms amendment </a:t>
            </a:r>
            <a:r>
              <a:rPr lang="en-IE">
                <a:hlinkClick r:id="rId3"/>
              </a:rPr>
              <a:t>2023/2884 </a:t>
            </a:r>
            <a:r>
              <a:rPr lang="en-IE"/>
              <a:t>of 20 December 2023 but…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5576442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SDK versions used by the 50 direct eSenders</a:t>
            </a:r>
            <a:endParaRPr lang="en-LU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343FCF-C7B5-54DE-E96E-2CEE950F4D8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87847904"/>
              </p:ext>
            </p:extLst>
          </p:nvPr>
        </p:nvGraphicFramePr>
        <p:xfrm>
          <a:off x="4314547" y="1968624"/>
          <a:ext cx="3932808" cy="352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F9711F-A925-17B4-DEDE-AF0C6CE79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833372"/>
              </p:ext>
            </p:extLst>
          </p:nvPr>
        </p:nvGraphicFramePr>
        <p:xfrm>
          <a:off x="8167456" y="1968624"/>
          <a:ext cx="3932808" cy="352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EAFC0A-BFA1-F0AD-EEDF-C244D0659E5E}"/>
              </a:ext>
            </a:extLst>
          </p:cNvPr>
          <p:cNvSpPr txBox="1">
            <a:spLocks/>
          </p:cNvSpPr>
          <p:nvPr/>
        </p:nvSpPr>
        <p:spPr>
          <a:xfrm>
            <a:off x="838199" y="1805355"/>
            <a:ext cx="3476348" cy="42207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More than half on extended lifespan SDKs</a:t>
            </a:r>
          </a:p>
          <a:p>
            <a:r>
              <a:rPr lang="en-GB" sz="2400"/>
              <a:t>Reported upgrade paths: </a:t>
            </a:r>
          </a:p>
          <a:p>
            <a:pPr marL="360000" lvl="2" indent="0">
              <a:buNone/>
            </a:pPr>
            <a:r>
              <a:rPr lang="en-GB"/>
              <a:t>1.7 -&gt; 1.11/1.12</a:t>
            </a:r>
          </a:p>
          <a:p>
            <a:pPr marL="360000" lvl="2" indent="0">
              <a:buNone/>
            </a:pPr>
            <a:r>
              <a:rPr lang="en-GB"/>
              <a:t>1.8 -&gt; 1.11/1.13</a:t>
            </a:r>
          </a:p>
          <a:p>
            <a:pPr marL="360000" lvl="2" indent="0">
              <a:buNone/>
            </a:pPr>
            <a:r>
              <a:rPr lang="en-GB"/>
              <a:t>1.9 -&gt; 1.12/1.13</a:t>
            </a:r>
          </a:p>
          <a:p>
            <a:pPr marL="360000" lvl="2" indent="0">
              <a:buNone/>
            </a:pPr>
            <a:r>
              <a:rPr lang="en-GB"/>
              <a:t>1.10 -&gt; 1.12/1.13</a:t>
            </a:r>
          </a:p>
          <a:p>
            <a:pPr marL="360000" lvl="2" indent="0">
              <a:buNone/>
            </a:pPr>
            <a:r>
              <a:rPr lang="en-GB"/>
              <a:t>1.11 -&gt; 1.12/1.13</a:t>
            </a:r>
          </a:p>
          <a:p>
            <a:r>
              <a:rPr lang="en-GB" sz="2400"/>
              <a:t>More time?</a:t>
            </a:r>
          </a:p>
          <a:p>
            <a:pPr marL="360000" lvl="2" indent="0">
              <a:buNone/>
            </a:pPr>
            <a:r>
              <a:rPr lang="en-GB"/>
              <a:t>April, June, late 2025…</a:t>
            </a:r>
          </a:p>
          <a:p>
            <a:endParaRPr lang="en-GB" sz="2400"/>
          </a:p>
          <a:p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632384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C838FE-530D-D632-FC8B-34CE5AFED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46836" y="3562285"/>
            <a:ext cx="3445164" cy="2756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SDK upgrade to 1.12 or to 1.13?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1805355"/>
            <a:ext cx="8616665" cy="4220796"/>
          </a:xfrm>
        </p:spPr>
        <p:txBody>
          <a:bodyPr>
            <a:normAutofit lnSpcReduction="10000"/>
          </a:bodyPr>
          <a:lstStyle/>
          <a:p>
            <a:pPr algn="l" rtl="0" fontAlgn="base"/>
            <a:r>
              <a:rPr lang="en-US" sz="2400"/>
              <a:t>SDK 1.12 XML schema has </a:t>
            </a:r>
            <a:r>
              <a:rPr lang="en-US" sz="2400" b="1"/>
              <a:t>mandatory</a:t>
            </a:r>
            <a:r>
              <a:rPr lang="en-US" sz="2400"/>
              <a:t> changes for </a:t>
            </a:r>
            <a:r>
              <a:rPr lang="en-US" sz="2400">
                <a:hlinkClick r:id="rId3"/>
              </a:rPr>
              <a:t>exclusion/selection criteria</a:t>
            </a:r>
            <a:endParaRPr lang="en-US" sz="2400"/>
          </a:p>
          <a:p>
            <a:pPr algn="l" rtl="0" fontAlgn="base"/>
            <a:r>
              <a:rPr lang="en-US" sz="2400" i="0">
                <a:effectLst/>
              </a:rPr>
              <a:t>SDK 1.13 has no changes to the schema for mandatory fields</a:t>
            </a:r>
          </a:p>
          <a:p>
            <a:pPr algn="l" rtl="0" fontAlgn="base"/>
            <a:r>
              <a:rPr lang="en-US" sz="2400" i="0">
                <a:effectLst/>
              </a:rPr>
              <a:t>Notices in SDK 1.12 schema should be ok in SDK 1.13 schema </a:t>
            </a:r>
          </a:p>
          <a:p>
            <a:pPr algn="l" rtl="0" fontAlgn="base"/>
            <a:r>
              <a:rPr lang="en-US" sz="2400" i="0">
                <a:effectLst/>
              </a:rPr>
              <a:t>But SDK 1.13 has rule changes including:</a:t>
            </a:r>
          </a:p>
          <a:p>
            <a:pPr lvl="1" fontAlgn="base"/>
            <a:r>
              <a:rPr lang="en-US" sz="2400">
                <a:hlinkClick r:id="rId4"/>
              </a:rPr>
              <a:t>NUTS 2024</a:t>
            </a:r>
            <a:r>
              <a:rPr lang="en-US" sz="2400"/>
              <a:t> (Brexit, Kosovo, DE, IT, LV, NL, PT, FI, NO) and codelists</a:t>
            </a:r>
          </a:p>
          <a:p>
            <a:pPr lvl="1" fontAlgn="base"/>
            <a:r>
              <a:rPr lang="en-US" sz="2400"/>
              <a:t>BT-131 Deadline Receipt Tenders allowed for subtype 8 and forbidden for subtype 9</a:t>
            </a:r>
          </a:p>
          <a:p>
            <a:pPr lvl="1" fontAlgn="base"/>
            <a:r>
              <a:rPr lang="en-US" sz="2400"/>
              <a:t>Check valid procedure types for each subtype</a:t>
            </a:r>
          </a:p>
          <a:p>
            <a:pPr lvl="1" fontAlgn="base"/>
            <a:r>
              <a:rPr lang="en-US" sz="2400"/>
              <a:t>Forbid namespace prefixes on the root element of notices</a:t>
            </a:r>
          </a:p>
          <a:p>
            <a:pPr lvl="1" fontAlgn="base"/>
            <a:r>
              <a:rPr lang="en-US" sz="2400" i="0">
                <a:effectLst/>
              </a:rPr>
              <a:t>etc…</a:t>
            </a:r>
          </a:p>
          <a:p>
            <a:pPr fontAlgn="base"/>
            <a:endParaRPr lang="en-US" sz="2400"/>
          </a:p>
          <a:p>
            <a:pPr fontAlgn="base"/>
            <a:endParaRPr lang="en-US" sz="2400" i="0">
              <a:effectLst/>
            </a:endParaRPr>
          </a:p>
          <a:p>
            <a:pPr marL="0" indent="0" algn="l" rtl="0" fontAlgn="base">
              <a:buNone/>
            </a:pPr>
            <a:endParaRPr lang="en-US" sz="2400" i="0">
              <a:effectLst/>
            </a:endParaRPr>
          </a:p>
          <a:p>
            <a:pPr algn="l" rtl="0" fontAlgn="base"/>
            <a:endParaRPr lang="en-US" b="0" i="0">
              <a:effectLst/>
            </a:endParaRPr>
          </a:p>
          <a:p>
            <a:pPr algn="l" rtl="0" fontAlgn="base"/>
            <a:endParaRPr lang="en-US"/>
          </a:p>
          <a:p>
            <a:pPr marL="0" indent="0" algn="l" rtl="0" fontAlgn="base">
              <a:buNone/>
            </a:pPr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B75E1-52DC-DA1C-C226-DAEED37035EF}"/>
              </a:ext>
            </a:extLst>
          </p:cNvPr>
          <p:cNvSpPr txBox="1"/>
          <p:nvPr/>
        </p:nvSpPr>
        <p:spPr>
          <a:xfrm rot="16200000">
            <a:off x="10870403" y="3439174"/>
            <a:ext cx="2396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by </a:t>
            </a:r>
            <a:r>
              <a:rPr lang="en-US" sz="1000">
                <a:hlinkClick r:id="rId5"/>
              </a:rPr>
              <a:t>Tommy Staziker</a:t>
            </a:r>
            <a:r>
              <a:rPr lang="en-US" sz="1000"/>
              <a:t> from </a:t>
            </a:r>
            <a:r>
              <a:rPr lang="en-US" sz="1000">
                <a:hlinkClick r:id="rId6"/>
              </a:rPr>
              <a:t>Pixabay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24937221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SDK 1.12 and 1.13 optional additions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1805355"/>
            <a:ext cx="11098848" cy="4220796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US" b="0" i="0">
                <a:effectLst/>
                <a:latin typeface="Calibri" panose="020F0502020204030204" pitchFamily="34" charset="0"/>
              </a:rPr>
              <a:t>Implementation depends on your client/national/technical needs</a:t>
            </a:r>
          </a:p>
          <a:p>
            <a:pPr algn="l" rtl="0" fontAlgn="base"/>
            <a:r>
              <a:rPr lang="en-US" b="0" i="0">
                <a:effectLst/>
                <a:latin typeface="Calibri" panose="020F0502020204030204" pitchFamily="34" charset="0"/>
                <a:hlinkClick r:id="rId2"/>
              </a:rPr>
              <a:t>Business entities</a:t>
            </a:r>
            <a:r>
              <a:rPr lang="en-US" b="0" i="0">
                <a:effectLst/>
                <a:latin typeface="Calibri" panose="020F0502020204030204" pitchFamily="34" charset="0"/>
              </a:rPr>
              <a:t> (1.12)</a:t>
            </a:r>
          </a:p>
          <a:p>
            <a:pPr algn="l" rtl="0" fontAlgn="base"/>
            <a:r>
              <a:rPr lang="en-US" b="0" i="0">
                <a:effectLst/>
                <a:latin typeface="Calibri" panose="020F0502020204030204" pitchFamily="34" charset="0"/>
                <a:hlinkClick r:id="rId3"/>
              </a:rPr>
              <a:t>Foreign Subsidies Regulation</a:t>
            </a:r>
            <a:r>
              <a:rPr lang="en-US" b="0" i="0">
                <a:effectLst/>
                <a:latin typeface="Calibri" panose="020F0502020204030204" pitchFamily="34" charset="0"/>
              </a:rPr>
              <a:t> (</a:t>
            </a:r>
            <a:r>
              <a:rPr lang="en-US" b="1" i="0">
                <a:effectLst/>
                <a:latin typeface="Calibri" panose="020F0502020204030204" pitchFamily="34" charset="0"/>
              </a:rPr>
              <a:t>FSR</a:t>
            </a:r>
            <a:r>
              <a:rPr lang="en-US" b="0" i="0">
                <a:effectLst/>
                <a:latin typeface="Calibri" panose="020F0502020204030204" pitchFamily="34" charset="0"/>
              </a:rPr>
              <a:t>) (1.12)</a:t>
            </a:r>
          </a:p>
          <a:p>
            <a:pPr fontAlgn="base"/>
            <a:r>
              <a:rPr lang="fr-BE">
                <a:hlinkClick r:id="rId4"/>
              </a:rPr>
              <a:t>International Procurement Instrument </a:t>
            </a:r>
            <a:r>
              <a:rPr lang="fr-BE"/>
              <a:t>(</a:t>
            </a:r>
            <a:r>
              <a:rPr lang="fr-BE" b="1"/>
              <a:t>IPI</a:t>
            </a:r>
            <a:r>
              <a:rPr lang="fr-BE"/>
              <a:t>) in Result notices</a:t>
            </a:r>
          </a:p>
          <a:p>
            <a:pPr fontAlgn="base"/>
            <a:r>
              <a:rPr lang="fr-BE">
                <a:hlinkClick r:id="rId5"/>
              </a:rPr>
              <a:t>Energy Efficiency Directive </a:t>
            </a:r>
            <a:r>
              <a:rPr lang="fr-BE"/>
              <a:t>(</a:t>
            </a:r>
            <a:r>
              <a:rPr lang="fr-BE" b="1"/>
              <a:t>EED</a:t>
            </a:r>
            <a:r>
              <a:rPr lang="fr-BE"/>
              <a:t>) in Competition and Result notices</a:t>
            </a:r>
          </a:p>
          <a:p>
            <a:pPr marL="179705" indent="-179705" fontAlgn="base"/>
            <a:r>
              <a:rPr lang="fr-BE" b="1" dirty="0"/>
              <a:t>E1</a:t>
            </a:r>
            <a:r>
              <a:rPr lang="fr-BE" dirty="0"/>
              <a:t> Pre-</a:t>
            </a:r>
            <a:r>
              <a:rPr lang="fr-BE" dirty="0" err="1"/>
              <a:t>Market</a:t>
            </a:r>
            <a:r>
              <a:rPr lang="fr-BE" dirty="0"/>
              <a:t> Consultation: new </a:t>
            </a:r>
            <a:r>
              <a:rPr lang="fr-BE" i="1" dirty="0"/>
              <a:t>consultation</a:t>
            </a:r>
            <a:r>
              <a:rPr lang="fr-BE" dirty="0"/>
              <a:t>  </a:t>
            </a:r>
            <a:r>
              <a:rPr lang="fr-BE" dirty="0" err="1"/>
              <a:t>form</a:t>
            </a:r>
            <a:r>
              <a:rPr lang="fr-BE" dirty="0"/>
              <a:t> type and </a:t>
            </a:r>
            <a:r>
              <a:rPr lang="fr-BE" i="1" dirty="0" err="1"/>
              <a:t>pmc</a:t>
            </a:r>
            <a:r>
              <a:rPr lang="fr-BE"/>
              <a:t> notice-type</a:t>
            </a:r>
            <a:endParaRPr lang="fr-BE" dirty="0" err="1">
              <a:cs typeface="Calibri"/>
            </a:endParaRPr>
          </a:p>
          <a:p>
            <a:pPr fontAlgn="base"/>
            <a:r>
              <a:rPr lang="fr-BE" b="1"/>
              <a:t>E2</a:t>
            </a:r>
            <a:r>
              <a:rPr lang="fr-BE"/>
              <a:t> voluntary Planning, </a:t>
            </a:r>
            <a:r>
              <a:rPr lang="fr-BE" b="1"/>
              <a:t>E3</a:t>
            </a:r>
            <a:r>
              <a:rPr lang="fr-BE"/>
              <a:t> voluntary Competition, </a:t>
            </a:r>
            <a:r>
              <a:rPr lang="fr-BE" b="1"/>
              <a:t>E4</a:t>
            </a:r>
            <a:r>
              <a:rPr lang="fr-BE"/>
              <a:t> voluntary Result</a:t>
            </a:r>
          </a:p>
          <a:p>
            <a:pPr marL="179705" indent="-179705" fontAlgn="base"/>
            <a:r>
              <a:rPr lang="fr-BE" b="1" dirty="0"/>
              <a:t>E5</a:t>
            </a:r>
            <a:r>
              <a:rPr lang="fr-BE" dirty="0"/>
              <a:t> </a:t>
            </a:r>
            <a:r>
              <a:rPr lang="fr-BE" dirty="0" err="1"/>
              <a:t>Contract</a:t>
            </a:r>
            <a:r>
              <a:rPr lang="fr-BE" dirty="0"/>
              <a:t> </a:t>
            </a:r>
            <a:r>
              <a:rPr lang="fr-BE" dirty="0" err="1"/>
              <a:t>Completion</a:t>
            </a:r>
            <a:r>
              <a:rPr lang="fr-BE" dirty="0"/>
              <a:t>: new </a:t>
            </a:r>
            <a:r>
              <a:rPr lang="fr-BE" i="1" dirty="0" err="1"/>
              <a:t>completion</a:t>
            </a:r>
            <a:r>
              <a:rPr lang="fr-BE" dirty="0"/>
              <a:t> </a:t>
            </a:r>
            <a:r>
              <a:rPr lang="fr-BE" dirty="0" err="1"/>
              <a:t>form</a:t>
            </a:r>
            <a:r>
              <a:rPr lang="fr-BE" dirty="0"/>
              <a:t> type and </a:t>
            </a:r>
            <a:r>
              <a:rPr lang="fr-BE" i="1" dirty="0" err="1"/>
              <a:t>compl</a:t>
            </a:r>
            <a:r>
              <a:rPr lang="fr-BE"/>
              <a:t> notice-type</a:t>
            </a:r>
            <a:r>
              <a:rPr lang="fr-BE" dirty="0"/>
              <a:t> </a:t>
            </a:r>
            <a:r>
              <a:rPr lang="fr-BE" b="1" dirty="0"/>
              <a:t>plus</a:t>
            </a:r>
            <a:endParaRPr lang="fr-BE" b="1" dirty="0">
              <a:cs typeface="Calibri"/>
            </a:endParaRPr>
          </a:p>
          <a:p>
            <a:pPr lvl="2" fontAlgn="base"/>
            <a:r>
              <a:rPr lang="fr-BE"/>
              <a:t>New </a:t>
            </a:r>
            <a:r>
              <a:rPr lang="fr-BE" b="1">
                <a:hlinkClick r:id="rId6"/>
              </a:rPr>
              <a:t>Review</a:t>
            </a:r>
            <a:r>
              <a:rPr lang="fr-BE">
                <a:hlinkClick r:id="rId6"/>
              </a:rPr>
              <a:t> section</a:t>
            </a:r>
            <a:r>
              <a:rPr lang="fr-BE"/>
              <a:t>, also added to all Result notices</a:t>
            </a:r>
          </a:p>
          <a:p>
            <a:pPr fontAlgn="base"/>
            <a:r>
              <a:rPr lang="fr-BE" b="1"/>
              <a:t>E6</a:t>
            </a:r>
            <a:r>
              <a:rPr lang="fr-BE"/>
              <a:t> Contract Modification for defence directive</a:t>
            </a:r>
          </a:p>
          <a:p>
            <a:pPr fontAlgn="base"/>
            <a:endParaRPr lang="fr-BE"/>
          </a:p>
          <a:p>
            <a:pPr fontAlgn="base"/>
            <a:endParaRPr lang="fr-BE"/>
          </a:p>
          <a:p>
            <a:pPr algn="l" rtl="0" fontAlgn="base"/>
            <a:endParaRPr lang="en-GB"/>
          </a:p>
          <a:p>
            <a:endParaRPr lang="en-LU"/>
          </a:p>
          <a:p>
            <a:endParaRPr lang="en-L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2589D-1EDB-8160-7B21-4EB940019A3E}"/>
              </a:ext>
            </a:extLst>
          </p:cNvPr>
          <p:cNvSpPr txBox="1"/>
          <p:nvPr/>
        </p:nvSpPr>
        <p:spPr>
          <a:xfrm rot="16200000">
            <a:off x="11106873" y="2004669"/>
            <a:ext cx="1924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by </a:t>
            </a:r>
            <a:r>
              <a:rPr lang="en-US" sz="1000">
                <a:hlinkClick r:id="rId7"/>
              </a:rPr>
              <a:t>günter</a:t>
            </a:r>
            <a:r>
              <a:rPr lang="en-US" sz="1000"/>
              <a:t> from </a:t>
            </a:r>
            <a:r>
              <a:rPr lang="en-US" sz="1000">
                <a:hlinkClick r:id="rId8"/>
              </a:rPr>
              <a:t>Pixabay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8584478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SDK 1.13 planning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2" y="1805355"/>
            <a:ext cx="5527235" cy="4220796"/>
          </a:xfrm>
        </p:spPr>
        <p:txBody>
          <a:bodyPr>
            <a:normAutofit/>
          </a:bodyPr>
          <a:lstStyle/>
          <a:p>
            <a:pPr fontAlgn="base"/>
            <a:r>
              <a:rPr lang="en-US"/>
              <a:t>Ongoing commits in </a:t>
            </a:r>
            <a:r>
              <a:rPr lang="en-US">
                <a:hlinkClick r:id="rId2"/>
              </a:rPr>
              <a:t>GitHub </a:t>
            </a:r>
            <a:r>
              <a:rPr lang="en-US" i="1">
                <a:hlinkClick r:id="rId2"/>
              </a:rPr>
              <a:t>develop</a:t>
            </a:r>
            <a:r>
              <a:rPr lang="en-US">
                <a:hlinkClick r:id="rId2"/>
              </a:rPr>
              <a:t> branch</a:t>
            </a:r>
            <a:endParaRPr lang="en-US"/>
          </a:p>
          <a:p>
            <a:pPr fontAlgn="base"/>
            <a:r>
              <a:rPr lang="en-US">
                <a:hlinkClick r:id="rId3"/>
              </a:rPr>
              <a:t>SDK Explorer</a:t>
            </a:r>
            <a:r>
              <a:rPr lang="en-US"/>
              <a:t> compares against </a:t>
            </a:r>
            <a:r>
              <a:rPr lang="en-US" i="1"/>
              <a:t>develop</a:t>
            </a:r>
          </a:p>
          <a:p>
            <a:pPr fontAlgn="base"/>
            <a:r>
              <a:rPr lang="en-US"/>
              <a:t>Bulk of changes committed (e.g. schema and codelists are stable) but still working on rules, view-templates, NTDs, labels</a:t>
            </a:r>
          </a:p>
          <a:p>
            <a:pPr fontAlgn="base"/>
            <a:r>
              <a:rPr lang="fr-BE"/>
              <a:t>SDK 1.13 Release Candidate by mid-October</a:t>
            </a:r>
          </a:p>
          <a:p>
            <a:pPr fontAlgn="base"/>
            <a:r>
              <a:rPr lang="fr-BE"/>
              <a:t>Target: SDK 1.13 released by end of October</a:t>
            </a:r>
          </a:p>
          <a:p>
            <a:pPr fontAlgn="base"/>
            <a:r>
              <a:rPr lang="en-IE"/>
              <a:t>Deployed and activated in Preview</a:t>
            </a:r>
          </a:p>
          <a:p>
            <a:pPr fontAlgn="base"/>
            <a:r>
              <a:rPr lang="en-IE"/>
              <a:t>Activated in Production later on</a:t>
            </a:r>
          </a:p>
          <a:p>
            <a:pPr fontAlgn="base"/>
            <a:r>
              <a:rPr lang="en-IE"/>
              <a:t>Let us know if you need more time to upgrade…</a:t>
            </a:r>
          </a:p>
          <a:p>
            <a:pPr fontAlgn="base"/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6947F-1484-CE66-459A-87286F73C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166" y="1805355"/>
            <a:ext cx="5614111" cy="38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068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Why so many SDK versions?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2" y="1805355"/>
            <a:ext cx="10836082" cy="4220796"/>
          </a:xfrm>
        </p:spPr>
        <p:txBody>
          <a:bodyPr>
            <a:normAutofit/>
          </a:bodyPr>
          <a:lstStyle/>
          <a:p>
            <a:pPr fontAlgn="base"/>
            <a:r>
              <a:rPr lang="en-US"/>
              <a:t>Three SDK releases in 2024, down from five releases in 2023 -&gt; more mature?</a:t>
            </a:r>
          </a:p>
          <a:p>
            <a:pPr fontAlgn="base"/>
            <a:r>
              <a:rPr lang="en-US"/>
              <a:t>Upgrades are hard -&gt; new extended lifespans more than 12 months</a:t>
            </a:r>
          </a:p>
          <a:p>
            <a:pPr fontAlgn="base"/>
            <a:r>
              <a:rPr lang="en-US"/>
              <a:t>SDKs need maintenance: business and technical improvements, issues you raise, EFX2, unpublished</a:t>
            </a:r>
          </a:p>
          <a:p>
            <a:pPr fontAlgn="base"/>
            <a:r>
              <a:rPr lang="en-US"/>
              <a:t>SDK tailoring: national/legal, operational, implement rules before next SDK</a:t>
            </a:r>
          </a:p>
          <a:p>
            <a:pPr fontAlgn="base"/>
            <a:r>
              <a:rPr lang="en-US"/>
              <a:t>Sectoral regulation: eForms for reporting and data (FSR, IPI, EED, CVD) and more to come…</a:t>
            </a:r>
          </a:p>
          <a:p>
            <a:pPr fontAlgn="base"/>
            <a:r>
              <a:rPr lang="en-US"/>
              <a:t>More policy governance to come but see already </a:t>
            </a:r>
            <a:r>
              <a:rPr lang="en-US">
                <a:hlinkClick r:id="rId2"/>
              </a:rPr>
              <a:t>DG GROW’s GitLab </a:t>
            </a:r>
            <a:r>
              <a:rPr lang="en-US"/>
              <a:t>issues, guides, EXEP workshops</a:t>
            </a:r>
          </a:p>
          <a:p>
            <a:pPr fontAlgn="base"/>
            <a:r>
              <a:rPr lang="en-US" b="0" i="0">
                <a:effectLst/>
              </a:rPr>
              <a:t>3</a:t>
            </a:r>
            <a:r>
              <a:rPr lang="en-US" b="0" i="0" baseline="30000">
                <a:effectLst/>
              </a:rPr>
              <a:t>rd</a:t>
            </a:r>
            <a:r>
              <a:rPr lang="en-US" b="0" i="0">
                <a:effectLst/>
              </a:rPr>
              <a:t> eForms amendment not planned for before mid-2025</a:t>
            </a:r>
          </a:p>
          <a:p>
            <a:pPr fontAlgn="base"/>
            <a:r>
              <a:rPr lang="en-US"/>
              <a:t>New European Commission -&gt; revision of EU procurement directives!</a:t>
            </a:r>
          </a:p>
          <a:p>
            <a:pPr fontAlgn="base"/>
            <a:r>
              <a:rPr lang="en-US"/>
              <a:t>EXPP meeting today: evaluation of directives, sectoral files, Draghi report, strategic procurement</a:t>
            </a:r>
          </a:p>
          <a:p>
            <a:pPr fontAlgn="base"/>
            <a:r>
              <a:rPr lang="en-US" b="0" i="0">
                <a:effectLst/>
              </a:rPr>
              <a:t>Try to simplify but design for change…</a:t>
            </a: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932496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on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8" y="1805355"/>
            <a:ext cx="5695767" cy="4220796"/>
          </a:xfrm>
        </p:spPr>
        <p:txBody>
          <a:bodyPr>
            <a:normAutofit/>
          </a:bodyPr>
          <a:lstStyle/>
          <a:p>
            <a:pPr fontAlgn="base"/>
            <a:r>
              <a:rPr lang="fr-BE"/>
              <a:t>PPDS launched on 24 September:</a:t>
            </a:r>
          </a:p>
          <a:p>
            <a:pPr lvl="1" fontAlgn="base"/>
            <a:r>
              <a:rPr lang="fr-BE">
                <a:hlinkClick r:id="rId2"/>
              </a:rPr>
              <a:t>https://www.public-procurement-data-space.europa.eu/en</a:t>
            </a:r>
            <a:r>
              <a:rPr lang="fr-BE"/>
              <a:t> </a:t>
            </a:r>
          </a:p>
          <a:p>
            <a:pPr marL="180000" lvl="1" indent="0" fontAlgn="base">
              <a:buNone/>
            </a:pPr>
            <a:endParaRPr lang="fr-BE"/>
          </a:p>
          <a:p>
            <a:pPr fontAlgn="base"/>
            <a:r>
              <a:rPr lang="en-GB"/>
              <a:t>“TED-together” on 3</a:t>
            </a:r>
            <a:r>
              <a:rPr lang="en-GB" baseline="30000"/>
              <a:t>rd</a:t>
            </a:r>
            <a:r>
              <a:rPr lang="en-GB"/>
              <a:t> and 4</a:t>
            </a:r>
            <a:r>
              <a:rPr lang="en-GB" baseline="30000"/>
              <a:t>th</a:t>
            </a:r>
            <a:r>
              <a:rPr lang="en-GB"/>
              <a:t> December</a:t>
            </a:r>
          </a:p>
          <a:p>
            <a:pPr lvl="1" fontAlgn="base"/>
            <a:r>
              <a:rPr lang="en-GB"/>
              <a:t>Joint meeting of eSender, TED reuser, eProcurement ontology and ESPD communities </a:t>
            </a:r>
          </a:p>
          <a:p>
            <a:pPr lvl="1" fontAlgn="base"/>
            <a:r>
              <a:rPr lang="en-GB"/>
              <a:t>Hybrid in Luxembourg and online</a:t>
            </a:r>
          </a:p>
          <a:p>
            <a:pPr lvl="1" fontAlgn="base"/>
            <a:r>
              <a:rPr lang="en-GB"/>
              <a:t>Presentation from an eSender?</a:t>
            </a:r>
          </a:p>
          <a:p>
            <a:pPr lvl="1" fontAlgn="base"/>
            <a:endParaRPr lang="en-GB"/>
          </a:p>
          <a:p>
            <a:pPr fontAlgn="base"/>
            <a:r>
              <a:rPr lang="en-GB"/>
              <a:t>eNotices2 web usability study in Q4</a:t>
            </a:r>
          </a:p>
          <a:p>
            <a:pPr marL="180000" lvl="1" indent="0" fontAlgn="base">
              <a:buNone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5C245-B4E7-81AB-497E-89FD610E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95" y="1453146"/>
            <a:ext cx="4469364" cy="42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852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white background 2  -  Read-Only" id="{3256414E-8899-4D91-88B9-3858EDC5D164}" vid="{DA25D172-1672-4428-A6C4-D10A4A605E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8" ma:contentTypeDescription="Create a new document." ma:contentTypeScope="" ma:versionID="956d5f8765234da2ab89c569c8939b0c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3f62a9e9da6a7933472fab0d9a68c12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65F3BD-7ADA-47AC-A1C3-FC11966418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3E1D0D-2600-4CE9-A6A3-8CA33AAD4962}">
  <ds:schemaRefs>
    <ds:schemaRef ds:uri="96a7f24e-e0df-4592-b6e0-4a62e251a0e5"/>
    <ds:schemaRef ds:uri="cce4269c-1bca-4c47-bcbd-0ca0cb14aa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365862-B5DF-4681-8948-855656D70EA0}">
  <ds:schemaRefs>
    <ds:schemaRef ds:uri="3d8d2588-2ff6-4376-a3c5-8547bd6349de"/>
    <ds:schemaRef ds:uri="96a7f24e-e0df-4592-b6e0-4a62e251a0e5"/>
    <ds:schemaRef ds:uri="cce4269c-1bca-4c47-bcbd-0ca0cb14aa6e"/>
    <ds:schemaRef ds:uri="d1e01616-699f-498e-b9a8-85e81c47c5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 white background</Template>
  <TotalTime>0</TotalTime>
  <Words>817</Words>
  <Application>Microsoft Office PowerPoint</Application>
  <PresentationFormat>Widescreen</PresentationFormat>
  <Paragraphs>149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eFORMS business issues</vt:lpstr>
      <vt:lpstr>eForms business issues – autumn rain?</vt:lpstr>
      <vt:lpstr>SDK lifespans and deadlines</vt:lpstr>
      <vt:lpstr>SDK versions used by the 50 direct eSenders</vt:lpstr>
      <vt:lpstr>SDK upgrade to 1.12 or to 1.13?</vt:lpstr>
      <vt:lpstr>SDK 1.12 and 1.13 optional additions</vt:lpstr>
      <vt:lpstr>SDK 1.13 planning</vt:lpstr>
      <vt:lpstr>Why so many SDK versions?</vt:lpstr>
      <vt:lpstr>What’s on</vt:lpstr>
      <vt:lpstr>THANK YOU FOR YOUR ATTENTION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General OP Powerpoint presentation</dc:title>
  <dc:creator>FERRAND Karl (OP)</dc:creator>
  <cp:keywords/>
  <cp:lastModifiedBy>FERRAND Karl (OP)</cp:lastModifiedBy>
  <cp:revision>6</cp:revision>
  <dcterms:created xsi:type="dcterms:W3CDTF">2023-05-22T20:51:51Z</dcterms:created>
  <dcterms:modified xsi:type="dcterms:W3CDTF">2024-09-27T07:56:56Z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0x0101008BA6791DDFFC024DAA4136D92359EB10</vt:lpwstr>
  </property>
  <property fmtid="{D5CDD505-2E9C-101B-9397-08002B2CF9AE}" pid="3" name="Unit">
    <vt:lpwstr>13;#OP.B.2 - Multimedia and Publications|b60b1445-b671-47b6-b729-f0134ff23533</vt:lpwstr>
  </property>
  <property fmtid="{D5CDD505-2E9C-101B-9397-08002B2CF9AE}" pid="4" name="MSIP_Label_6bd9ddd1-4d20-43f6-abfa-fc3c07406f94_Name">
    <vt:lpwstr>Commission Use</vt:lpwstr>
  </property>
  <property fmtid="{D5CDD505-2E9C-101B-9397-08002B2CF9AE}" pid="5" name="URL">
    <vt:lpwstr/>
  </property>
  <property fmtid="{D5CDD505-2E9C-101B-9397-08002B2CF9AE}" pid="6" name="MSIP_Label_6bd9ddd1-4d20-43f6-abfa-fc3c07406f94_SetDate">
    <vt:lpwstr>2022-04-28T08:42:27Z</vt:lpwstr>
  </property>
  <property fmtid="{D5CDD505-2E9C-101B-9397-08002B2CF9AE}" pid="7" name="MSIP_Label_6bd9ddd1-4d20-43f6-abfa-fc3c07406f94_ActionId">
    <vt:lpwstr>c8e21a04-4ea1-47be-a3a1-8a28161194c0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Enabled">
    <vt:lpwstr>true</vt:lpwstr>
  </property>
  <property fmtid="{D5CDD505-2E9C-101B-9397-08002B2CF9AE}" pid="12" name="MediaServiceImageTags">
    <vt:lpwstr/>
  </property>
</Properties>
</file>