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  <p:sldMasterId id="2147483684" r:id="rId5"/>
  </p:sldMasterIdLst>
  <p:notesMasterIdLst>
    <p:notesMasterId r:id="rId26"/>
  </p:notesMasterIdLst>
  <p:sldIdLst>
    <p:sldId id="376" r:id="rId6"/>
    <p:sldId id="346" r:id="rId7"/>
    <p:sldId id="361" r:id="rId8"/>
    <p:sldId id="366" r:id="rId9"/>
    <p:sldId id="370" r:id="rId10"/>
    <p:sldId id="377" r:id="rId11"/>
    <p:sldId id="363" r:id="rId12"/>
    <p:sldId id="369" r:id="rId13"/>
    <p:sldId id="359" r:id="rId14"/>
    <p:sldId id="360" r:id="rId15"/>
    <p:sldId id="362" r:id="rId16"/>
    <p:sldId id="368" r:id="rId17"/>
    <p:sldId id="365" r:id="rId18"/>
    <p:sldId id="364" r:id="rId19"/>
    <p:sldId id="375" r:id="rId20"/>
    <p:sldId id="379" r:id="rId21"/>
    <p:sldId id="372" r:id="rId22"/>
    <p:sldId id="378" r:id="rId23"/>
    <p:sldId id="381" r:id="rId24"/>
    <p:sldId id="30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D76AA9-FB3F-43BE-AAA1-8D2386092F4D}">
          <p14:sldIdLst>
            <p14:sldId id="376"/>
            <p14:sldId id="346"/>
          </p14:sldIdLst>
        </p14:section>
        <p14:section name="SDK-2" id="{BAC01422-6C42-492F-A692-561B8777C54D}">
          <p14:sldIdLst>
            <p14:sldId id="361"/>
            <p14:sldId id="366"/>
            <p14:sldId id="370"/>
            <p14:sldId id="377"/>
          </p14:sldIdLst>
        </p14:section>
        <p14:section name="Recent Questions" id="{58477CDB-4578-4CA9-9E2F-9CA250B9E808}">
          <p14:sldIdLst>
            <p14:sldId id="363"/>
            <p14:sldId id="369"/>
            <p14:sldId id="359"/>
            <p14:sldId id="360"/>
            <p14:sldId id="362"/>
            <p14:sldId id="368"/>
          </p14:sldIdLst>
        </p14:section>
        <p14:section name="Tailoring" id="{2BE22A01-C4F8-40BF-BF53-1926066FA192}">
          <p14:sldIdLst>
            <p14:sldId id="365"/>
            <p14:sldId id="364"/>
            <p14:sldId id="375"/>
            <p14:sldId id="379"/>
          </p14:sldIdLst>
        </p14:section>
        <p14:section name="Contributing" id="{B4EA3F9F-B924-4A31-980B-8A021399DC35}">
          <p14:sldIdLst>
            <p14:sldId id="372"/>
            <p14:sldId id="378"/>
            <p14:sldId id="381"/>
          </p14:sldIdLst>
        </p14:section>
        <p14:section name="Outro" id="{245BC85E-4A53-40A9-AC47-81EE020E4FE4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1E8"/>
    <a:srgbClr val="C7CCF1"/>
    <a:srgbClr val="DFE2F7"/>
    <a:srgbClr val="CBD0F1"/>
    <a:srgbClr val="DEE1F6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689FD-9714-4736-B7BB-3620E2D80F53}" v="169" dt="2025-03-28T09:49:50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BE2E8-7C38-4B86-A346-160DB4DB1D5C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>
        <a:scene3d>
          <a:camera prst="perspectiveHeroicExtremeLeftFacing"/>
          <a:lightRig rig="threePt" dir="t"/>
        </a:scene3d>
      </dgm:spPr>
      <dgm:t>
        <a:bodyPr/>
        <a:lstStyle/>
        <a:p>
          <a:endParaRPr lang="en-IE"/>
        </a:p>
      </dgm:t>
    </dgm:pt>
    <dgm:pt modelId="{E7AA43C3-95EB-4D8C-B4B0-5BE172F3854A}">
      <dgm:prSet phldrT="[Text]"/>
      <dgm:spPr/>
      <dgm:t>
        <a:bodyPr/>
        <a:lstStyle/>
        <a:p>
          <a:r>
            <a:rPr lang="en-IE"/>
            <a:t>eForms SDK</a:t>
          </a:r>
        </a:p>
      </dgm:t>
    </dgm:pt>
    <dgm:pt modelId="{627CBFCF-1D08-464F-BB90-8C221145E79B}" type="parTrans" cxnId="{026E09D3-BEB7-454B-8A11-96D7B58AC270}">
      <dgm:prSet/>
      <dgm:spPr/>
      <dgm:t>
        <a:bodyPr/>
        <a:lstStyle/>
        <a:p>
          <a:endParaRPr lang="en-IE"/>
        </a:p>
      </dgm:t>
    </dgm:pt>
    <dgm:pt modelId="{00E982AF-A7DC-48DC-8C7A-5BF370D26F1D}" type="sibTrans" cxnId="{026E09D3-BEB7-454B-8A11-96D7B58AC270}">
      <dgm:prSet/>
      <dgm:spPr/>
      <dgm:t>
        <a:bodyPr/>
        <a:lstStyle/>
        <a:p>
          <a:endParaRPr lang="en-IE"/>
        </a:p>
      </dgm:t>
    </dgm:pt>
    <dgm:pt modelId="{F5666BEE-6E28-44D2-A455-5C9AB1E4CC73}">
      <dgm:prSet phldrT="[Text]"/>
      <dgm:spPr/>
      <dgm:t>
        <a:bodyPr/>
        <a:lstStyle/>
        <a:p>
          <a:r>
            <a:rPr lang="en-IE"/>
            <a:t>Tailoring Filter</a:t>
          </a:r>
        </a:p>
      </dgm:t>
    </dgm:pt>
    <dgm:pt modelId="{076CCCFA-AA0E-40C3-A577-BA779B4632ED}" type="parTrans" cxnId="{44717594-EC88-47F4-9823-93C38FF5686C}">
      <dgm:prSet/>
      <dgm:spPr/>
      <dgm:t>
        <a:bodyPr/>
        <a:lstStyle/>
        <a:p>
          <a:endParaRPr lang="en-IE"/>
        </a:p>
      </dgm:t>
    </dgm:pt>
    <dgm:pt modelId="{9125BFCA-B7D0-408A-A79E-43AB36E9B35A}" type="sibTrans" cxnId="{44717594-EC88-47F4-9823-93C38FF5686C}">
      <dgm:prSet/>
      <dgm:spPr/>
      <dgm:t>
        <a:bodyPr/>
        <a:lstStyle/>
        <a:p>
          <a:endParaRPr lang="en-IE"/>
        </a:p>
      </dgm:t>
    </dgm:pt>
    <dgm:pt modelId="{85942B85-D7DD-48D9-9EFA-C4AA7061DBE6}">
      <dgm:prSet phldrT="[Text]"/>
      <dgm:spPr/>
      <dgm:t>
        <a:bodyPr/>
        <a:lstStyle/>
        <a:p>
          <a:r>
            <a:rPr lang="en-IE"/>
            <a:t>Tailored SDK</a:t>
          </a:r>
        </a:p>
      </dgm:t>
    </dgm:pt>
    <dgm:pt modelId="{9B6BD0C4-6321-40C6-98DB-DC46C16C8179}" type="parTrans" cxnId="{7227BB32-7F1A-4672-B2A3-C1DFEAE95E14}">
      <dgm:prSet/>
      <dgm:spPr/>
      <dgm:t>
        <a:bodyPr/>
        <a:lstStyle/>
        <a:p>
          <a:endParaRPr lang="en-IE"/>
        </a:p>
      </dgm:t>
    </dgm:pt>
    <dgm:pt modelId="{48553296-1A77-4810-94CE-D702078BB0CF}" type="sibTrans" cxnId="{7227BB32-7F1A-4672-B2A3-C1DFEAE95E14}">
      <dgm:prSet/>
      <dgm:spPr/>
      <dgm:t>
        <a:bodyPr/>
        <a:lstStyle/>
        <a:p>
          <a:endParaRPr lang="en-IE"/>
        </a:p>
      </dgm:t>
    </dgm:pt>
    <dgm:pt modelId="{4D9E2EE0-A59C-4C4D-9821-C82867D6EDAA}" type="pres">
      <dgm:prSet presAssocID="{ACCBE2E8-7C38-4B86-A346-160DB4DB1D5C}" presName="outerComposite" presStyleCnt="0">
        <dgm:presLayoutVars>
          <dgm:chMax val="5"/>
          <dgm:dir/>
          <dgm:resizeHandles val="exact"/>
        </dgm:presLayoutVars>
      </dgm:prSet>
      <dgm:spPr/>
    </dgm:pt>
    <dgm:pt modelId="{7329B86A-72FF-4300-A565-A58C0D198190}" type="pres">
      <dgm:prSet presAssocID="{ACCBE2E8-7C38-4B86-A346-160DB4DB1D5C}" presName="dummyMaxCanvas" presStyleCnt="0">
        <dgm:presLayoutVars/>
      </dgm:prSet>
      <dgm:spPr/>
    </dgm:pt>
    <dgm:pt modelId="{883E0866-A223-4A94-8D02-0EE8ED80ABA5}" type="pres">
      <dgm:prSet presAssocID="{ACCBE2E8-7C38-4B86-A346-160DB4DB1D5C}" presName="ThreeNodes_1" presStyleLbl="node1" presStyleIdx="0" presStyleCnt="3">
        <dgm:presLayoutVars>
          <dgm:bulletEnabled val="1"/>
        </dgm:presLayoutVars>
      </dgm:prSet>
      <dgm:spPr/>
    </dgm:pt>
    <dgm:pt modelId="{9387A46E-3F6E-49CC-BDF1-74872E4F0124}" type="pres">
      <dgm:prSet presAssocID="{ACCBE2E8-7C38-4B86-A346-160DB4DB1D5C}" presName="ThreeNodes_2" presStyleLbl="node1" presStyleIdx="1" presStyleCnt="3">
        <dgm:presLayoutVars>
          <dgm:bulletEnabled val="1"/>
        </dgm:presLayoutVars>
      </dgm:prSet>
      <dgm:spPr/>
    </dgm:pt>
    <dgm:pt modelId="{95803D4C-9A66-4905-8FCB-A16028AE08B0}" type="pres">
      <dgm:prSet presAssocID="{ACCBE2E8-7C38-4B86-A346-160DB4DB1D5C}" presName="ThreeNodes_3" presStyleLbl="node1" presStyleIdx="2" presStyleCnt="3">
        <dgm:presLayoutVars>
          <dgm:bulletEnabled val="1"/>
        </dgm:presLayoutVars>
      </dgm:prSet>
      <dgm:spPr/>
    </dgm:pt>
    <dgm:pt modelId="{4420F415-40E2-43C8-B69F-709B5FAABF6A}" type="pres">
      <dgm:prSet presAssocID="{ACCBE2E8-7C38-4B86-A346-160DB4DB1D5C}" presName="ThreeConn_1-2" presStyleLbl="fgAccFollowNode1" presStyleIdx="0" presStyleCnt="2">
        <dgm:presLayoutVars>
          <dgm:bulletEnabled val="1"/>
        </dgm:presLayoutVars>
      </dgm:prSet>
      <dgm:spPr/>
    </dgm:pt>
    <dgm:pt modelId="{7273E0A8-6298-4632-991C-E5FAB48B1AD1}" type="pres">
      <dgm:prSet presAssocID="{ACCBE2E8-7C38-4B86-A346-160DB4DB1D5C}" presName="ThreeConn_2-3" presStyleLbl="fgAccFollowNode1" presStyleIdx="1" presStyleCnt="2">
        <dgm:presLayoutVars>
          <dgm:bulletEnabled val="1"/>
        </dgm:presLayoutVars>
      </dgm:prSet>
      <dgm:spPr/>
    </dgm:pt>
    <dgm:pt modelId="{BECDDCC5-9A21-4FF6-806E-498B995DE968}" type="pres">
      <dgm:prSet presAssocID="{ACCBE2E8-7C38-4B86-A346-160DB4DB1D5C}" presName="ThreeNodes_1_text" presStyleLbl="node1" presStyleIdx="2" presStyleCnt="3">
        <dgm:presLayoutVars>
          <dgm:bulletEnabled val="1"/>
        </dgm:presLayoutVars>
      </dgm:prSet>
      <dgm:spPr/>
    </dgm:pt>
    <dgm:pt modelId="{08405817-A922-4E94-B1D9-C2A1EBC8DCFD}" type="pres">
      <dgm:prSet presAssocID="{ACCBE2E8-7C38-4B86-A346-160DB4DB1D5C}" presName="ThreeNodes_2_text" presStyleLbl="node1" presStyleIdx="2" presStyleCnt="3">
        <dgm:presLayoutVars>
          <dgm:bulletEnabled val="1"/>
        </dgm:presLayoutVars>
      </dgm:prSet>
      <dgm:spPr/>
    </dgm:pt>
    <dgm:pt modelId="{786057D8-C576-44E7-9B70-DCE5883A0EB8}" type="pres">
      <dgm:prSet presAssocID="{ACCBE2E8-7C38-4B86-A346-160DB4DB1D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227BB32-7F1A-4672-B2A3-C1DFEAE95E14}" srcId="{ACCBE2E8-7C38-4B86-A346-160DB4DB1D5C}" destId="{85942B85-D7DD-48D9-9EFA-C4AA7061DBE6}" srcOrd="2" destOrd="0" parTransId="{9B6BD0C4-6321-40C6-98DB-DC46C16C8179}" sibTransId="{48553296-1A77-4810-94CE-D702078BB0CF}"/>
    <dgm:cxn modelId="{4A4FB45E-B91B-4D34-8AE7-BF5C84041B8E}" type="presOf" srcId="{9125BFCA-B7D0-408A-A79E-43AB36E9B35A}" destId="{7273E0A8-6298-4632-991C-E5FAB48B1AD1}" srcOrd="0" destOrd="0" presId="urn:microsoft.com/office/officeart/2005/8/layout/vProcess5"/>
    <dgm:cxn modelId="{4A091645-090B-4127-AA60-7FAE67CEBAAA}" type="presOf" srcId="{00E982AF-A7DC-48DC-8C7A-5BF370D26F1D}" destId="{4420F415-40E2-43C8-B69F-709B5FAABF6A}" srcOrd="0" destOrd="0" presId="urn:microsoft.com/office/officeart/2005/8/layout/vProcess5"/>
    <dgm:cxn modelId="{C80E8C73-121D-4678-9F65-6DEE8BCA5D0D}" type="presOf" srcId="{ACCBE2E8-7C38-4B86-A346-160DB4DB1D5C}" destId="{4D9E2EE0-A59C-4C4D-9821-C82867D6EDAA}" srcOrd="0" destOrd="0" presId="urn:microsoft.com/office/officeart/2005/8/layout/vProcess5"/>
    <dgm:cxn modelId="{21182890-DF24-4D1B-A1BE-931801FFF2FD}" type="presOf" srcId="{F5666BEE-6E28-44D2-A455-5C9AB1E4CC73}" destId="{08405817-A922-4E94-B1D9-C2A1EBC8DCFD}" srcOrd="1" destOrd="0" presId="urn:microsoft.com/office/officeart/2005/8/layout/vProcess5"/>
    <dgm:cxn modelId="{44717594-EC88-47F4-9823-93C38FF5686C}" srcId="{ACCBE2E8-7C38-4B86-A346-160DB4DB1D5C}" destId="{F5666BEE-6E28-44D2-A455-5C9AB1E4CC73}" srcOrd="1" destOrd="0" parTransId="{076CCCFA-AA0E-40C3-A577-BA779B4632ED}" sibTransId="{9125BFCA-B7D0-408A-A79E-43AB36E9B35A}"/>
    <dgm:cxn modelId="{506B22C5-B044-4AD8-963E-87A5494E27F7}" type="presOf" srcId="{F5666BEE-6E28-44D2-A455-5C9AB1E4CC73}" destId="{9387A46E-3F6E-49CC-BDF1-74872E4F0124}" srcOrd="0" destOrd="0" presId="urn:microsoft.com/office/officeart/2005/8/layout/vProcess5"/>
    <dgm:cxn modelId="{5B8F8DC9-F0E4-48AE-B9BE-DFE077668BA1}" type="presOf" srcId="{85942B85-D7DD-48D9-9EFA-C4AA7061DBE6}" destId="{786057D8-C576-44E7-9B70-DCE5883A0EB8}" srcOrd="1" destOrd="0" presId="urn:microsoft.com/office/officeart/2005/8/layout/vProcess5"/>
    <dgm:cxn modelId="{026E09D3-BEB7-454B-8A11-96D7B58AC270}" srcId="{ACCBE2E8-7C38-4B86-A346-160DB4DB1D5C}" destId="{E7AA43C3-95EB-4D8C-B4B0-5BE172F3854A}" srcOrd="0" destOrd="0" parTransId="{627CBFCF-1D08-464F-BB90-8C221145E79B}" sibTransId="{00E982AF-A7DC-48DC-8C7A-5BF370D26F1D}"/>
    <dgm:cxn modelId="{6D5CF9EB-D2F6-4D10-A94D-F550639927BA}" type="presOf" srcId="{85942B85-D7DD-48D9-9EFA-C4AA7061DBE6}" destId="{95803D4C-9A66-4905-8FCB-A16028AE08B0}" srcOrd="0" destOrd="0" presId="urn:microsoft.com/office/officeart/2005/8/layout/vProcess5"/>
    <dgm:cxn modelId="{5772A5F9-8542-4A16-BB27-5DF693CCC6C2}" type="presOf" srcId="{E7AA43C3-95EB-4D8C-B4B0-5BE172F3854A}" destId="{883E0866-A223-4A94-8D02-0EE8ED80ABA5}" srcOrd="0" destOrd="0" presId="urn:microsoft.com/office/officeart/2005/8/layout/vProcess5"/>
    <dgm:cxn modelId="{485A17FD-8C0E-4B45-8089-EAD5CB1A848E}" type="presOf" srcId="{E7AA43C3-95EB-4D8C-B4B0-5BE172F3854A}" destId="{BECDDCC5-9A21-4FF6-806E-498B995DE968}" srcOrd="1" destOrd="0" presId="urn:microsoft.com/office/officeart/2005/8/layout/vProcess5"/>
    <dgm:cxn modelId="{58F68493-BDB7-4998-8689-0335302B9BA0}" type="presParOf" srcId="{4D9E2EE0-A59C-4C4D-9821-C82867D6EDAA}" destId="{7329B86A-72FF-4300-A565-A58C0D198190}" srcOrd="0" destOrd="0" presId="urn:microsoft.com/office/officeart/2005/8/layout/vProcess5"/>
    <dgm:cxn modelId="{8AB7A000-6499-436C-B14E-D13EC6AD23FC}" type="presParOf" srcId="{4D9E2EE0-A59C-4C4D-9821-C82867D6EDAA}" destId="{883E0866-A223-4A94-8D02-0EE8ED80ABA5}" srcOrd="1" destOrd="0" presId="urn:microsoft.com/office/officeart/2005/8/layout/vProcess5"/>
    <dgm:cxn modelId="{F0E168F2-5DE3-42F2-ACA7-236771A72A3F}" type="presParOf" srcId="{4D9E2EE0-A59C-4C4D-9821-C82867D6EDAA}" destId="{9387A46E-3F6E-49CC-BDF1-74872E4F0124}" srcOrd="2" destOrd="0" presId="urn:microsoft.com/office/officeart/2005/8/layout/vProcess5"/>
    <dgm:cxn modelId="{73DA0096-D7E2-4F65-A053-111DF26BDE2E}" type="presParOf" srcId="{4D9E2EE0-A59C-4C4D-9821-C82867D6EDAA}" destId="{95803D4C-9A66-4905-8FCB-A16028AE08B0}" srcOrd="3" destOrd="0" presId="urn:microsoft.com/office/officeart/2005/8/layout/vProcess5"/>
    <dgm:cxn modelId="{074383D9-D711-4D44-A09B-6C88AD604531}" type="presParOf" srcId="{4D9E2EE0-A59C-4C4D-9821-C82867D6EDAA}" destId="{4420F415-40E2-43C8-B69F-709B5FAABF6A}" srcOrd="4" destOrd="0" presId="urn:microsoft.com/office/officeart/2005/8/layout/vProcess5"/>
    <dgm:cxn modelId="{7D6670B7-710C-4149-BE15-EDACF707DC81}" type="presParOf" srcId="{4D9E2EE0-A59C-4C4D-9821-C82867D6EDAA}" destId="{7273E0A8-6298-4632-991C-E5FAB48B1AD1}" srcOrd="5" destOrd="0" presId="urn:microsoft.com/office/officeart/2005/8/layout/vProcess5"/>
    <dgm:cxn modelId="{4BED0439-1EB5-454F-9E6E-E1720AAFD7C9}" type="presParOf" srcId="{4D9E2EE0-A59C-4C4D-9821-C82867D6EDAA}" destId="{BECDDCC5-9A21-4FF6-806E-498B995DE968}" srcOrd="6" destOrd="0" presId="urn:microsoft.com/office/officeart/2005/8/layout/vProcess5"/>
    <dgm:cxn modelId="{2D9BF101-F469-42DB-A6A8-2E6F644253D7}" type="presParOf" srcId="{4D9E2EE0-A59C-4C4D-9821-C82867D6EDAA}" destId="{08405817-A922-4E94-B1D9-C2A1EBC8DCFD}" srcOrd="7" destOrd="0" presId="urn:microsoft.com/office/officeart/2005/8/layout/vProcess5"/>
    <dgm:cxn modelId="{C006103B-6D65-4E96-9B60-FBD62C8BD58E}" type="presParOf" srcId="{4D9E2EE0-A59C-4C4D-9821-C82867D6EDAA}" destId="{786057D8-C576-44E7-9B70-DCE5883A0EB8}" srcOrd="8" destOrd="0" presId="urn:microsoft.com/office/officeart/2005/8/layout/vProcess5"/>
  </dgm:cxnLst>
  <dgm:bg/>
  <dgm:whole>
    <a:ln>
      <a:noFill/>
      <a:extLst>
        <a:ext uri="{C807C97D-BFC1-408E-A445-0C87EB9F89A2}">
          <ask:lineSketchStyleProps xmlns:ask="http://schemas.microsoft.com/office/drawing/2018/sketchyshapes">
            <ask:type>
              <ask:lineSketchCurve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7987C-796E-4DDD-A80E-661B30B8CFC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0BCA80A-220A-4D54-B26F-02A15E3ABAEB}">
      <dgm:prSet phldrT="[Text]" custT="1"/>
      <dgm:spPr/>
      <dgm:t>
        <a:bodyPr/>
        <a:lstStyle/>
        <a:p>
          <a:pPr algn="ctr">
            <a:buNone/>
          </a:pPr>
          <a:r>
            <a:rPr lang="en-IE" sz="4000"/>
            <a:t>2025</a:t>
          </a:r>
          <a:endParaRPr lang="en-IE" sz="2900"/>
        </a:p>
      </dgm:t>
    </dgm:pt>
    <dgm:pt modelId="{85DE2BAA-E47C-4062-899B-1C974A894C37}" type="parTrans" cxnId="{7455D23D-6D8C-49A1-82AA-656A03962DC8}">
      <dgm:prSet/>
      <dgm:spPr/>
      <dgm:t>
        <a:bodyPr/>
        <a:lstStyle/>
        <a:p>
          <a:endParaRPr lang="en-IE"/>
        </a:p>
      </dgm:t>
    </dgm:pt>
    <dgm:pt modelId="{3636A398-EE48-466F-8E10-836F12580C20}" type="sibTrans" cxnId="{7455D23D-6D8C-49A1-82AA-656A03962DC8}">
      <dgm:prSet/>
      <dgm:spPr/>
      <dgm:t>
        <a:bodyPr/>
        <a:lstStyle/>
        <a:p>
          <a:endParaRPr lang="en-IE"/>
        </a:p>
      </dgm:t>
    </dgm:pt>
    <dgm:pt modelId="{11C26869-5C73-4F29-9564-7127ECB4818E}">
      <dgm:prSet phldrT="[Text]" custT="1"/>
      <dgm:spPr/>
      <dgm:t>
        <a:bodyPr/>
        <a:lstStyle/>
        <a:p>
          <a:pPr algn="ctr">
            <a:buNone/>
          </a:pPr>
          <a:r>
            <a:rPr lang="en-IE" sz="4000"/>
            <a:t>2026</a:t>
          </a:r>
          <a:endParaRPr lang="en-IE" sz="3700"/>
        </a:p>
      </dgm:t>
    </dgm:pt>
    <dgm:pt modelId="{672E8B5B-1104-4377-AC0A-F04DEE6CC36F}" type="parTrans" cxnId="{96A60E27-B23B-4B0B-B5F6-9F0CF02480F8}">
      <dgm:prSet/>
      <dgm:spPr/>
      <dgm:t>
        <a:bodyPr/>
        <a:lstStyle/>
        <a:p>
          <a:endParaRPr lang="en-IE"/>
        </a:p>
      </dgm:t>
    </dgm:pt>
    <dgm:pt modelId="{E6FB4640-3419-4F34-877D-86C604BBF72A}" type="sibTrans" cxnId="{96A60E27-B23B-4B0B-B5F6-9F0CF02480F8}">
      <dgm:prSet/>
      <dgm:spPr/>
      <dgm:t>
        <a:bodyPr/>
        <a:lstStyle/>
        <a:p>
          <a:endParaRPr lang="en-IE"/>
        </a:p>
      </dgm:t>
    </dgm:pt>
    <dgm:pt modelId="{898D67AD-4BE0-444E-9DB5-798C4E6EB2E6}">
      <dgm:prSet phldrT="[Text]" custT="1"/>
      <dgm:spPr/>
      <dgm:t>
        <a:bodyPr/>
        <a:lstStyle/>
        <a:p>
          <a:pPr algn="ctr">
            <a:buNone/>
          </a:pPr>
          <a:r>
            <a:rPr lang="en-IE" sz="4000"/>
            <a:t>2027</a:t>
          </a:r>
        </a:p>
      </dgm:t>
    </dgm:pt>
    <dgm:pt modelId="{B0C98EA1-1DC9-4EEB-BE9B-90FAD65EE9CA}" type="parTrans" cxnId="{D5B2DCAB-3001-4A80-ADDD-A645E7A2AE8B}">
      <dgm:prSet/>
      <dgm:spPr/>
      <dgm:t>
        <a:bodyPr/>
        <a:lstStyle/>
        <a:p>
          <a:endParaRPr lang="en-IE"/>
        </a:p>
      </dgm:t>
    </dgm:pt>
    <dgm:pt modelId="{9DC2A8E6-B8C0-4726-B95B-19ACA9E51D8E}" type="sibTrans" cxnId="{D5B2DCAB-3001-4A80-ADDD-A645E7A2AE8B}">
      <dgm:prSet/>
      <dgm:spPr/>
      <dgm:t>
        <a:bodyPr/>
        <a:lstStyle/>
        <a:p>
          <a:endParaRPr lang="en-IE"/>
        </a:p>
      </dgm:t>
    </dgm:pt>
    <dgm:pt modelId="{5359F88F-EAA7-42FD-9550-6627F0AE7EB9}">
      <dgm:prSet phldrT="[Text]" custT="1"/>
      <dgm:spPr/>
      <dgm:t>
        <a:bodyPr/>
        <a:lstStyle/>
        <a:p>
          <a:pPr algn="ctr">
            <a:buNone/>
          </a:pPr>
          <a:r>
            <a:rPr lang="en-IE" sz="2000" i="0">
              <a:solidFill>
                <a:schemeClr val="accent2">
                  <a:lumMod val="75000"/>
                </a:schemeClr>
              </a:solidFill>
            </a:rPr>
            <a:t>Release SDK-2</a:t>
          </a:r>
        </a:p>
      </dgm:t>
    </dgm:pt>
    <dgm:pt modelId="{3BDAF421-9E90-4190-8A5B-1806F0461B98}" type="parTrans" cxnId="{DF4CAE96-D785-44C4-8D01-11579F855515}">
      <dgm:prSet/>
      <dgm:spPr/>
      <dgm:t>
        <a:bodyPr/>
        <a:lstStyle/>
        <a:p>
          <a:endParaRPr lang="en-IE"/>
        </a:p>
      </dgm:t>
    </dgm:pt>
    <dgm:pt modelId="{73096CD6-1272-4B6D-9F54-274524771F5B}" type="sibTrans" cxnId="{DF4CAE96-D785-44C4-8D01-11579F855515}">
      <dgm:prSet/>
      <dgm:spPr/>
      <dgm:t>
        <a:bodyPr/>
        <a:lstStyle/>
        <a:p>
          <a:endParaRPr lang="en-IE"/>
        </a:p>
      </dgm:t>
    </dgm:pt>
    <dgm:pt modelId="{C426326F-9437-407E-8DE1-7B67A67AB58B}">
      <dgm:prSet phldrT="[Text]" custT="1"/>
      <dgm:spPr/>
      <dgm:t>
        <a:bodyPr/>
        <a:lstStyle/>
        <a:p>
          <a:pPr algn="ctr">
            <a:buNone/>
          </a:pPr>
          <a:r>
            <a:rPr lang="en-IE" sz="2000" i="0">
              <a:solidFill>
                <a:schemeClr val="accent2">
                  <a:lumMod val="75000"/>
                </a:schemeClr>
              </a:solidFill>
            </a:rPr>
            <a:t>(focus on EFX)</a:t>
          </a:r>
        </a:p>
      </dgm:t>
    </dgm:pt>
    <dgm:pt modelId="{3AED8D85-D9C2-42DA-97B1-95204529C381}" type="parTrans" cxnId="{8BCDE7A7-66B0-4E1D-919E-C17249D549F6}">
      <dgm:prSet/>
      <dgm:spPr/>
      <dgm:t>
        <a:bodyPr/>
        <a:lstStyle/>
        <a:p>
          <a:endParaRPr lang="en-IE"/>
        </a:p>
      </dgm:t>
    </dgm:pt>
    <dgm:pt modelId="{3E0D1273-CC91-4A56-85D1-57C62DCD1515}" type="sibTrans" cxnId="{8BCDE7A7-66B0-4E1D-919E-C17249D549F6}">
      <dgm:prSet/>
      <dgm:spPr/>
      <dgm:t>
        <a:bodyPr/>
        <a:lstStyle/>
        <a:p>
          <a:endParaRPr lang="en-IE"/>
        </a:p>
      </dgm:t>
    </dgm:pt>
    <dgm:pt modelId="{7A6227C2-51E4-4F23-9942-3B1EDFDD2A6E}">
      <dgm:prSet phldrT="[Text]" custT="1"/>
      <dgm:spPr/>
      <dgm:t>
        <a:bodyPr/>
        <a:lstStyle/>
        <a:p>
          <a:pPr algn="ctr">
            <a:buNone/>
          </a:pPr>
          <a:r>
            <a:rPr lang="en-IE" sz="2000">
              <a:solidFill>
                <a:schemeClr val="accent2">
                  <a:lumMod val="75000"/>
                </a:schemeClr>
              </a:solidFill>
            </a:rPr>
            <a:t>Phase out SDK-1</a:t>
          </a:r>
        </a:p>
      </dgm:t>
    </dgm:pt>
    <dgm:pt modelId="{34BDF484-A23E-4DDF-8D44-624B23C8FC63}" type="parTrans" cxnId="{BA7332E4-4388-405B-9000-3C67BE46C06E}">
      <dgm:prSet/>
      <dgm:spPr/>
      <dgm:t>
        <a:bodyPr/>
        <a:lstStyle/>
        <a:p>
          <a:endParaRPr lang="en-IE"/>
        </a:p>
      </dgm:t>
    </dgm:pt>
    <dgm:pt modelId="{A5B44DA8-2B72-4BB6-804A-A281EDC7FF04}" type="sibTrans" cxnId="{BA7332E4-4388-405B-9000-3C67BE46C06E}">
      <dgm:prSet/>
      <dgm:spPr/>
      <dgm:t>
        <a:bodyPr/>
        <a:lstStyle/>
        <a:p>
          <a:endParaRPr lang="en-IE"/>
        </a:p>
      </dgm:t>
    </dgm:pt>
    <dgm:pt modelId="{B5D89AE8-D76A-4C71-BF2B-3F37AE82B686}">
      <dgm:prSet phldrT="[Text]" custT="1"/>
      <dgm:spPr/>
      <dgm:t>
        <a:bodyPr/>
        <a:lstStyle/>
        <a:p>
          <a:pPr algn="ctr">
            <a:buNone/>
          </a:pPr>
          <a:r>
            <a:rPr lang="en-IE" sz="2000">
              <a:solidFill>
                <a:schemeClr val="accent2">
                  <a:lumMod val="75000"/>
                </a:schemeClr>
              </a:solidFill>
            </a:rPr>
            <a:t>Release SDK-3</a:t>
          </a:r>
        </a:p>
      </dgm:t>
    </dgm:pt>
    <dgm:pt modelId="{79CABF02-8E70-4973-9A81-35EB9C6D78CD}" type="parTrans" cxnId="{E72E0B3B-0F97-48F9-A0CD-BE2B16186754}">
      <dgm:prSet/>
      <dgm:spPr/>
      <dgm:t>
        <a:bodyPr/>
        <a:lstStyle/>
        <a:p>
          <a:endParaRPr lang="en-IE"/>
        </a:p>
      </dgm:t>
    </dgm:pt>
    <dgm:pt modelId="{1629A473-8A54-46FB-AAE4-50B8F58BE3D0}" type="sibTrans" cxnId="{E72E0B3B-0F97-48F9-A0CD-BE2B16186754}">
      <dgm:prSet/>
      <dgm:spPr/>
      <dgm:t>
        <a:bodyPr/>
        <a:lstStyle/>
        <a:p>
          <a:endParaRPr lang="en-IE"/>
        </a:p>
      </dgm:t>
    </dgm:pt>
    <dgm:pt modelId="{48B868AB-FEEF-4463-95D5-754B7A1E3C9F}">
      <dgm:prSet custT="1"/>
      <dgm:spPr/>
      <dgm:t>
        <a:bodyPr/>
        <a:lstStyle/>
        <a:p>
          <a:pPr algn="ctr">
            <a:buNone/>
          </a:pPr>
          <a:r>
            <a:rPr lang="en-IE" sz="2000">
              <a:solidFill>
                <a:schemeClr val="accent2">
                  <a:lumMod val="75000"/>
                </a:schemeClr>
              </a:solidFill>
            </a:rPr>
            <a:t>(focus on tailoring)</a:t>
          </a:r>
        </a:p>
      </dgm:t>
    </dgm:pt>
    <dgm:pt modelId="{6BF29F21-2531-4764-A465-EC3160B7BB11}" type="parTrans" cxnId="{0FCFD226-5000-4F9E-82AA-FE478C462D28}">
      <dgm:prSet/>
      <dgm:spPr/>
      <dgm:t>
        <a:bodyPr/>
        <a:lstStyle/>
        <a:p>
          <a:endParaRPr lang="en-IE"/>
        </a:p>
      </dgm:t>
    </dgm:pt>
    <dgm:pt modelId="{4159C1AD-8BC6-408C-ACA1-FEB268883ADA}" type="sibTrans" cxnId="{0FCFD226-5000-4F9E-82AA-FE478C462D28}">
      <dgm:prSet/>
      <dgm:spPr/>
      <dgm:t>
        <a:bodyPr/>
        <a:lstStyle/>
        <a:p>
          <a:endParaRPr lang="en-IE"/>
        </a:p>
      </dgm:t>
    </dgm:pt>
    <dgm:pt modelId="{46402C0D-ECFE-4DF5-B4B1-DC9AD9A06F9B}" type="pres">
      <dgm:prSet presAssocID="{E887987C-796E-4DDD-A80E-661B30B8CFC6}" presName="Name0" presStyleCnt="0">
        <dgm:presLayoutVars>
          <dgm:dir/>
          <dgm:resizeHandles val="exact"/>
        </dgm:presLayoutVars>
      </dgm:prSet>
      <dgm:spPr/>
    </dgm:pt>
    <dgm:pt modelId="{FCB66C08-B34D-45ED-A2D1-D063BE2A2596}" type="pres">
      <dgm:prSet presAssocID="{E887987C-796E-4DDD-A80E-661B30B8CFC6}" presName="arrow" presStyleLbl="bgShp" presStyleIdx="0" presStyleCnt="1"/>
      <dgm:spPr/>
    </dgm:pt>
    <dgm:pt modelId="{8B6147E6-CCC1-4FA0-9732-6F88BEE6509B}" type="pres">
      <dgm:prSet presAssocID="{E887987C-796E-4DDD-A80E-661B30B8CFC6}" presName="points" presStyleCnt="0"/>
      <dgm:spPr/>
    </dgm:pt>
    <dgm:pt modelId="{10EBFE8A-453C-4A5F-A3AC-12F04CE8DE5C}" type="pres">
      <dgm:prSet presAssocID="{50BCA80A-220A-4D54-B26F-02A15E3ABAEB}" presName="compositeA" presStyleCnt="0"/>
      <dgm:spPr/>
    </dgm:pt>
    <dgm:pt modelId="{96D14496-8894-4483-9F09-3BCC383686AD}" type="pres">
      <dgm:prSet presAssocID="{50BCA80A-220A-4D54-B26F-02A15E3ABAEB}" presName="textA" presStyleLbl="revTx" presStyleIdx="0" presStyleCnt="3">
        <dgm:presLayoutVars>
          <dgm:bulletEnabled val="1"/>
        </dgm:presLayoutVars>
      </dgm:prSet>
      <dgm:spPr/>
    </dgm:pt>
    <dgm:pt modelId="{0E005E37-8700-43CD-B21F-BE93C1FC1880}" type="pres">
      <dgm:prSet presAssocID="{50BCA80A-220A-4D54-B26F-02A15E3ABAEB}" presName="circleA" presStyleLbl="node1" presStyleIdx="0" presStyleCnt="3"/>
      <dgm:spPr/>
    </dgm:pt>
    <dgm:pt modelId="{D13B4689-EBA4-4E4B-A526-7A6FFD32AB54}" type="pres">
      <dgm:prSet presAssocID="{50BCA80A-220A-4D54-B26F-02A15E3ABAEB}" presName="spaceA" presStyleCnt="0"/>
      <dgm:spPr/>
    </dgm:pt>
    <dgm:pt modelId="{C278BAAA-F8F8-4C58-9D62-9EF1D2E09148}" type="pres">
      <dgm:prSet presAssocID="{3636A398-EE48-466F-8E10-836F12580C20}" presName="space" presStyleCnt="0"/>
      <dgm:spPr/>
    </dgm:pt>
    <dgm:pt modelId="{5FB3D823-6261-4F6E-A0C1-1329AFFFC3B0}" type="pres">
      <dgm:prSet presAssocID="{11C26869-5C73-4F29-9564-7127ECB4818E}" presName="compositeB" presStyleCnt="0"/>
      <dgm:spPr/>
    </dgm:pt>
    <dgm:pt modelId="{75BAEC0E-1AF0-4CCB-85B3-E0499F8FEC50}" type="pres">
      <dgm:prSet presAssocID="{11C26869-5C73-4F29-9564-7127ECB4818E}" presName="textB" presStyleLbl="revTx" presStyleIdx="1" presStyleCnt="3">
        <dgm:presLayoutVars>
          <dgm:bulletEnabled val="1"/>
        </dgm:presLayoutVars>
      </dgm:prSet>
      <dgm:spPr/>
    </dgm:pt>
    <dgm:pt modelId="{D9E14906-FC38-43EE-9F86-76B1B4658189}" type="pres">
      <dgm:prSet presAssocID="{11C26869-5C73-4F29-9564-7127ECB4818E}" presName="circleB" presStyleLbl="node1" presStyleIdx="1" presStyleCnt="3"/>
      <dgm:spPr/>
    </dgm:pt>
    <dgm:pt modelId="{0F251E9E-3A9B-4FDD-96ED-E41EC25A767A}" type="pres">
      <dgm:prSet presAssocID="{11C26869-5C73-4F29-9564-7127ECB4818E}" presName="spaceB" presStyleCnt="0"/>
      <dgm:spPr/>
    </dgm:pt>
    <dgm:pt modelId="{9DC27BD7-35B5-4600-BD2F-7D44E030A10B}" type="pres">
      <dgm:prSet presAssocID="{E6FB4640-3419-4F34-877D-86C604BBF72A}" presName="space" presStyleCnt="0"/>
      <dgm:spPr/>
    </dgm:pt>
    <dgm:pt modelId="{94420458-A4AB-4A5B-A10D-0B44FE4850E3}" type="pres">
      <dgm:prSet presAssocID="{898D67AD-4BE0-444E-9DB5-798C4E6EB2E6}" presName="compositeA" presStyleCnt="0"/>
      <dgm:spPr/>
    </dgm:pt>
    <dgm:pt modelId="{58A48535-B17A-4323-89E1-AE4F3EEC7DB1}" type="pres">
      <dgm:prSet presAssocID="{898D67AD-4BE0-444E-9DB5-798C4E6EB2E6}" presName="textA" presStyleLbl="revTx" presStyleIdx="2" presStyleCnt="3">
        <dgm:presLayoutVars>
          <dgm:bulletEnabled val="1"/>
        </dgm:presLayoutVars>
      </dgm:prSet>
      <dgm:spPr/>
    </dgm:pt>
    <dgm:pt modelId="{1171F391-BD2B-4394-AE8D-475A257A4053}" type="pres">
      <dgm:prSet presAssocID="{898D67AD-4BE0-444E-9DB5-798C4E6EB2E6}" presName="circleA" presStyleLbl="node1" presStyleIdx="2" presStyleCnt="3"/>
      <dgm:spPr/>
    </dgm:pt>
    <dgm:pt modelId="{E74221B9-B1B7-4F80-91EC-9678265AEF52}" type="pres">
      <dgm:prSet presAssocID="{898D67AD-4BE0-444E-9DB5-798C4E6EB2E6}" presName="spaceA" presStyleCnt="0"/>
      <dgm:spPr/>
    </dgm:pt>
  </dgm:ptLst>
  <dgm:cxnLst>
    <dgm:cxn modelId="{0FCFD226-5000-4F9E-82AA-FE478C462D28}" srcId="{898D67AD-4BE0-444E-9DB5-798C4E6EB2E6}" destId="{48B868AB-FEEF-4463-95D5-754B7A1E3C9F}" srcOrd="1" destOrd="0" parTransId="{6BF29F21-2531-4764-A465-EC3160B7BB11}" sibTransId="{4159C1AD-8BC6-408C-ACA1-FEB268883ADA}"/>
    <dgm:cxn modelId="{96A60E27-B23B-4B0B-B5F6-9F0CF02480F8}" srcId="{E887987C-796E-4DDD-A80E-661B30B8CFC6}" destId="{11C26869-5C73-4F29-9564-7127ECB4818E}" srcOrd="1" destOrd="0" parTransId="{672E8B5B-1104-4377-AC0A-F04DEE6CC36F}" sibTransId="{E6FB4640-3419-4F34-877D-86C604BBF72A}"/>
    <dgm:cxn modelId="{E72E0B3B-0F97-48F9-A0CD-BE2B16186754}" srcId="{898D67AD-4BE0-444E-9DB5-798C4E6EB2E6}" destId="{B5D89AE8-D76A-4C71-BF2B-3F37AE82B686}" srcOrd="0" destOrd="0" parTransId="{79CABF02-8E70-4973-9A81-35EB9C6D78CD}" sibTransId="{1629A473-8A54-46FB-AAE4-50B8F58BE3D0}"/>
    <dgm:cxn modelId="{7455D23D-6D8C-49A1-82AA-656A03962DC8}" srcId="{E887987C-796E-4DDD-A80E-661B30B8CFC6}" destId="{50BCA80A-220A-4D54-B26F-02A15E3ABAEB}" srcOrd="0" destOrd="0" parTransId="{85DE2BAA-E47C-4062-899B-1C974A894C37}" sibTransId="{3636A398-EE48-466F-8E10-836F12580C20}"/>
    <dgm:cxn modelId="{43C74E61-022F-4794-ABB4-DD78F96B20AB}" type="presOf" srcId="{11C26869-5C73-4F29-9564-7127ECB4818E}" destId="{75BAEC0E-1AF0-4CCB-85B3-E0499F8FEC50}" srcOrd="0" destOrd="0" presId="urn:microsoft.com/office/officeart/2005/8/layout/hProcess11"/>
    <dgm:cxn modelId="{E235E568-FBA1-449C-A103-36C96B5ED60C}" type="presOf" srcId="{7A6227C2-51E4-4F23-9942-3B1EDFDD2A6E}" destId="{75BAEC0E-1AF0-4CCB-85B3-E0499F8FEC50}" srcOrd="0" destOrd="1" presId="urn:microsoft.com/office/officeart/2005/8/layout/hProcess11"/>
    <dgm:cxn modelId="{E46A6F50-3470-4093-A211-ACB7A473541A}" type="presOf" srcId="{5359F88F-EAA7-42FD-9550-6627F0AE7EB9}" destId="{96D14496-8894-4483-9F09-3BCC383686AD}" srcOrd="0" destOrd="1" presId="urn:microsoft.com/office/officeart/2005/8/layout/hProcess11"/>
    <dgm:cxn modelId="{765E0972-5E4A-4B87-A102-F971980DDC67}" type="presOf" srcId="{48B868AB-FEEF-4463-95D5-754B7A1E3C9F}" destId="{58A48535-B17A-4323-89E1-AE4F3EEC7DB1}" srcOrd="0" destOrd="2" presId="urn:microsoft.com/office/officeart/2005/8/layout/hProcess11"/>
    <dgm:cxn modelId="{DF4CAE96-D785-44C4-8D01-11579F855515}" srcId="{50BCA80A-220A-4D54-B26F-02A15E3ABAEB}" destId="{5359F88F-EAA7-42FD-9550-6627F0AE7EB9}" srcOrd="0" destOrd="0" parTransId="{3BDAF421-9E90-4190-8A5B-1806F0461B98}" sibTransId="{73096CD6-1272-4B6D-9F54-274524771F5B}"/>
    <dgm:cxn modelId="{2DBA1EA0-FE1D-4928-BE77-65E48B3272F9}" type="presOf" srcId="{B5D89AE8-D76A-4C71-BF2B-3F37AE82B686}" destId="{58A48535-B17A-4323-89E1-AE4F3EEC7DB1}" srcOrd="0" destOrd="1" presId="urn:microsoft.com/office/officeart/2005/8/layout/hProcess11"/>
    <dgm:cxn modelId="{8BCDE7A7-66B0-4E1D-919E-C17249D549F6}" srcId="{50BCA80A-220A-4D54-B26F-02A15E3ABAEB}" destId="{C426326F-9437-407E-8DE1-7B67A67AB58B}" srcOrd="1" destOrd="0" parTransId="{3AED8D85-D9C2-42DA-97B1-95204529C381}" sibTransId="{3E0D1273-CC91-4A56-85D1-57C62DCD1515}"/>
    <dgm:cxn modelId="{0E9C11AA-4F8A-41F0-AA03-50F792FFCE93}" type="presOf" srcId="{E887987C-796E-4DDD-A80E-661B30B8CFC6}" destId="{46402C0D-ECFE-4DF5-B4B1-DC9AD9A06F9B}" srcOrd="0" destOrd="0" presId="urn:microsoft.com/office/officeart/2005/8/layout/hProcess11"/>
    <dgm:cxn modelId="{D5B2DCAB-3001-4A80-ADDD-A645E7A2AE8B}" srcId="{E887987C-796E-4DDD-A80E-661B30B8CFC6}" destId="{898D67AD-4BE0-444E-9DB5-798C4E6EB2E6}" srcOrd="2" destOrd="0" parTransId="{B0C98EA1-1DC9-4EEB-BE9B-90FAD65EE9CA}" sibTransId="{9DC2A8E6-B8C0-4726-B95B-19ACA9E51D8E}"/>
    <dgm:cxn modelId="{774404C3-72AF-4E10-B670-E681948C46D6}" type="presOf" srcId="{898D67AD-4BE0-444E-9DB5-798C4E6EB2E6}" destId="{58A48535-B17A-4323-89E1-AE4F3EEC7DB1}" srcOrd="0" destOrd="0" presId="urn:microsoft.com/office/officeart/2005/8/layout/hProcess11"/>
    <dgm:cxn modelId="{BA7332E4-4388-405B-9000-3C67BE46C06E}" srcId="{11C26869-5C73-4F29-9564-7127ECB4818E}" destId="{7A6227C2-51E4-4F23-9942-3B1EDFDD2A6E}" srcOrd="0" destOrd="0" parTransId="{34BDF484-A23E-4DDF-8D44-624B23C8FC63}" sibTransId="{A5B44DA8-2B72-4BB6-804A-A281EDC7FF04}"/>
    <dgm:cxn modelId="{089021E9-08DE-47F4-B741-50B897DFCA43}" type="presOf" srcId="{C426326F-9437-407E-8DE1-7B67A67AB58B}" destId="{96D14496-8894-4483-9F09-3BCC383686AD}" srcOrd="0" destOrd="2" presId="urn:microsoft.com/office/officeart/2005/8/layout/hProcess11"/>
    <dgm:cxn modelId="{1C3017FE-771D-48E5-BBAB-1846ABA4EFC8}" type="presOf" srcId="{50BCA80A-220A-4D54-B26F-02A15E3ABAEB}" destId="{96D14496-8894-4483-9F09-3BCC383686AD}" srcOrd="0" destOrd="0" presId="urn:microsoft.com/office/officeart/2005/8/layout/hProcess11"/>
    <dgm:cxn modelId="{1B3ABAB2-0060-42C0-9362-35437D095B9A}" type="presParOf" srcId="{46402C0D-ECFE-4DF5-B4B1-DC9AD9A06F9B}" destId="{FCB66C08-B34D-45ED-A2D1-D063BE2A2596}" srcOrd="0" destOrd="0" presId="urn:microsoft.com/office/officeart/2005/8/layout/hProcess11"/>
    <dgm:cxn modelId="{7FB14509-E247-43BF-B670-080B74EAFB93}" type="presParOf" srcId="{46402C0D-ECFE-4DF5-B4B1-DC9AD9A06F9B}" destId="{8B6147E6-CCC1-4FA0-9732-6F88BEE6509B}" srcOrd="1" destOrd="0" presId="urn:microsoft.com/office/officeart/2005/8/layout/hProcess11"/>
    <dgm:cxn modelId="{0EA83858-4767-4F3D-9667-E459D70AACD2}" type="presParOf" srcId="{8B6147E6-CCC1-4FA0-9732-6F88BEE6509B}" destId="{10EBFE8A-453C-4A5F-A3AC-12F04CE8DE5C}" srcOrd="0" destOrd="0" presId="urn:microsoft.com/office/officeart/2005/8/layout/hProcess11"/>
    <dgm:cxn modelId="{B9EA4053-03AE-4D97-8EC6-F3C50AD95638}" type="presParOf" srcId="{10EBFE8A-453C-4A5F-A3AC-12F04CE8DE5C}" destId="{96D14496-8894-4483-9F09-3BCC383686AD}" srcOrd="0" destOrd="0" presId="urn:microsoft.com/office/officeart/2005/8/layout/hProcess11"/>
    <dgm:cxn modelId="{42F2B40E-1CEE-421A-B07F-8D33BC3FDB0A}" type="presParOf" srcId="{10EBFE8A-453C-4A5F-A3AC-12F04CE8DE5C}" destId="{0E005E37-8700-43CD-B21F-BE93C1FC1880}" srcOrd="1" destOrd="0" presId="urn:microsoft.com/office/officeart/2005/8/layout/hProcess11"/>
    <dgm:cxn modelId="{A0020734-AD5F-4030-9816-DD83A66DCB3C}" type="presParOf" srcId="{10EBFE8A-453C-4A5F-A3AC-12F04CE8DE5C}" destId="{D13B4689-EBA4-4E4B-A526-7A6FFD32AB54}" srcOrd="2" destOrd="0" presId="urn:microsoft.com/office/officeart/2005/8/layout/hProcess11"/>
    <dgm:cxn modelId="{820B19B5-E5CC-40C5-B18E-C9D5A2FCF614}" type="presParOf" srcId="{8B6147E6-CCC1-4FA0-9732-6F88BEE6509B}" destId="{C278BAAA-F8F8-4C58-9D62-9EF1D2E09148}" srcOrd="1" destOrd="0" presId="urn:microsoft.com/office/officeart/2005/8/layout/hProcess11"/>
    <dgm:cxn modelId="{DB968D14-73BB-4993-B8AF-65B2649A8118}" type="presParOf" srcId="{8B6147E6-CCC1-4FA0-9732-6F88BEE6509B}" destId="{5FB3D823-6261-4F6E-A0C1-1329AFFFC3B0}" srcOrd="2" destOrd="0" presId="urn:microsoft.com/office/officeart/2005/8/layout/hProcess11"/>
    <dgm:cxn modelId="{08BDB7EA-BC3F-4B7C-96FD-65EC68FE31B2}" type="presParOf" srcId="{5FB3D823-6261-4F6E-A0C1-1329AFFFC3B0}" destId="{75BAEC0E-1AF0-4CCB-85B3-E0499F8FEC50}" srcOrd="0" destOrd="0" presId="urn:microsoft.com/office/officeart/2005/8/layout/hProcess11"/>
    <dgm:cxn modelId="{8A870674-4AE5-4CBA-BC54-FBDB942D0AA4}" type="presParOf" srcId="{5FB3D823-6261-4F6E-A0C1-1329AFFFC3B0}" destId="{D9E14906-FC38-43EE-9F86-76B1B4658189}" srcOrd="1" destOrd="0" presId="urn:microsoft.com/office/officeart/2005/8/layout/hProcess11"/>
    <dgm:cxn modelId="{EA123E34-15B2-446F-B15D-38D059096B63}" type="presParOf" srcId="{5FB3D823-6261-4F6E-A0C1-1329AFFFC3B0}" destId="{0F251E9E-3A9B-4FDD-96ED-E41EC25A767A}" srcOrd="2" destOrd="0" presId="urn:microsoft.com/office/officeart/2005/8/layout/hProcess11"/>
    <dgm:cxn modelId="{9BE0525A-58FD-475C-A5AF-7647B27BA733}" type="presParOf" srcId="{8B6147E6-CCC1-4FA0-9732-6F88BEE6509B}" destId="{9DC27BD7-35B5-4600-BD2F-7D44E030A10B}" srcOrd="3" destOrd="0" presId="urn:microsoft.com/office/officeart/2005/8/layout/hProcess11"/>
    <dgm:cxn modelId="{0E84611E-7CEC-44AF-8A8E-847AE24CE7E1}" type="presParOf" srcId="{8B6147E6-CCC1-4FA0-9732-6F88BEE6509B}" destId="{94420458-A4AB-4A5B-A10D-0B44FE4850E3}" srcOrd="4" destOrd="0" presId="urn:microsoft.com/office/officeart/2005/8/layout/hProcess11"/>
    <dgm:cxn modelId="{0E8861E4-DB44-48F4-A4A8-39C2ED96563F}" type="presParOf" srcId="{94420458-A4AB-4A5B-A10D-0B44FE4850E3}" destId="{58A48535-B17A-4323-89E1-AE4F3EEC7DB1}" srcOrd="0" destOrd="0" presId="urn:microsoft.com/office/officeart/2005/8/layout/hProcess11"/>
    <dgm:cxn modelId="{1FD0D4E4-3C56-4033-9D02-45920EE06054}" type="presParOf" srcId="{94420458-A4AB-4A5B-A10D-0B44FE4850E3}" destId="{1171F391-BD2B-4394-AE8D-475A257A4053}" srcOrd="1" destOrd="0" presId="urn:microsoft.com/office/officeart/2005/8/layout/hProcess11"/>
    <dgm:cxn modelId="{39625C87-1D25-442B-A31C-D9E362DC051F}" type="presParOf" srcId="{94420458-A4AB-4A5B-A10D-0B44FE4850E3}" destId="{E74221B9-B1B7-4F80-91EC-9678265AEF5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0866-A223-4A94-8D02-0EE8ED80ABA5}">
      <dsp:nvSpPr>
        <dsp:cNvPr id="0" name=""/>
        <dsp:cNvSpPr/>
      </dsp:nvSpPr>
      <dsp:spPr>
        <a:xfrm>
          <a:off x="0" y="0"/>
          <a:ext cx="5585588" cy="15409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900" kern="1200"/>
            <a:t>eForms SDK</a:t>
          </a:r>
        </a:p>
      </dsp:txBody>
      <dsp:txXfrm>
        <a:off x="45132" y="45132"/>
        <a:ext cx="3922820" cy="1450651"/>
      </dsp:txXfrm>
    </dsp:sp>
    <dsp:sp modelId="{9387A46E-3F6E-49CC-BDF1-74872E4F0124}">
      <dsp:nvSpPr>
        <dsp:cNvPr id="0" name=""/>
        <dsp:cNvSpPr/>
      </dsp:nvSpPr>
      <dsp:spPr>
        <a:xfrm>
          <a:off x="492846" y="1797734"/>
          <a:ext cx="5585588" cy="15409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900" kern="1200"/>
            <a:t>Tailoring Filter</a:t>
          </a:r>
        </a:p>
      </dsp:txBody>
      <dsp:txXfrm>
        <a:off x="537978" y="1842866"/>
        <a:ext cx="4000883" cy="1450651"/>
      </dsp:txXfrm>
    </dsp:sp>
    <dsp:sp modelId="{95803D4C-9A66-4905-8FCB-A16028AE08B0}">
      <dsp:nvSpPr>
        <dsp:cNvPr id="0" name=""/>
        <dsp:cNvSpPr/>
      </dsp:nvSpPr>
      <dsp:spPr>
        <a:xfrm>
          <a:off x="985692" y="3595468"/>
          <a:ext cx="5585588" cy="15409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900" kern="1200"/>
            <a:t>Tailored SDK</a:t>
          </a:r>
        </a:p>
      </dsp:txBody>
      <dsp:txXfrm>
        <a:off x="1030824" y="3640600"/>
        <a:ext cx="4000883" cy="1450651"/>
      </dsp:txXfrm>
    </dsp:sp>
    <dsp:sp modelId="{4420F415-40E2-43C8-B69F-709B5FAABF6A}">
      <dsp:nvSpPr>
        <dsp:cNvPr id="0" name=""/>
        <dsp:cNvSpPr/>
      </dsp:nvSpPr>
      <dsp:spPr>
        <a:xfrm>
          <a:off x="4583993" y="1168527"/>
          <a:ext cx="1001594" cy="10015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600" kern="1200"/>
        </a:p>
      </dsp:txBody>
      <dsp:txXfrm>
        <a:off x="4809352" y="1168527"/>
        <a:ext cx="550876" cy="753699"/>
      </dsp:txXfrm>
    </dsp:sp>
    <dsp:sp modelId="{7273E0A8-6298-4632-991C-E5FAB48B1AD1}">
      <dsp:nvSpPr>
        <dsp:cNvPr id="0" name=""/>
        <dsp:cNvSpPr/>
      </dsp:nvSpPr>
      <dsp:spPr>
        <a:xfrm>
          <a:off x="5076840" y="2955988"/>
          <a:ext cx="1001594" cy="10015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600" kern="1200"/>
        </a:p>
      </dsp:txBody>
      <dsp:txXfrm>
        <a:off x="5302199" y="2955988"/>
        <a:ext cx="550876" cy="75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66C08-B34D-45ED-A2D1-D063BE2A2596}">
      <dsp:nvSpPr>
        <dsp:cNvPr id="0" name=""/>
        <dsp:cNvSpPr/>
      </dsp:nvSpPr>
      <dsp:spPr>
        <a:xfrm>
          <a:off x="0" y="1266348"/>
          <a:ext cx="10498138" cy="168846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14496-8894-4483-9F09-3BCC383686AD}">
      <dsp:nvSpPr>
        <dsp:cNvPr id="0" name=""/>
        <dsp:cNvSpPr/>
      </dsp:nvSpPr>
      <dsp:spPr>
        <a:xfrm>
          <a:off x="4613" y="0"/>
          <a:ext cx="3044870" cy="168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1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000" kern="1200"/>
            <a:t>2025</a:t>
          </a:r>
          <a:endParaRPr lang="en-IE" sz="2900" kern="120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000" i="0" kern="1200">
              <a:solidFill>
                <a:schemeClr val="accent2">
                  <a:lumMod val="75000"/>
                </a:schemeClr>
              </a:solidFill>
            </a:rPr>
            <a:t>Release SDK-2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000" i="0" kern="1200">
              <a:solidFill>
                <a:schemeClr val="accent2">
                  <a:lumMod val="75000"/>
                </a:schemeClr>
              </a:solidFill>
            </a:rPr>
            <a:t>(focus on EFX)</a:t>
          </a:r>
        </a:p>
      </dsp:txBody>
      <dsp:txXfrm>
        <a:off x="4613" y="0"/>
        <a:ext cx="3044870" cy="1688464"/>
      </dsp:txXfrm>
    </dsp:sp>
    <dsp:sp modelId="{0E005E37-8700-43CD-B21F-BE93C1FC1880}">
      <dsp:nvSpPr>
        <dsp:cNvPr id="0" name=""/>
        <dsp:cNvSpPr/>
      </dsp:nvSpPr>
      <dsp:spPr>
        <a:xfrm>
          <a:off x="1315990" y="1899522"/>
          <a:ext cx="422116" cy="422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AEC0E-1AF0-4CCB-85B3-E0499F8FEC50}">
      <dsp:nvSpPr>
        <dsp:cNvPr id="0" name=""/>
        <dsp:cNvSpPr/>
      </dsp:nvSpPr>
      <dsp:spPr>
        <a:xfrm>
          <a:off x="3201727" y="2532697"/>
          <a:ext cx="3044870" cy="168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1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000" kern="1200"/>
            <a:t>2026</a:t>
          </a:r>
          <a:endParaRPr lang="en-IE" sz="3700" kern="120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000" kern="1200">
              <a:solidFill>
                <a:schemeClr val="accent2">
                  <a:lumMod val="75000"/>
                </a:schemeClr>
              </a:solidFill>
            </a:rPr>
            <a:t>Phase out SDK-1</a:t>
          </a:r>
        </a:p>
      </dsp:txBody>
      <dsp:txXfrm>
        <a:off x="3201727" y="2532697"/>
        <a:ext cx="3044870" cy="1688464"/>
      </dsp:txXfrm>
    </dsp:sp>
    <dsp:sp modelId="{D9E14906-FC38-43EE-9F86-76B1B4658189}">
      <dsp:nvSpPr>
        <dsp:cNvPr id="0" name=""/>
        <dsp:cNvSpPr/>
      </dsp:nvSpPr>
      <dsp:spPr>
        <a:xfrm>
          <a:off x="4513104" y="1899522"/>
          <a:ext cx="422116" cy="422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48535-B17A-4323-89E1-AE4F3EEC7DB1}">
      <dsp:nvSpPr>
        <dsp:cNvPr id="0" name=""/>
        <dsp:cNvSpPr/>
      </dsp:nvSpPr>
      <dsp:spPr>
        <a:xfrm>
          <a:off x="6398840" y="0"/>
          <a:ext cx="3044870" cy="168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1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000" kern="1200"/>
            <a:t>2027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000" kern="1200">
              <a:solidFill>
                <a:schemeClr val="accent2">
                  <a:lumMod val="75000"/>
                </a:schemeClr>
              </a:solidFill>
            </a:rPr>
            <a:t>Release SDK-3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000" kern="1200">
              <a:solidFill>
                <a:schemeClr val="accent2">
                  <a:lumMod val="75000"/>
                </a:schemeClr>
              </a:solidFill>
            </a:rPr>
            <a:t>(focus on tailoring)</a:t>
          </a:r>
        </a:p>
      </dsp:txBody>
      <dsp:txXfrm>
        <a:off x="6398840" y="0"/>
        <a:ext cx="3044870" cy="1688464"/>
      </dsp:txXfrm>
    </dsp:sp>
    <dsp:sp modelId="{1171F391-BD2B-4394-AE8D-475A257A4053}">
      <dsp:nvSpPr>
        <dsp:cNvPr id="0" name=""/>
        <dsp:cNvSpPr/>
      </dsp:nvSpPr>
      <dsp:spPr>
        <a:xfrm>
          <a:off x="7710217" y="1899522"/>
          <a:ext cx="422116" cy="422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EDDC-FF65-49CF-A899-9060358C93A8}" type="datetimeFigureOut">
              <a:rPr lang="en-IE" smtClean="0"/>
              <a:t>28/03/2025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0095-E1D8-4FAE-A535-4F194BD76B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1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607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272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103692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83367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581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4003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30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347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4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4905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236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03/28/2025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64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2291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D66D3-D254-E80A-E597-4F9FA877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51156-A4E7-4140-F94E-220DD8B5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EF9-41F0-33DF-8F17-0782141B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567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667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331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565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94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03/28/2025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878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03/28/2025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29B0B2-626A-E4BF-0DB3-7E72529BB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EFORMS SDK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C2AA60-F9B4-E76F-F529-C1904B415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 fontAlgn="base"/>
            <a:r>
              <a:rPr lang="fr-FR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eSender workshop – 28 March 2025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r-FR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Ioannis Rousochatzakis – Publications Office of the </a:t>
            </a:r>
            <a:r>
              <a:rPr lang="en-IE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European</a:t>
            </a:r>
            <a:r>
              <a:rPr lang="fr-FR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Union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0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F73CCA-AE38-0B86-8A65-1E7778D0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By the way…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4F2E13-AA67-9088-3CA7-6198164A10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16350" y="707418"/>
            <a:ext cx="9668097" cy="5443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48BE468-450B-DA7B-F31F-C281A2C19015}"/>
              </a:ext>
            </a:extLst>
          </p:cNvPr>
          <p:cNvSpPr/>
          <p:nvPr/>
        </p:nvSpPr>
        <p:spPr>
          <a:xfrm>
            <a:off x="3846443" y="3349487"/>
            <a:ext cx="3319670" cy="1757533"/>
          </a:xfrm>
          <a:custGeom>
            <a:avLst/>
            <a:gdLst>
              <a:gd name="connsiteX0" fmla="*/ 0 w 3319670"/>
              <a:gd name="connsiteY0" fmla="*/ 0 h 1757533"/>
              <a:gd name="connsiteX1" fmla="*/ 663934 w 3319670"/>
              <a:gd name="connsiteY1" fmla="*/ 0 h 1757533"/>
              <a:gd name="connsiteX2" fmla="*/ 1327868 w 3319670"/>
              <a:gd name="connsiteY2" fmla="*/ 0 h 1757533"/>
              <a:gd name="connsiteX3" fmla="*/ 1892212 w 3319670"/>
              <a:gd name="connsiteY3" fmla="*/ 0 h 1757533"/>
              <a:gd name="connsiteX4" fmla="*/ 2456556 w 3319670"/>
              <a:gd name="connsiteY4" fmla="*/ 0 h 1757533"/>
              <a:gd name="connsiteX5" fmla="*/ 3319670 w 3319670"/>
              <a:gd name="connsiteY5" fmla="*/ 0 h 1757533"/>
              <a:gd name="connsiteX6" fmla="*/ 3319670 w 3319670"/>
              <a:gd name="connsiteY6" fmla="*/ 533118 h 1757533"/>
              <a:gd name="connsiteX7" fmla="*/ 3319670 w 3319670"/>
              <a:gd name="connsiteY7" fmla="*/ 1101387 h 1757533"/>
              <a:gd name="connsiteX8" fmla="*/ 3319670 w 3319670"/>
              <a:gd name="connsiteY8" fmla="*/ 1757533 h 1757533"/>
              <a:gd name="connsiteX9" fmla="*/ 2755326 w 3319670"/>
              <a:gd name="connsiteY9" fmla="*/ 1757533 h 1757533"/>
              <a:gd name="connsiteX10" fmla="*/ 2058195 w 3319670"/>
              <a:gd name="connsiteY10" fmla="*/ 1757533 h 1757533"/>
              <a:gd name="connsiteX11" fmla="*/ 1427458 w 3319670"/>
              <a:gd name="connsiteY11" fmla="*/ 1757533 h 1757533"/>
              <a:gd name="connsiteX12" fmla="*/ 863114 w 3319670"/>
              <a:gd name="connsiteY12" fmla="*/ 1757533 h 1757533"/>
              <a:gd name="connsiteX13" fmla="*/ 0 w 3319670"/>
              <a:gd name="connsiteY13" fmla="*/ 1757533 h 1757533"/>
              <a:gd name="connsiteX14" fmla="*/ 0 w 3319670"/>
              <a:gd name="connsiteY14" fmla="*/ 1189264 h 1757533"/>
              <a:gd name="connsiteX15" fmla="*/ 0 w 3319670"/>
              <a:gd name="connsiteY15" fmla="*/ 656146 h 1757533"/>
              <a:gd name="connsiteX16" fmla="*/ 0 w 3319670"/>
              <a:gd name="connsiteY16" fmla="*/ 0 h 17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19670" h="1757533" extrusionOk="0">
                <a:moveTo>
                  <a:pt x="0" y="0"/>
                </a:moveTo>
                <a:cubicBezTo>
                  <a:pt x="181412" y="-30299"/>
                  <a:pt x="334294" y="-29249"/>
                  <a:pt x="663934" y="0"/>
                </a:cubicBezTo>
                <a:cubicBezTo>
                  <a:pt x="993574" y="29249"/>
                  <a:pt x="1130597" y="-22273"/>
                  <a:pt x="1327868" y="0"/>
                </a:cubicBezTo>
                <a:cubicBezTo>
                  <a:pt x="1525139" y="22273"/>
                  <a:pt x="1679604" y="-6079"/>
                  <a:pt x="1892212" y="0"/>
                </a:cubicBezTo>
                <a:cubicBezTo>
                  <a:pt x="2104820" y="6079"/>
                  <a:pt x="2195182" y="-22906"/>
                  <a:pt x="2456556" y="0"/>
                </a:cubicBezTo>
                <a:cubicBezTo>
                  <a:pt x="2717930" y="22906"/>
                  <a:pt x="3065793" y="-7997"/>
                  <a:pt x="3319670" y="0"/>
                </a:cubicBezTo>
                <a:cubicBezTo>
                  <a:pt x="3308560" y="143716"/>
                  <a:pt x="3321327" y="424508"/>
                  <a:pt x="3319670" y="533118"/>
                </a:cubicBezTo>
                <a:cubicBezTo>
                  <a:pt x="3318013" y="641728"/>
                  <a:pt x="3339503" y="931847"/>
                  <a:pt x="3319670" y="1101387"/>
                </a:cubicBezTo>
                <a:cubicBezTo>
                  <a:pt x="3299837" y="1270927"/>
                  <a:pt x="3290981" y="1591254"/>
                  <a:pt x="3319670" y="1757533"/>
                </a:cubicBezTo>
                <a:cubicBezTo>
                  <a:pt x="3113518" y="1758000"/>
                  <a:pt x="3035534" y="1757203"/>
                  <a:pt x="2755326" y="1757533"/>
                </a:cubicBezTo>
                <a:cubicBezTo>
                  <a:pt x="2475118" y="1757863"/>
                  <a:pt x="2377523" y="1781239"/>
                  <a:pt x="2058195" y="1757533"/>
                </a:cubicBezTo>
                <a:cubicBezTo>
                  <a:pt x="1738867" y="1733827"/>
                  <a:pt x="1701600" y="1734875"/>
                  <a:pt x="1427458" y="1757533"/>
                </a:cubicBezTo>
                <a:cubicBezTo>
                  <a:pt x="1153316" y="1780191"/>
                  <a:pt x="1087369" y="1781032"/>
                  <a:pt x="863114" y="1757533"/>
                </a:cubicBezTo>
                <a:cubicBezTo>
                  <a:pt x="638859" y="1734034"/>
                  <a:pt x="176941" y="1738237"/>
                  <a:pt x="0" y="1757533"/>
                </a:cubicBezTo>
                <a:cubicBezTo>
                  <a:pt x="-26146" y="1518573"/>
                  <a:pt x="-5308" y="1455181"/>
                  <a:pt x="0" y="1189264"/>
                </a:cubicBezTo>
                <a:cubicBezTo>
                  <a:pt x="5308" y="923347"/>
                  <a:pt x="-9707" y="809977"/>
                  <a:pt x="0" y="656146"/>
                </a:cubicBezTo>
                <a:cubicBezTo>
                  <a:pt x="9707" y="502315"/>
                  <a:pt x="-32218" y="305762"/>
                  <a:pt x="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536681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ContrastingLeftFacing" fov="2700000">
              <a:rot lat="623785" lon="2400000" rev="2159400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9F0F1F-CD60-EC4B-7A20-2D7A7919DD20}"/>
              </a:ext>
            </a:extLst>
          </p:cNvPr>
          <p:cNvGrpSpPr/>
          <p:nvPr/>
        </p:nvGrpSpPr>
        <p:grpSpPr>
          <a:xfrm>
            <a:off x="2978369" y="5076317"/>
            <a:ext cx="2299309" cy="1036871"/>
            <a:chOff x="2978369" y="5076317"/>
            <a:chExt cx="2299309" cy="1036871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A7619D7-F609-10C8-4562-D77A705B8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7357" y="5076317"/>
              <a:ext cx="1580321" cy="796016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4039C8-E326-8C6B-B1F6-A409807ECF25}"/>
                </a:ext>
              </a:extLst>
            </p:cNvPr>
            <p:cNvSpPr txBox="1"/>
            <p:nvPr/>
          </p:nvSpPr>
          <p:spPr>
            <a:xfrm>
              <a:off x="2978369" y="5743856"/>
              <a:ext cx="1095813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E"/>
                <a:t>Metadata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3F4CB4-1FD3-D64F-D69F-60DC4D48DCF2}"/>
              </a:ext>
            </a:extLst>
          </p:cNvPr>
          <p:cNvGrpSpPr/>
          <p:nvPr/>
        </p:nvGrpSpPr>
        <p:grpSpPr>
          <a:xfrm>
            <a:off x="675503" y="3017597"/>
            <a:ext cx="3720128" cy="997101"/>
            <a:chOff x="675503" y="3017597"/>
            <a:chExt cx="3720128" cy="99710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48C70BC-5C5C-F0FE-04F2-04EDDD9D2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9005" y="3017597"/>
              <a:ext cx="1936626" cy="671356"/>
            </a:xfrm>
            <a:prstGeom prst="straightConnector1">
              <a:avLst/>
            </a:prstGeom>
            <a:ln w="28575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02227C-E17C-C7BA-E5A7-3D3340D4E206}"/>
                </a:ext>
              </a:extLst>
            </p:cNvPr>
            <p:cNvSpPr txBox="1"/>
            <p:nvPr/>
          </p:nvSpPr>
          <p:spPr>
            <a:xfrm>
              <a:off x="675503" y="3645366"/>
              <a:ext cx="1783502" cy="369332"/>
            </a:xfrm>
            <a:prstGeom prst="rect">
              <a:avLst/>
            </a:prstGeom>
            <a:gradFill>
              <a:gsLst>
                <a:gs pos="0">
                  <a:srgbClr val="DEE1F6"/>
                </a:gs>
                <a:gs pos="50000">
                  <a:srgbClr val="C7CCF1"/>
                </a:gs>
                <a:gs pos="100000">
                  <a:srgbClr val="A8B1E8"/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E"/>
                <a:t>Changed content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7C52B88-2494-49B6-E82E-A83067480202}"/>
              </a:ext>
            </a:extLst>
          </p:cNvPr>
          <p:cNvGrpSpPr/>
          <p:nvPr/>
        </p:nvGrpSpPr>
        <p:grpSpPr>
          <a:xfrm>
            <a:off x="910665" y="3793787"/>
            <a:ext cx="6171071" cy="1178898"/>
            <a:chOff x="910665" y="3793787"/>
            <a:chExt cx="6171071" cy="117889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F638DC7-494D-BE6B-7246-53BDC74B5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5068" y="3793787"/>
              <a:ext cx="1780162" cy="846306"/>
            </a:xfrm>
            <a:prstGeom prst="straightConnector1">
              <a:avLst/>
            </a:prstGeom>
            <a:ln w="28575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467B44-447A-0589-67F6-BF053560A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5068" y="4114800"/>
              <a:ext cx="4226668" cy="525293"/>
            </a:xfrm>
            <a:prstGeom prst="straightConnector1">
              <a:avLst/>
            </a:prstGeom>
            <a:ln w="28575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39DCD3-66FC-8DBB-45CA-E12E0304E7D0}"/>
                </a:ext>
              </a:extLst>
            </p:cNvPr>
            <p:cNvSpPr txBox="1"/>
            <p:nvPr/>
          </p:nvSpPr>
          <p:spPr>
            <a:xfrm>
              <a:off x="910665" y="4603353"/>
              <a:ext cx="1970732" cy="369332"/>
            </a:xfrm>
            <a:prstGeom prst="rect">
              <a:avLst/>
            </a:prstGeom>
            <a:gradFill>
              <a:gsLst>
                <a:gs pos="0">
                  <a:srgbClr val="DEE1F6"/>
                </a:gs>
                <a:gs pos="50000">
                  <a:srgbClr val="C7CCF1"/>
                </a:gs>
                <a:gs pos="100000">
                  <a:srgbClr val="A8B1E8"/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/>
              </a:lvl1pPr>
            </a:lstStyle>
            <a:p>
              <a:r>
                <a:rPr lang="en-IE"/>
                <a:t>Changed Metadata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EC45EB5-E174-0892-7494-F2C1805C1A3B}"/>
              </a:ext>
            </a:extLst>
          </p:cNvPr>
          <p:cNvGrpSpPr/>
          <p:nvPr/>
        </p:nvGrpSpPr>
        <p:grpSpPr>
          <a:xfrm>
            <a:off x="1222938" y="1941699"/>
            <a:ext cx="8547227" cy="1536265"/>
            <a:chOff x="1222938" y="1941699"/>
            <a:chExt cx="8547227" cy="15362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21460FA-E7B3-ADE8-6B72-24CC8FDD46FD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3250096" y="2126365"/>
              <a:ext cx="3831640" cy="1074035"/>
            </a:xfrm>
            <a:prstGeom prst="straightConnector1">
              <a:avLst/>
            </a:prstGeom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DF7D261-0DA0-D614-4098-ABEAE1EB396F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3250096" y="2126365"/>
              <a:ext cx="6520069" cy="1351599"/>
            </a:xfrm>
            <a:prstGeom prst="straightConnector1">
              <a:avLst/>
            </a:prstGeom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09DDB51-D267-BD26-9617-D0183FA662A0}"/>
                </a:ext>
              </a:extLst>
            </p:cNvPr>
            <p:cNvSpPr txBox="1"/>
            <p:nvPr/>
          </p:nvSpPr>
          <p:spPr>
            <a:xfrm>
              <a:off x="1222938" y="1941699"/>
              <a:ext cx="2027158" cy="36933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E"/>
                <a:t>Unchanged 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3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0D26-CF41-5767-740B-8F366273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Reference implementation?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A23CF-79B3-854D-FC9C-D101017314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/>
              <a:t>eForms Notice Editor - sample application</a:t>
            </a:r>
          </a:p>
          <a:p>
            <a:pPr lvl="1"/>
            <a:r>
              <a:rPr lang="en-IE"/>
              <a:t>Java backend, JavaScript frontend</a:t>
            </a:r>
          </a:p>
          <a:p>
            <a:r>
              <a:rPr lang="en-IE"/>
              <a:t>Considering resources &amp; timing for completion</a:t>
            </a:r>
          </a:p>
          <a:p>
            <a:r>
              <a:rPr lang="en-IE"/>
              <a:t>Can you contribute?</a:t>
            </a:r>
          </a:p>
          <a:p>
            <a:endParaRPr lang="en-IE"/>
          </a:p>
          <a:p>
            <a:pPr marL="0" indent="0">
              <a:buNone/>
            </a:pPr>
            <a:r>
              <a:rPr lang="en-IE" b="1"/>
              <a:t>Developer Guide</a:t>
            </a:r>
          </a:p>
          <a:p>
            <a:r>
              <a:rPr lang="en-IE"/>
              <a:t>Currently the main source of information for implementers</a:t>
            </a:r>
          </a:p>
          <a:p>
            <a:r>
              <a:rPr lang="en-IE"/>
              <a:t>We are interested in your feedback and contribution</a:t>
            </a:r>
          </a:p>
          <a:p>
            <a:endParaRPr lang="en-I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14FFFE-5AD8-69D9-E401-2D991F4E05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96100" y="248477"/>
            <a:ext cx="9515395" cy="5357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637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0BB7-B2D1-7721-1234-5291C871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Why EFX? </a:t>
            </a:r>
            <a:r>
              <a:rPr lang="en-IE">
                <a:solidFill>
                  <a:schemeClr val="bg1">
                    <a:lumMod val="50000"/>
                  </a:schemeClr>
                </a:solidFill>
              </a:rPr>
              <a:t>Any better alternatives for view templates?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4C446-2A0A-A5F1-3CA0-70F3179488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b="1"/>
              <a:t>EFX</a:t>
            </a:r>
          </a:p>
          <a:p>
            <a:r>
              <a:rPr lang="en-IE"/>
              <a:t>Domain-specific </a:t>
            </a:r>
            <a:r>
              <a:rPr lang="en-IE" sz="1600"/>
              <a:t>✔️</a:t>
            </a:r>
          </a:p>
          <a:p>
            <a:r>
              <a:rPr lang="en-IE"/>
              <a:t>Platform-independent </a:t>
            </a:r>
            <a:r>
              <a:rPr lang="en-IE" sz="1600"/>
              <a:t>✔️</a:t>
            </a:r>
          </a:p>
          <a:p>
            <a:r>
              <a:rPr lang="en-IE"/>
              <a:t>We have full control over it </a:t>
            </a:r>
            <a:r>
              <a:rPr lang="en-IE" sz="1600"/>
              <a:t>✔️</a:t>
            </a:r>
          </a:p>
          <a:p>
            <a:pPr marL="0" indent="0">
              <a:buNone/>
            </a:pPr>
            <a:r>
              <a:rPr lang="en-IE" b="1"/>
              <a:t>Downside</a:t>
            </a:r>
          </a:p>
          <a:p>
            <a:r>
              <a:rPr lang="en-IE"/>
              <a:t>We need to make our own compilers 🤨</a:t>
            </a:r>
          </a:p>
          <a:p>
            <a:pPr lvl="1"/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853F96-6482-9D1E-6491-604EB146C6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b="1"/>
              <a:t>Alternatives</a:t>
            </a:r>
          </a:p>
          <a:p>
            <a:r>
              <a:rPr lang="en-IE"/>
              <a:t>General-purpose – No eForms semantics </a:t>
            </a:r>
            <a:r>
              <a:rPr lang="en-IE" sz="1600"/>
              <a:t>❌</a:t>
            </a:r>
            <a:br>
              <a:rPr lang="en-IE"/>
            </a:br>
            <a:r>
              <a:rPr lang="en-IE"/>
              <a:t>(no fields.json)</a:t>
            </a:r>
          </a:p>
          <a:p>
            <a:r>
              <a:rPr lang="en-IE"/>
              <a:t>Platform-specific </a:t>
            </a:r>
            <a:r>
              <a:rPr lang="en-IE" sz="1600"/>
              <a:t>❌</a:t>
            </a:r>
          </a:p>
          <a:p>
            <a:pPr lvl="1"/>
            <a:r>
              <a:rPr lang="en-IE" err="1"/>
              <a:t>Freemarker</a:t>
            </a:r>
            <a:r>
              <a:rPr lang="en-IE"/>
              <a:t>, </a:t>
            </a:r>
            <a:r>
              <a:rPr lang="en-IE" err="1"/>
              <a:t>Thymeleaf</a:t>
            </a:r>
            <a:r>
              <a:rPr lang="en-IE"/>
              <a:t> (Java)</a:t>
            </a:r>
          </a:p>
          <a:p>
            <a:pPr lvl="1"/>
            <a:r>
              <a:rPr lang="en-IE"/>
              <a:t>Handlebars/Mustache (JavaScript/Node, …)</a:t>
            </a:r>
          </a:p>
          <a:p>
            <a:r>
              <a:rPr lang="en-IE"/>
              <a:t>XSLT</a:t>
            </a:r>
          </a:p>
          <a:p>
            <a:pPr lvl="1"/>
            <a:r>
              <a:rPr lang="en-IE"/>
              <a:t>Widely available </a:t>
            </a:r>
            <a:r>
              <a:rPr lang="en-IE" sz="1600"/>
              <a:t>✔️</a:t>
            </a:r>
          </a:p>
          <a:p>
            <a:pPr lvl="1"/>
            <a:r>
              <a:rPr lang="en-IE"/>
              <a:t>Too complicated if done right </a:t>
            </a:r>
            <a:r>
              <a:rPr lang="en-IE" sz="1600"/>
              <a:t>❌</a:t>
            </a:r>
            <a:br>
              <a:rPr lang="en-IE"/>
            </a:br>
            <a:r>
              <a:rPr lang="en-IE"/>
              <a:t>(XSLT using fields.json)</a:t>
            </a:r>
          </a:p>
          <a:p>
            <a:pPr lvl="1"/>
            <a:r>
              <a:rPr lang="en-IE"/>
              <a:t>Hard to maintain without fields.json </a:t>
            </a:r>
            <a:r>
              <a:rPr lang="en-IE" sz="1600"/>
              <a:t>❌</a:t>
            </a:r>
            <a:br>
              <a:rPr lang="en-IE"/>
            </a:br>
            <a:r>
              <a:rPr lang="en-IE"/>
              <a:t>(manually updating XPaths)</a:t>
            </a:r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766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E2F57E-C766-6B7B-44CE-8BB36A720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Tailoring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98B4EC-293E-C6B8-42C3-0154258FF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201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302BEE-1821-CA01-DA93-43C2A3B5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Tailoring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EA0049-7F51-E888-EF6D-235342B748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We need to:</a:t>
            </a:r>
          </a:p>
          <a:p>
            <a:pPr lvl="1"/>
            <a:r>
              <a:rPr lang="en-IE"/>
              <a:t>Clarify the actual needs</a:t>
            </a:r>
          </a:p>
          <a:p>
            <a:pPr lvl="1"/>
            <a:r>
              <a:rPr lang="en-IE"/>
              <a:t>Identify what can be done without introducing a new major version of the SDK.</a:t>
            </a:r>
          </a:p>
          <a:p>
            <a:pPr lvl="1"/>
            <a:r>
              <a:rPr lang="en-IE"/>
              <a:t>Identify the improvements that must go to a major version and plan for it.</a:t>
            </a:r>
          </a:p>
          <a:p>
            <a:r>
              <a:rPr lang="en-IE"/>
              <a:t>Issues to address:</a:t>
            </a:r>
          </a:p>
          <a:p>
            <a:pPr lvl="1"/>
            <a:r>
              <a:rPr lang="en-IE"/>
              <a:t>How to override existing entries (in fields.json, notice-types, codelists, view-templates etc.)</a:t>
            </a:r>
          </a:p>
          <a:p>
            <a:pPr lvl="1"/>
            <a:r>
              <a:rPr lang="en-IE"/>
              <a:t>Inserting additional entries (fields etc.)</a:t>
            </a:r>
          </a:p>
          <a:p>
            <a:pPr lvl="1"/>
            <a:r>
              <a:rPr lang="en-IE"/>
              <a:t>Suppressing/removing unwanted entries (fields etc.)</a:t>
            </a:r>
          </a:p>
          <a:p>
            <a:r>
              <a:rPr lang="en-IE"/>
              <a:t>Is SDK 2 an opportunity?</a:t>
            </a:r>
          </a:p>
          <a:p>
            <a:r>
              <a:rPr lang="en-IE"/>
              <a:t>We need to start a discussion</a:t>
            </a:r>
          </a:p>
          <a:p>
            <a:pPr lvl="1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320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B287-715B-C364-8F45-96A9195A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Tailoring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57BF-3B90-5F1A-96BE-BBA21D201B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/>
              <a:t>We need to start a discussion</a:t>
            </a:r>
          </a:p>
          <a:p>
            <a:r>
              <a:rPr lang="en-IE"/>
              <a:t>Meet regularly</a:t>
            </a:r>
          </a:p>
          <a:p>
            <a:r>
              <a:rPr lang="en-IE"/>
              <a:t>Goal is to arrive to a specification that can be implemented in the SDK to facilitate tailoring.</a:t>
            </a:r>
          </a:p>
          <a:p>
            <a:pPr marL="0" indent="0">
              <a:buNone/>
            </a:pPr>
            <a:endParaRPr lang="en-IE" b="1"/>
          </a:p>
          <a:p>
            <a:pPr marL="0" indent="0">
              <a:buNone/>
            </a:pPr>
            <a:r>
              <a:rPr lang="en-IE" b="1"/>
              <a:t>General idea</a:t>
            </a:r>
          </a:p>
          <a:p>
            <a:r>
              <a:rPr lang="en-IE"/>
              <a:t>The eSender maintains a Tailoring Filter that takes as input a version of the SDK and transforms it to a tailored version.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B30A99-F1A3-3AF7-B436-588392B572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0EA366-A036-8621-B184-007D5A4E4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737774"/>
              </p:ext>
            </p:extLst>
          </p:nvPr>
        </p:nvGraphicFramePr>
        <p:xfrm>
          <a:off x="5174253" y="311105"/>
          <a:ext cx="6571281" cy="513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94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FEDF-F67F-ECFA-C7D8-E72133B5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Possible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E30998-717D-5B69-9B55-7B0EC7982EE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7493044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64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66CDEB-8029-A3C7-669C-727166D0B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contributing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5C6B28-CB66-4EDA-FF02-AA09A2C35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0510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12BCD-6ADA-DB45-4EB6-D05D9A18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Topics where we can work together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5C778-8E37-C0D7-E35E-10F35E98B5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EFX-2 – Testing and feedback</a:t>
            </a:r>
          </a:p>
          <a:p>
            <a:r>
              <a:rPr lang="en-IE"/>
              <a:t>Tailoring – Technical working group – Specification – Planning</a:t>
            </a:r>
          </a:p>
          <a:p>
            <a:r>
              <a:rPr lang="en-IE"/>
              <a:t>SDK Explorer – Adding a migration guide feature</a:t>
            </a:r>
          </a:p>
          <a:p>
            <a:r>
              <a:rPr lang="en-IE"/>
              <a:t>eForms Core Library – Code improvements</a:t>
            </a:r>
          </a:p>
          <a:p>
            <a:r>
              <a:rPr lang="en-IE"/>
              <a:t>EFX Toolkit – Porting to other platforms</a:t>
            </a:r>
          </a:p>
        </p:txBody>
      </p:sp>
    </p:spTree>
    <p:extLst>
      <p:ext uri="{BB962C8B-B14F-4D97-AF65-F5344CB8AC3E}">
        <p14:creationId xmlns:p14="http://schemas.microsoft.com/office/powerpoint/2010/main" val="64564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B770C-DDC2-402A-0CF6-687B871CA31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BB3289-1939-CD82-E84D-7FE6BE0A222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1E2EB5-D227-0248-3013-62C08E20D26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600" b="1">
                <a:solidFill>
                  <a:srgbClr val="5B5B5B"/>
                </a:solidFill>
              </a:rPr>
              <a:t>Working together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4EC6C-FB2F-B344-36AB-689C4B554D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n-IE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9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700-36CC-46DD-F8F2-91638C64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82AD-3F4A-D842-B045-9305808380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SDK 2 progress &amp; timeline</a:t>
            </a:r>
          </a:p>
          <a:p>
            <a:r>
              <a:rPr lang="en-IE"/>
              <a:t>Addressing some recent questions</a:t>
            </a:r>
          </a:p>
          <a:p>
            <a:r>
              <a:rPr lang="en-IE"/>
              <a:t>Tailoring the eForms SDK</a:t>
            </a:r>
          </a:p>
          <a:p>
            <a:r>
              <a:rPr lang="en-IE"/>
              <a:t>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197980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A4FE-1618-4372-A310-8B4110B90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032A6-87AF-A961-31DC-FCCD4CB176B5}"/>
              </a:ext>
            </a:extLst>
          </p:cNvPr>
          <p:cNvSpPr txBox="1"/>
          <p:nvPr/>
        </p:nvSpPr>
        <p:spPr>
          <a:xfrm>
            <a:off x="1067451" y="5068318"/>
            <a:ext cx="7839482" cy="149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European Union 2025</a:t>
            </a:r>
            <a:endParaRPr lang="en-IE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otherwise noted the reuse of this presentation is authorised under the </a:t>
            </a:r>
            <a:r>
              <a:rPr lang="en-US" sz="14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 BY 4.0</a:t>
            </a:r>
            <a:r>
              <a:rPr lang="en-US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license. For any use or reproduction of elements that are not owned by the EU, permission may need to be sought directly from the respective right holders</a:t>
            </a:r>
            <a:endParaRPr lang="en-IE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/>
          </a:p>
        </p:txBody>
      </p:sp>
      <p:pic>
        <p:nvPicPr>
          <p:cNvPr id="4" name="Picture 3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C2260343-7830-B246-8E3C-20FEB4B0A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85" y="4348956"/>
            <a:ext cx="14573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E2F57E-C766-6B7B-44CE-8BB36A720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SDK-2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98B4EC-293E-C6B8-42C3-0154258FF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81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440C4-3835-8EB5-7A50-AA889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SDK-2 is EFX-2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62F3E3-CF91-49AF-8525-951EECDD6F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We want to keep SDK-2 fully compatible with SDK-1</a:t>
            </a:r>
          </a:p>
          <a:p>
            <a:r>
              <a:rPr lang="en-IE"/>
              <a:t>Except EFX…</a:t>
            </a:r>
          </a:p>
          <a:p>
            <a:pPr lvl="1"/>
            <a:r>
              <a:rPr lang="en-IE"/>
              <a:t>Rules in fields.json will be in EFX-2</a:t>
            </a:r>
          </a:p>
          <a:p>
            <a:pPr lvl="1"/>
            <a:r>
              <a:rPr lang="en-IE"/>
              <a:t>View Templates will be in EFX-2</a:t>
            </a:r>
          </a:p>
          <a:p>
            <a:r>
              <a:rPr lang="en-IE"/>
              <a:t>Other changes that SDK 2 may include:</a:t>
            </a:r>
          </a:p>
          <a:p>
            <a:pPr lvl="1"/>
            <a:r>
              <a:rPr lang="en-IE"/>
              <a:t>Full set of Business Entities</a:t>
            </a:r>
          </a:p>
          <a:p>
            <a:pPr lvl="1"/>
            <a:r>
              <a:rPr lang="en-IE"/>
              <a:t>Field aliases </a:t>
            </a:r>
            <a:br>
              <a:rPr lang="en-IE"/>
            </a:br>
            <a:r>
              <a:rPr lang="en-IE"/>
              <a:t>(Maintaining existing field names but also adding friendlier names standardised by the eProcurement Ontology)</a:t>
            </a:r>
          </a:p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961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9865-DD36-C446-CB26-D7146CC4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EFX-2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EF7D-B99C-EFAA-1ACE-EB62B8214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/>
              <a:t>More expressive, easier to read, easier to write</a:t>
            </a:r>
          </a:p>
          <a:p>
            <a:r>
              <a:rPr lang="en-IE"/>
              <a:t>Improved type-safety</a:t>
            </a:r>
          </a:p>
          <a:p>
            <a:r>
              <a:rPr lang="en-IE"/>
              <a:t>Data type improvements (Measures and </a:t>
            </a:r>
            <a:r>
              <a:rPr lang="en-IE" err="1"/>
              <a:t>DateTime</a:t>
            </a:r>
            <a:r>
              <a:rPr lang="en-IE"/>
              <a:t>)</a:t>
            </a:r>
          </a:p>
          <a:p>
            <a:r>
              <a:rPr lang="en-IE"/>
              <a:t>Unpublished fields </a:t>
            </a:r>
          </a:p>
          <a:p>
            <a:r>
              <a:rPr lang="en-IE"/>
              <a:t>Syntax simplifications</a:t>
            </a:r>
          </a:p>
          <a:p>
            <a:r>
              <a:rPr lang="en-IE"/>
              <a:t>Template variables &amp; improved scoping</a:t>
            </a:r>
          </a:p>
          <a:p>
            <a:r>
              <a:rPr lang="en-IE"/>
              <a:t>Template functions</a:t>
            </a:r>
          </a:p>
          <a:p>
            <a:r>
              <a:rPr lang="en-IE"/>
              <a:t>Expanded set of available functions</a:t>
            </a:r>
          </a:p>
          <a:p>
            <a:r>
              <a:rPr lang="en-IE"/>
              <a:t>Preprocessor</a:t>
            </a:r>
          </a:p>
          <a:p>
            <a:r>
              <a:rPr lang="en-IE"/>
              <a:t>Better control of the performance of the compiled output</a:t>
            </a:r>
          </a:p>
          <a:p>
            <a:r>
              <a:rPr lang="en-IE"/>
              <a:t>Data retrieval through API calls for Dynamic Rules</a:t>
            </a:r>
          </a:p>
          <a:p>
            <a:pPr marL="0" indent="0">
              <a:buNone/>
            </a:pPr>
            <a:br>
              <a:rPr lang="en-IE"/>
            </a:b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(and better documentation)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61243A-9E04-3516-8255-CE96F824EE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29652" y="0"/>
            <a:ext cx="10621365" cy="5979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96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9865-DD36-C446-CB26-D7146CC4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EFX-2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EF7D-B99C-EFAA-1ACE-EB62B8214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/>
              <a:t>Creating the View Templates in EFX-2</a:t>
            </a:r>
          </a:p>
          <a:p>
            <a:r>
              <a:rPr lang="en-IE"/>
              <a:t>Work on the grammar ongoing</a:t>
            </a:r>
          </a:p>
          <a:p>
            <a:r>
              <a:rPr lang="en-IE"/>
              <a:t>Work on dynamic rules to resume after view templates</a:t>
            </a:r>
          </a:p>
          <a:p>
            <a:r>
              <a:rPr lang="en-IE"/>
              <a:t>Still on schedule as discussed in TED-together 2024</a:t>
            </a:r>
          </a:p>
          <a:p>
            <a:r>
              <a:rPr lang="en-IE"/>
              <a:t>We will update you on availability in the next Workshop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61243A-9E04-3516-8255-CE96F824EE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29652" y="0"/>
            <a:ext cx="10621365" cy="5979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561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E2F57E-C766-6B7B-44CE-8BB36A720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RECENT QUESTIONS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98B4EC-293E-C6B8-42C3-0154258FF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366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4E9EE8-3781-6C0F-C2F9-8BE05AA8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Business Entities Docs?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F32F0B-172D-77D6-E09D-3215C0315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632174" cy="4351338"/>
          </a:xfrm>
        </p:spPr>
        <p:txBody>
          <a:bodyPr/>
          <a:lstStyle/>
          <a:p>
            <a:pPr marL="0" indent="0">
              <a:buNone/>
            </a:pPr>
            <a:r>
              <a:rPr lang="en-IE"/>
              <a:t>We need to wait for ePO alignment</a:t>
            </a:r>
          </a:p>
          <a:p>
            <a:r>
              <a:rPr lang="en-IE"/>
              <a:t>Business Entities link eForms with the eProcurement Ontology</a:t>
            </a:r>
          </a:p>
          <a:p>
            <a:r>
              <a:rPr lang="en-IE"/>
              <a:t>Standardise terminology</a:t>
            </a:r>
          </a:p>
          <a:p>
            <a:pPr lvl="1"/>
            <a:r>
              <a:rPr lang="en-IE"/>
              <a:t>Field names</a:t>
            </a:r>
          </a:p>
          <a:p>
            <a:pPr lvl="1"/>
            <a:r>
              <a:rPr lang="en-IE"/>
              <a:t>Search fields (Search API)</a:t>
            </a:r>
          </a:p>
          <a:p>
            <a:r>
              <a:rPr lang="en-IE"/>
              <a:t>Establish links between Entities</a:t>
            </a:r>
          </a:p>
          <a:p>
            <a:pPr lvl="1"/>
            <a:r>
              <a:rPr lang="en-IE"/>
              <a:t>Identifiers</a:t>
            </a:r>
          </a:p>
          <a:p>
            <a:r>
              <a:rPr lang="en-IE"/>
              <a:t>This work will have an impact on EFX 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7669A3F-8659-5DA6-8DCA-29DEE6CB80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07395" y="127583"/>
            <a:ext cx="9857214" cy="5549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272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843B-91E7-EB16-458D-E68B996A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Migration Guide?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F697-1942-2D9A-530E-72FA04E61C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/>
              <a:t>SDK Explorer  – compares any two versions of the SDK</a:t>
            </a:r>
          </a:p>
          <a:p>
            <a:r>
              <a:rPr lang="en-IE"/>
              <a:t>Comprehensive comparison – friendlier than Git diffs</a:t>
            </a:r>
          </a:p>
          <a:p>
            <a:r>
              <a:rPr lang="en-IE"/>
              <a:t>Migration guide, change summary?</a:t>
            </a:r>
          </a:p>
          <a:p>
            <a:pPr lvl="1"/>
            <a:r>
              <a:rPr lang="en-IE"/>
              <a:t>Same information different format</a:t>
            </a:r>
          </a:p>
          <a:p>
            <a:pPr lvl="1"/>
            <a:r>
              <a:rPr lang="en-IE"/>
              <a:t>Can you contribute?</a:t>
            </a:r>
          </a:p>
          <a:p>
            <a:pPr lvl="2"/>
            <a:r>
              <a:rPr lang="en-IE"/>
              <a:t>Implementation</a:t>
            </a:r>
          </a:p>
          <a:p>
            <a:pPr lvl="2"/>
            <a:r>
              <a:rPr lang="en-IE"/>
              <a:t>Design ideas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968D0B-E6A1-58B5-2AA6-597235EDE0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/>
        </p:blipFill>
        <p:spPr>
          <a:xfrm>
            <a:off x="6900369" y="-99392"/>
            <a:ext cx="10141741" cy="5709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759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23771254-4e62-4248-817a-79b1309698db"/>
  <p:tag name="SLIDO_EVENT_SECTION_UUID" val="938c7f86-71f3-4269-af1a-7e0125aadf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MxNTQ1Nzl9"/>
  <p:tag name="SLIDO_TYPE" val="SlidoPoll"/>
  <p:tag name="SLIDO_POLL_UUID" val="93735204-9290-4bc0-9f0f-79abbefd712b"/>
  <p:tag name="SLIDO_TIMELINE" val="W3sic2NyZWVuIjoiU3VydmV5SW50cm8iLCJzaG93UmVzdWx0cyI6ZmFsc2UsInNob3dDb3JyZWN0QW5zd2VycyI6ZmFsc2UsInZvdGluZ0xvY2tlZCI6ZmFsc2V9LHsicG9sbFF1ZXN0aW9uVXVpZCI6ImRjMTM5ZmI0LTRmOGMtNDYwNi04MWQ4LTZlMjFiY2QwYzMyMi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dark background 2.potx" id="{B8F39B1A-E77B-47D1-8276-DF8E39A9E1C6}" vid="{4D457107-94FF-4F5F-8579-B76FCACBCB80}"/>
    </a:ext>
  </a:extLst>
</a:theme>
</file>

<file path=ppt/theme/theme2.xml><?xml version="1.0" encoding="utf-8"?>
<a:theme xmlns:a="http://schemas.openxmlformats.org/drawingml/2006/main" name="1_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.potx" id="{70D0319E-B179-4C25-BF84-72B0911705D4}" vid="{DB03FC20-BA93-47FA-8620-878174BDFC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8" ma:contentTypeDescription="Create a new document." ma:contentTypeScope="" ma:versionID="956d5f8765234da2ab89c569c8939b0c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3f62a9e9da6a7933472fab0d9a68c12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ABAAA7-FF80-4189-848D-9CA87AEA0035}">
  <ds:schemaRefs>
    <ds:schemaRef ds:uri="96a7f24e-e0df-4592-b6e0-4a62e251a0e5"/>
    <ds:schemaRef ds:uri="cce4269c-1bca-4c47-bcbd-0ca0cb14aa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B13FD8-0B60-4206-A5A9-B64DD11B5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502A94-AA89-410D-AE82-42EACE7B5735}">
  <ds:schemaRefs>
    <ds:schemaRef ds:uri="96a7f24e-e0df-4592-b6e0-4a62e251a0e5"/>
    <ds:schemaRef ds:uri="cce4269c-1bca-4c47-bcbd-0ca0cb14a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20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EFORMS SDK</vt:lpstr>
      <vt:lpstr>Agenda</vt:lpstr>
      <vt:lpstr>SDK-2</vt:lpstr>
      <vt:lpstr>SDK-2 is EFX-2</vt:lpstr>
      <vt:lpstr>EFX-2 Features</vt:lpstr>
      <vt:lpstr>EFX-2 Today</vt:lpstr>
      <vt:lpstr>RECENT QUESTIONS</vt:lpstr>
      <vt:lpstr>Business Entities Docs?</vt:lpstr>
      <vt:lpstr>Migration Guide?</vt:lpstr>
      <vt:lpstr>By the way…</vt:lpstr>
      <vt:lpstr>Reference implementation?</vt:lpstr>
      <vt:lpstr>Why EFX? Any better alternatives for view templates?</vt:lpstr>
      <vt:lpstr>Tailoring</vt:lpstr>
      <vt:lpstr>Tailoring</vt:lpstr>
      <vt:lpstr>Tailoring</vt:lpstr>
      <vt:lpstr>Possible Timeline</vt:lpstr>
      <vt:lpstr>contributing</vt:lpstr>
      <vt:lpstr>Topics where we can work together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2024-06-20T08:04:52Z</dcterms:created>
  <dcterms:modified xsi:type="dcterms:W3CDTF">2025-03-28T09:50:43Z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2024-06-20T08:05:01Z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593af38f-39d3-472a-8b71-b9a5932c4267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0x0101008BA6791DDFFC024DAA4136D92359EB10</vt:lpwstr>
  </property>
  <property fmtid="{D5CDD505-2E9C-101B-9397-08002B2CF9AE}" pid="10" name="MediaServiceImageTags">
    <vt:lpwstr/>
  </property>
</Properties>
</file>