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sldIdLst>
    <p:sldId id="256" r:id="rId5"/>
    <p:sldId id="257" r:id="rId6"/>
    <p:sldId id="279" r:id="rId7"/>
    <p:sldId id="307" r:id="rId8"/>
    <p:sldId id="312" r:id="rId9"/>
    <p:sldId id="295" r:id="rId10"/>
    <p:sldId id="313" r:id="rId11"/>
    <p:sldId id="306" r:id="rId12"/>
    <p:sldId id="308" r:id="rId13"/>
    <p:sldId id="310" r:id="rId14"/>
    <p:sldId id="311" r:id="rId15"/>
    <p:sldId id="278" r:id="rId16"/>
  </p:sldIdLst>
  <p:sldSz cx="12192000" cy="6858000"/>
  <p:notesSz cx="6858000" cy="9144000"/>
  <p:defaultTextStyle>
    <a:defPPr>
      <a:defRPr lang="en-L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6059F-2AE3-2ABA-EE86-915EFA4B1983}" name="DONOHOE Paul (OP-EXT)" initials="PD" userId="S::Paul.DONOHOE@ext.publications.europa.eu::c9df9133-e9aa-401a-a047-69aff1aabaa4" providerId="AD"/>
  <p188:author id="{A12F5EE9-49B7-BA5D-30AB-59ACC64542BA}" name="CAMPANELLA Enrico (OP-EXT)" initials="C(" userId="S::enrico.campanella1@ext.publications.europa.eu::23e2e287-dfda-4d47-9257-08e6914fcca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44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8B928F-EA09-4227-A0E6-133FC6BB0A89}" v="4" dt="2025-06-26T10:22:55.410"/>
    <p1510:client id="{FDDBF424-E0A6-4901-9E06-450B3AEC9196}" v="1142" dt="2025-06-26T07:40:09.3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8" d="100"/>
          <a:sy n="118" d="100"/>
        </p:scale>
        <p:origin x="2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MIDT Marc Christopher (GROW)" userId="23a91981-fc8c-475a-b770-e7a09fe922a7" providerId="ADAL" clId="{2FDF6FD8-D4F3-3046-9B5A-D91E1F5CD786}"/>
    <pc:docChg chg="modSld">
      <pc:chgData name="SCHMIDT Marc Christopher (GROW)" userId="23a91981-fc8c-475a-b770-e7a09fe922a7" providerId="ADAL" clId="{2FDF6FD8-D4F3-3046-9B5A-D91E1F5CD786}" dt="2025-03-28T07:09:05.864" v="52" actId="20577"/>
      <pc:docMkLst>
        <pc:docMk/>
      </pc:docMkLst>
      <pc:sldChg chg="modSp mod">
        <pc:chgData name="SCHMIDT Marc Christopher (GROW)" userId="23a91981-fc8c-475a-b770-e7a09fe922a7" providerId="ADAL" clId="{2FDF6FD8-D4F3-3046-9B5A-D91E1F5CD786}" dt="2025-03-28T07:09:05.864" v="52" actId="20577"/>
        <pc:sldMkLst>
          <pc:docMk/>
          <pc:sldMk cId="4064580689" sldId="306"/>
        </pc:sldMkLst>
        <pc:spChg chg="mod">
          <ac:chgData name="SCHMIDT Marc Christopher (GROW)" userId="23a91981-fc8c-475a-b770-e7a09fe922a7" providerId="ADAL" clId="{2FDF6FD8-D4F3-3046-9B5A-D91E1F5CD786}" dt="2025-03-28T07:09:05.864" v="52" actId="20577"/>
          <ac:spMkLst>
            <pc:docMk/>
            <pc:sldMk cId="4064580689" sldId="306"/>
            <ac:spMk id="3" creationId="{EF6EEC95-EFF6-5E43-A780-F8CE1AED3EA5}"/>
          </ac:spMkLst>
        </pc:spChg>
      </pc:sldChg>
    </pc:docChg>
  </pc:docChgLst>
  <pc:docChgLst>
    <pc:chgData name="FERRAND Karl (OP)" userId="f83b00f0-b215-47b6-8f86-c4ae3ea907e4" providerId="ADAL" clId="{FDDBF424-E0A6-4901-9E06-450B3AEC9196}"/>
    <pc:docChg chg="undo redo custSel addSld delSld modSld">
      <pc:chgData name="FERRAND Karl (OP)" userId="f83b00f0-b215-47b6-8f86-c4ae3ea907e4" providerId="ADAL" clId="{FDDBF424-E0A6-4901-9E06-450B3AEC9196}" dt="2025-06-26T07:40:09.397" v="5366" actId="6549"/>
      <pc:docMkLst>
        <pc:docMk/>
      </pc:docMkLst>
      <pc:sldChg chg="modSp mod">
        <pc:chgData name="FERRAND Karl (OP)" userId="f83b00f0-b215-47b6-8f86-c4ae3ea907e4" providerId="ADAL" clId="{FDDBF424-E0A6-4901-9E06-450B3AEC9196}" dt="2025-06-25T17:15:37.729" v="16" actId="20577"/>
        <pc:sldMkLst>
          <pc:docMk/>
          <pc:sldMk cId="364608980" sldId="256"/>
        </pc:sldMkLst>
        <pc:spChg chg="mod">
          <ac:chgData name="FERRAND Karl (OP)" userId="f83b00f0-b215-47b6-8f86-c4ae3ea907e4" providerId="ADAL" clId="{FDDBF424-E0A6-4901-9E06-450B3AEC9196}" dt="2025-06-25T17:15:37.729" v="16" actId="20577"/>
          <ac:spMkLst>
            <pc:docMk/>
            <pc:sldMk cId="364608980" sldId="256"/>
            <ac:spMk id="3" creationId="{6C6FCB52-11F2-7444-BFF5-C56D3454EB6A}"/>
          </ac:spMkLst>
        </pc:spChg>
      </pc:sldChg>
      <pc:sldChg chg="addSp delSp modSp mod">
        <pc:chgData name="FERRAND Karl (OP)" userId="f83b00f0-b215-47b6-8f86-c4ae3ea907e4" providerId="ADAL" clId="{FDDBF424-E0A6-4901-9E06-450B3AEC9196}" dt="2025-06-26T07:12:26.155" v="4262" actId="1076"/>
        <pc:sldMkLst>
          <pc:docMk/>
          <pc:sldMk cId="3546473570" sldId="257"/>
        </pc:sldMkLst>
        <pc:spChg chg="mod">
          <ac:chgData name="FERRAND Karl (OP)" userId="f83b00f0-b215-47b6-8f86-c4ae3ea907e4" providerId="ADAL" clId="{FDDBF424-E0A6-4901-9E06-450B3AEC9196}" dt="2025-06-25T17:17:12.809" v="38" actId="20577"/>
          <ac:spMkLst>
            <pc:docMk/>
            <pc:sldMk cId="3546473570" sldId="257"/>
            <ac:spMk id="2" creationId="{8FD0FE2F-D878-5348-A8C1-3021B7884307}"/>
          </ac:spMkLst>
        </pc:spChg>
        <pc:spChg chg="mod">
          <ac:chgData name="FERRAND Karl (OP)" userId="f83b00f0-b215-47b6-8f86-c4ae3ea907e4" providerId="ADAL" clId="{FDDBF424-E0A6-4901-9E06-450B3AEC9196}" dt="2025-06-25T17:20:37.915" v="167" actId="20577"/>
          <ac:spMkLst>
            <pc:docMk/>
            <pc:sldMk cId="3546473570" sldId="257"/>
            <ac:spMk id="3" creationId="{EF6EEC95-EFF6-5E43-A780-F8CE1AED3EA5}"/>
          </ac:spMkLst>
        </pc:spChg>
        <pc:spChg chg="mod">
          <ac:chgData name="FERRAND Karl (OP)" userId="f83b00f0-b215-47b6-8f86-c4ae3ea907e4" providerId="ADAL" clId="{FDDBF424-E0A6-4901-9E06-450B3AEC9196}" dt="2025-06-26T07:12:09.132" v="4257" actId="20577"/>
          <ac:spMkLst>
            <pc:docMk/>
            <pc:sldMk cId="3546473570" sldId="257"/>
            <ac:spMk id="6" creationId="{7FE0014E-A5D7-20A9-ABEC-F8A5F196E523}"/>
          </ac:spMkLst>
        </pc:spChg>
        <pc:picChg chg="del">
          <ac:chgData name="FERRAND Karl (OP)" userId="f83b00f0-b215-47b6-8f86-c4ae3ea907e4" providerId="ADAL" clId="{FDDBF424-E0A6-4901-9E06-450B3AEC9196}" dt="2025-06-25T17:16:05.297" v="18" actId="21"/>
          <ac:picMkLst>
            <pc:docMk/>
            <pc:sldMk cId="3546473570" sldId="257"/>
            <ac:picMk id="4" creationId="{49A1C878-6F12-9700-55D7-0FC0D8D4F47F}"/>
          </ac:picMkLst>
        </pc:picChg>
        <pc:picChg chg="add mod">
          <ac:chgData name="FERRAND Karl (OP)" userId="f83b00f0-b215-47b6-8f86-c4ae3ea907e4" providerId="ADAL" clId="{FDDBF424-E0A6-4901-9E06-450B3AEC9196}" dt="2025-06-26T07:12:26.155" v="4262" actId="1076"/>
          <ac:picMkLst>
            <pc:docMk/>
            <pc:sldMk cId="3546473570" sldId="257"/>
            <ac:picMk id="5" creationId="{0DCAE9D2-13D6-8923-7539-FCCC43783515}"/>
          </ac:picMkLst>
        </pc:picChg>
        <pc:picChg chg="add mod">
          <ac:chgData name="FERRAND Karl (OP)" userId="f83b00f0-b215-47b6-8f86-c4ae3ea907e4" providerId="ADAL" clId="{FDDBF424-E0A6-4901-9E06-450B3AEC9196}" dt="2025-06-25T17:16:07.095" v="19"/>
          <ac:picMkLst>
            <pc:docMk/>
            <pc:sldMk cId="3546473570" sldId="257"/>
            <ac:picMk id="5" creationId="{49A1C878-6F12-9700-55D7-0FC0D8D4F47F}"/>
          </ac:picMkLst>
        </pc:picChg>
        <pc:picChg chg="add del mod">
          <ac:chgData name="FERRAND Karl (OP)" userId="f83b00f0-b215-47b6-8f86-c4ae3ea907e4" providerId="ADAL" clId="{FDDBF424-E0A6-4901-9E06-450B3AEC9196}" dt="2025-06-26T07:11:57.615" v="4253" actId="478"/>
          <ac:picMkLst>
            <pc:docMk/>
            <pc:sldMk cId="3546473570" sldId="257"/>
            <ac:picMk id="8" creationId="{4DAC83C1-D2BC-25DB-FB4B-CDE190A4D2AD}"/>
          </ac:picMkLst>
        </pc:picChg>
      </pc:sldChg>
      <pc:sldChg chg="modSp mod">
        <pc:chgData name="FERRAND Karl (OP)" userId="f83b00f0-b215-47b6-8f86-c4ae3ea907e4" providerId="ADAL" clId="{FDDBF424-E0A6-4901-9E06-450B3AEC9196}" dt="2025-06-25T19:04:21.535" v="4251" actId="20577"/>
        <pc:sldMkLst>
          <pc:docMk/>
          <pc:sldMk cId="1720771591" sldId="278"/>
        </pc:sldMkLst>
        <pc:spChg chg="mod">
          <ac:chgData name="FERRAND Karl (OP)" userId="f83b00f0-b215-47b6-8f86-c4ae3ea907e4" providerId="ADAL" clId="{FDDBF424-E0A6-4901-9E06-450B3AEC9196}" dt="2025-06-25T19:04:21.535" v="4251" actId="20577"/>
          <ac:spMkLst>
            <pc:docMk/>
            <pc:sldMk cId="1720771591" sldId="278"/>
            <ac:spMk id="5" creationId="{0EB51BBF-29F1-CE47-81B0-088E4E273344}"/>
          </ac:spMkLst>
        </pc:spChg>
      </pc:sldChg>
      <pc:sldChg chg="addSp delSp modSp mod">
        <pc:chgData name="FERRAND Karl (OP)" userId="f83b00f0-b215-47b6-8f86-c4ae3ea907e4" providerId="ADAL" clId="{FDDBF424-E0A6-4901-9E06-450B3AEC9196}" dt="2025-06-26T07:23:48.077" v="4321" actId="27636"/>
        <pc:sldMkLst>
          <pc:docMk/>
          <pc:sldMk cId="2663238457" sldId="279"/>
        </pc:sldMkLst>
        <pc:spChg chg="mod">
          <ac:chgData name="FERRAND Karl (OP)" userId="f83b00f0-b215-47b6-8f86-c4ae3ea907e4" providerId="ADAL" clId="{FDDBF424-E0A6-4901-9E06-450B3AEC9196}" dt="2025-06-25T17:34:11.789" v="727" actId="1076"/>
          <ac:spMkLst>
            <pc:docMk/>
            <pc:sldMk cId="2663238457" sldId="279"/>
            <ac:spMk id="2" creationId="{8FD0FE2F-D878-5348-A8C1-3021B7884307}"/>
          </ac:spMkLst>
        </pc:spChg>
        <pc:spChg chg="mod">
          <ac:chgData name="FERRAND Karl (OP)" userId="f83b00f0-b215-47b6-8f86-c4ae3ea907e4" providerId="ADAL" clId="{FDDBF424-E0A6-4901-9E06-450B3AEC9196}" dt="2025-06-25T17:24:21.286" v="229" actId="165"/>
          <ac:spMkLst>
            <pc:docMk/>
            <pc:sldMk cId="2663238457" sldId="279"/>
            <ac:spMk id="4" creationId="{B3471D49-10BC-37CE-AF2D-2E936B39135D}"/>
          </ac:spMkLst>
        </pc:spChg>
        <pc:spChg chg="mod">
          <ac:chgData name="FERRAND Karl (OP)" userId="f83b00f0-b215-47b6-8f86-c4ae3ea907e4" providerId="ADAL" clId="{FDDBF424-E0A6-4901-9E06-450B3AEC9196}" dt="2025-06-25T17:24:21.286" v="229" actId="165"/>
          <ac:spMkLst>
            <pc:docMk/>
            <pc:sldMk cId="2663238457" sldId="279"/>
            <ac:spMk id="5" creationId="{969B446C-8A3F-2F01-2885-825F01BB5E91}"/>
          </ac:spMkLst>
        </pc:spChg>
        <pc:spChg chg="del">
          <ac:chgData name="FERRAND Karl (OP)" userId="f83b00f0-b215-47b6-8f86-c4ae3ea907e4" providerId="ADAL" clId="{FDDBF424-E0A6-4901-9E06-450B3AEC9196}" dt="2025-06-25T17:21:23.200" v="191" actId="478"/>
          <ac:spMkLst>
            <pc:docMk/>
            <pc:sldMk cId="2663238457" sldId="279"/>
            <ac:spMk id="6" creationId="{C4EAFC0A-BFA1-F0AD-EEDF-C244D0659E5E}"/>
          </ac:spMkLst>
        </pc:spChg>
        <pc:spChg chg="mod">
          <ac:chgData name="FERRAND Karl (OP)" userId="f83b00f0-b215-47b6-8f86-c4ae3ea907e4" providerId="ADAL" clId="{FDDBF424-E0A6-4901-9E06-450B3AEC9196}" dt="2025-06-25T17:24:21.286" v="229" actId="165"/>
          <ac:spMkLst>
            <pc:docMk/>
            <pc:sldMk cId="2663238457" sldId="279"/>
            <ac:spMk id="8" creationId="{7E23A08B-D20E-1051-411B-6ACE1C42E356}"/>
          </ac:spMkLst>
        </pc:spChg>
        <pc:spChg chg="mod">
          <ac:chgData name="FERRAND Karl (OP)" userId="f83b00f0-b215-47b6-8f86-c4ae3ea907e4" providerId="ADAL" clId="{FDDBF424-E0A6-4901-9E06-450B3AEC9196}" dt="2025-06-25T17:24:21.286" v="229" actId="165"/>
          <ac:spMkLst>
            <pc:docMk/>
            <pc:sldMk cId="2663238457" sldId="279"/>
            <ac:spMk id="9" creationId="{EF2A4715-A2F0-AA88-CDD8-F1A9FA89AE2B}"/>
          </ac:spMkLst>
        </pc:spChg>
        <pc:spChg chg="mod">
          <ac:chgData name="FERRAND Karl (OP)" userId="f83b00f0-b215-47b6-8f86-c4ae3ea907e4" providerId="ADAL" clId="{FDDBF424-E0A6-4901-9E06-450B3AEC9196}" dt="2025-06-25T17:24:21.286" v="229" actId="165"/>
          <ac:spMkLst>
            <pc:docMk/>
            <pc:sldMk cId="2663238457" sldId="279"/>
            <ac:spMk id="11" creationId="{DC659DEF-861A-E171-C920-CB18A11AA19E}"/>
          </ac:spMkLst>
        </pc:spChg>
        <pc:spChg chg="mod">
          <ac:chgData name="FERRAND Karl (OP)" userId="f83b00f0-b215-47b6-8f86-c4ae3ea907e4" providerId="ADAL" clId="{FDDBF424-E0A6-4901-9E06-450B3AEC9196}" dt="2025-06-25T17:24:21.286" v="229" actId="165"/>
          <ac:spMkLst>
            <pc:docMk/>
            <pc:sldMk cId="2663238457" sldId="279"/>
            <ac:spMk id="13" creationId="{B0AAE4DA-3ABD-F394-CC78-CE41D803D63E}"/>
          </ac:spMkLst>
        </pc:spChg>
        <pc:spChg chg="del">
          <ac:chgData name="FERRAND Karl (OP)" userId="f83b00f0-b215-47b6-8f86-c4ae3ea907e4" providerId="ADAL" clId="{FDDBF424-E0A6-4901-9E06-450B3AEC9196}" dt="2025-06-25T17:21:28.279" v="194" actId="478"/>
          <ac:spMkLst>
            <pc:docMk/>
            <pc:sldMk cId="2663238457" sldId="279"/>
            <ac:spMk id="15" creationId="{C730F065-F892-6997-65EA-6E3C0D282215}"/>
          </ac:spMkLst>
        </pc:spChg>
        <pc:spChg chg="mod">
          <ac:chgData name="FERRAND Karl (OP)" userId="f83b00f0-b215-47b6-8f86-c4ae3ea907e4" providerId="ADAL" clId="{FDDBF424-E0A6-4901-9E06-450B3AEC9196}" dt="2025-06-25T17:24:21.286" v="229" actId="165"/>
          <ac:spMkLst>
            <pc:docMk/>
            <pc:sldMk cId="2663238457" sldId="279"/>
            <ac:spMk id="16" creationId="{CDAB105D-5BF4-279A-3407-95D566137730}"/>
          </ac:spMkLst>
        </pc:spChg>
        <pc:spChg chg="mod">
          <ac:chgData name="FERRAND Karl (OP)" userId="f83b00f0-b215-47b6-8f86-c4ae3ea907e4" providerId="ADAL" clId="{FDDBF424-E0A6-4901-9E06-450B3AEC9196}" dt="2025-06-25T17:24:21.286" v="229" actId="165"/>
          <ac:spMkLst>
            <pc:docMk/>
            <pc:sldMk cId="2663238457" sldId="279"/>
            <ac:spMk id="17" creationId="{CEE4B3C3-B06A-16B2-CFBE-7B676254C6D6}"/>
          </ac:spMkLst>
        </pc:spChg>
        <pc:spChg chg="mod">
          <ac:chgData name="FERRAND Karl (OP)" userId="f83b00f0-b215-47b6-8f86-c4ae3ea907e4" providerId="ADAL" clId="{FDDBF424-E0A6-4901-9E06-450B3AEC9196}" dt="2025-06-25T17:24:21.286" v="229" actId="165"/>
          <ac:spMkLst>
            <pc:docMk/>
            <pc:sldMk cId="2663238457" sldId="279"/>
            <ac:spMk id="19" creationId="{332981C7-00C7-3E0D-FB01-69BE920DD705}"/>
          </ac:spMkLst>
        </pc:spChg>
        <pc:spChg chg="mod">
          <ac:chgData name="FERRAND Karl (OP)" userId="f83b00f0-b215-47b6-8f86-c4ae3ea907e4" providerId="ADAL" clId="{FDDBF424-E0A6-4901-9E06-450B3AEC9196}" dt="2025-06-25T17:24:21.286" v="229" actId="165"/>
          <ac:spMkLst>
            <pc:docMk/>
            <pc:sldMk cId="2663238457" sldId="279"/>
            <ac:spMk id="20" creationId="{3A8CA743-8E5D-CF58-E761-7C858BA4647B}"/>
          </ac:spMkLst>
        </pc:spChg>
        <pc:spChg chg="mod">
          <ac:chgData name="FERRAND Karl (OP)" userId="f83b00f0-b215-47b6-8f86-c4ae3ea907e4" providerId="ADAL" clId="{FDDBF424-E0A6-4901-9E06-450B3AEC9196}" dt="2025-06-25T17:24:21.286" v="229" actId="165"/>
          <ac:spMkLst>
            <pc:docMk/>
            <pc:sldMk cId="2663238457" sldId="279"/>
            <ac:spMk id="22" creationId="{1F39B40C-5AFE-368B-F44D-2B0DB987F9DA}"/>
          </ac:spMkLst>
        </pc:spChg>
        <pc:spChg chg="mod">
          <ac:chgData name="FERRAND Karl (OP)" userId="f83b00f0-b215-47b6-8f86-c4ae3ea907e4" providerId="ADAL" clId="{FDDBF424-E0A6-4901-9E06-450B3AEC9196}" dt="2025-06-25T17:24:21.286" v="229" actId="165"/>
          <ac:spMkLst>
            <pc:docMk/>
            <pc:sldMk cId="2663238457" sldId="279"/>
            <ac:spMk id="23" creationId="{11F72645-18B7-843A-5A9F-59A004405F6E}"/>
          </ac:spMkLst>
        </pc:spChg>
        <pc:spChg chg="add mod topLvl">
          <ac:chgData name="FERRAND Karl (OP)" userId="f83b00f0-b215-47b6-8f86-c4ae3ea907e4" providerId="ADAL" clId="{FDDBF424-E0A6-4901-9E06-450B3AEC9196}" dt="2025-06-26T07:21:44.798" v="4263" actId="14100"/>
          <ac:spMkLst>
            <pc:docMk/>
            <pc:sldMk cId="2663238457" sldId="279"/>
            <ac:spMk id="24" creationId="{4FFE567E-47B4-E6B9-5F1E-666184FF580D}"/>
          </ac:spMkLst>
        </pc:spChg>
        <pc:spChg chg="add mod topLvl">
          <ac:chgData name="FERRAND Karl (OP)" userId="f83b00f0-b215-47b6-8f86-c4ae3ea907e4" providerId="ADAL" clId="{FDDBF424-E0A6-4901-9E06-450B3AEC9196}" dt="2025-06-25T17:24:54.972" v="242" actId="404"/>
          <ac:spMkLst>
            <pc:docMk/>
            <pc:sldMk cId="2663238457" sldId="279"/>
            <ac:spMk id="25" creationId="{A20B8F18-DA22-3412-DD10-0EF2BB21CC89}"/>
          </ac:spMkLst>
        </pc:spChg>
        <pc:spChg chg="add mod topLvl">
          <ac:chgData name="FERRAND Karl (OP)" userId="f83b00f0-b215-47b6-8f86-c4ae3ea907e4" providerId="ADAL" clId="{FDDBF424-E0A6-4901-9E06-450B3AEC9196}" dt="2025-06-25T17:24:54.972" v="242" actId="404"/>
          <ac:spMkLst>
            <pc:docMk/>
            <pc:sldMk cId="2663238457" sldId="279"/>
            <ac:spMk id="26" creationId="{FE47DA37-5224-E11B-0782-9BFAC41AA6B6}"/>
          </ac:spMkLst>
        </pc:spChg>
        <pc:spChg chg="add mod topLvl">
          <ac:chgData name="FERRAND Karl (OP)" userId="f83b00f0-b215-47b6-8f86-c4ae3ea907e4" providerId="ADAL" clId="{FDDBF424-E0A6-4901-9E06-450B3AEC9196}" dt="2025-06-25T17:31:34.709" v="629" actId="14100"/>
          <ac:spMkLst>
            <pc:docMk/>
            <pc:sldMk cId="2663238457" sldId="279"/>
            <ac:spMk id="27" creationId="{729A5CCE-B547-0824-4ABD-938827EE730C}"/>
          </ac:spMkLst>
        </pc:spChg>
        <pc:spChg chg="add mod topLvl">
          <ac:chgData name="FERRAND Karl (OP)" userId="f83b00f0-b215-47b6-8f86-c4ae3ea907e4" providerId="ADAL" clId="{FDDBF424-E0A6-4901-9E06-450B3AEC9196}" dt="2025-06-25T17:24:54.972" v="242" actId="404"/>
          <ac:spMkLst>
            <pc:docMk/>
            <pc:sldMk cId="2663238457" sldId="279"/>
            <ac:spMk id="28" creationId="{76CF6094-C5DC-64CF-55B2-A8770928BE00}"/>
          </ac:spMkLst>
        </pc:spChg>
        <pc:spChg chg="add mod topLvl">
          <ac:chgData name="FERRAND Karl (OP)" userId="f83b00f0-b215-47b6-8f86-c4ae3ea907e4" providerId="ADAL" clId="{FDDBF424-E0A6-4901-9E06-450B3AEC9196}" dt="2025-06-25T17:31:40.919" v="630" actId="403"/>
          <ac:spMkLst>
            <pc:docMk/>
            <pc:sldMk cId="2663238457" sldId="279"/>
            <ac:spMk id="29" creationId="{2441EE28-4088-DA0D-AC7C-D22752DD2F2A}"/>
          </ac:spMkLst>
        </pc:spChg>
        <pc:spChg chg="add mod topLvl">
          <ac:chgData name="FERRAND Karl (OP)" userId="f83b00f0-b215-47b6-8f86-c4ae3ea907e4" providerId="ADAL" clId="{FDDBF424-E0A6-4901-9E06-450B3AEC9196}" dt="2025-06-25T17:24:21.286" v="229" actId="165"/>
          <ac:spMkLst>
            <pc:docMk/>
            <pc:sldMk cId="2663238457" sldId="279"/>
            <ac:spMk id="30" creationId="{5A1F1428-512F-DAFD-601A-5E6A84700F44}"/>
          </ac:spMkLst>
        </pc:spChg>
        <pc:spChg chg="add mod topLvl">
          <ac:chgData name="FERRAND Karl (OP)" userId="f83b00f0-b215-47b6-8f86-c4ae3ea907e4" providerId="ADAL" clId="{FDDBF424-E0A6-4901-9E06-450B3AEC9196}" dt="2025-06-25T17:24:54.972" v="242" actId="404"/>
          <ac:spMkLst>
            <pc:docMk/>
            <pc:sldMk cId="2663238457" sldId="279"/>
            <ac:spMk id="31" creationId="{B6B7A42B-043C-8988-AF05-E33E0AF35DA2}"/>
          </ac:spMkLst>
        </pc:spChg>
        <pc:spChg chg="add mod topLvl">
          <ac:chgData name="FERRAND Karl (OP)" userId="f83b00f0-b215-47b6-8f86-c4ae3ea907e4" providerId="ADAL" clId="{FDDBF424-E0A6-4901-9E06-450B3AEC9196}" dt="2025-06-26T07:22:30.523" v="4267" actId="14100"/>
          <ac:spMkLst>
            <pc:docMk/>
            <pc:sldMk cId="2663238457" sldId="279"/>
            <ac:spMk id="32" creationId="{A5748961-2F76-1BC7-6BC1-6BB5A3C86A3D}"/>
          </ac:spMkLst>
        </pc:spChg>
        <pc:spChg chg="add mod topLvl">
          <ac:chgData name="FERRAND Karl (OP)" userId="f83b00f0-b215-47b6-8f86-c4ae3ea907e4" providerId="ADAL" clId="{FDDBF424-E0A6-4901-9E06-450B3AEC9196}" dt="2025-06-25T17:24:21.286" v="229" actId="165"/>
          <ac:spMkLst>
            <pc:docMk/>
            <pc:sldMk cId="2663238457" sldId="279"/>
            <ac:spMk id="33" creationId="{30682E00-6A75-6BC9-BAED-86E2C334D63F}"/>
          </ac:spMkLst>
        </pc:spChg>
        <pc:spChg chg="add mod topLvl">
          <ac:chgData name="FERRAND Karl (OP)" userId="f83b00f0-b215-47b6-8f86-c4ae3ea907e4" providerId="ADAL" clId="{FDDBF424-E0A6-4901-9E06-450B3AEC9196}" dt="2025-06-26T07:22:35.290" v="4271" actId="14100"/>
          <ac:spMkLst>
            <pc:docMk/>
            <pc:sldMk cId="2663238457" sldId="279"/>
            <ac:spMk id="34" creationId="{7E5651EA-177C-3C48-1E48-CE0114205A04}"/>
          </ac:spMkLst>
        </pc:spChg>
        <pc:spChg chg="add mod topLvl">
          <ac:chgData name="FERRAND Karl (OP)" userId="f83b00f0-b215-47b6-8f86-c4ae3ea907e4" providerId="ADAL" clId="{FDDBF424-E0A6-4901-9E06-450B3AEC9196}" dt="2025-06-25T17:24:54.972" v="242" actId="404"/>
          <ac:spMkLst>
            <pc:docMk/>
            <pc:sldMk cId="2663238457" sldId="279"/>
            <ac:spMk id="35" creationId="{72FA7F64-4907-F2F1-3270-E6971D34B27D}"/>
          </ac:spMkLst>
        </pc:spChg>
        <pc:spChg chg="add mod topLvl">
          <ac:chgData name="FERRAND Karl (OP)" userId="f83b00f0-b215-47b6-8f86-c4ae3ea907e4" providerId="ADAL" clId="{FDDBF424-E0A6-4901-9E06-450B3AEC9196}" dt="2025-06-25T17:24:21.286" v="229" actId="165"/>
          <ac:spMkLst>
            <pc:docMk/>
            <pc:sldMk cId="2663238457" sldId="279"/>
            <ac:spMk id="36" creationId="{77DD68FC-19EB-1B7E-17F7-E9F6B10E76F0}"/>
          </ac:spMkLst>
        </pc:spChg>
        <pc:spChg chg="add mod topLvl">
          <ac:chgData name="FERRAND Karl (OP)" userId="f83b00f0-b215-47b6-8f86-c4ae3ea907e4" providerId="ADAL" clId="{FDDBF424-E0A6-4901-9E06-450B3AEC9196}" dt="2025-06-25T17:24:21.286" v="229" actId="165"/>
          <ac:spMkLst>
            <pc:docMk/>
            <pc:sldMk cId="2663238457" sldId="279"/>
            <ac:spMk id="37" creationId="{E30A3CE8-B379-901D-508F-B9E7AB84BC7D}"/>
          </ac:spMkLst>
        </pc:spChg>
        <pc:spChg chg="add mod topLvl">
          <ac:chgData name="FERRAND Karl (OP)" userId="f83b00f0-b215-47b6-8f86-c4ae3ea907e4" providerId="ADAL" clId="{FDDBF424-E0A6-4901-9E06-450B3AEC9196}" dt="2025-06-25T17:24:21.286" v="229" actId="165"/>
          <ac:spMkLst>
            <pc:docMk/>
            <pc:sldMk cId="2663238457" sldId="279"/>
            <ac:spMk id="38" creationId="{041E86A1-3266-DD2C-B5A9-E7A06AC437E0}"/>
          </ac:spMkLst>
        </pc:spChg>
        <pc:spChg chg="add mod topLvl">
          <ac:chgData name="FERRAND Karl (OP)" userId="f83b00f0-b215-47b6-8f86-c4ae3ea907e4" providerId="ADAL" clId="{FDDBF424-E0A6-4901-9E06-450B3AEC9196}" dt="2025-06-25T17:24:21.286" v="229" actId="165"/>
          <ac:spMkLst>
            <pc:docMk/>
            <pc:sldMk cId="2663238457" sldId="279"/>
            <ac:spMk id="39" creationId="{A14AEE0F-1537-AC7D-5F04-03B902173B5A}"/>
          </ac:spMkLst>
        </pc:spChg>
        <pc:spChg chg="add mod topLvl">
          <ac:chgData name="FERRAND Karl (OP)" userId="f83b00f0-b215-47b6-8f86-c4ae3ea907e4" providerId="ADAL" clId="{FDDBF424-E0A6-4901-9E06-450B3AEC9196}" dt="2025-06-25T17:24:21.286" v="229" actId="165"/>
          <ac:spMkLst>
            <pc:docMk/>
            <pc:sldMk cId="2663238457" sldId="279"/>
            <ac:spMk id="40" creationId="{893EB6C5-2438-3E9B-C21C-31E1A483C4E5}"/>
          </ac:spMkLst>
        </pc:spChg>
        <pc:spChg chg="add mod">
          <ac:chgData name="FERRAND Karl (OP)" userId="f83b00f0-b215-47b6-8f86-c4ae3ea907e4" providerId="ADAL" clId="{FDDBF424-E0A6-4901-9E06-450B3AEC9196}" dt="2025-06-26T07:23:48.077" v="4321" actId="27636"/>
          <ac:spMkLst>
            <pc:docMk/>
            <pc:sldMk cId="2663238457" sldId="279"/>
            <ac:spMk id="42" creationId="{5D9EC6DC-15CD-6D50-7D0F-34D630B5D10D}"/>
          </ac:spMkLst>
        </pc:spChg>
        <pc:grpChg chg="add mod topLvl">
          <ac:chgData name="FERRAND Karl (OP)" userId="f83b00f0-b215-47b6-8f86-c4ae3ea907e4" providerId="ADAL" clId="{FDDBF424-E0A6-4901-9E06-450B3AEC9196}" dt="2025-06-25T17:24:21.286" v="229" actId="165"/>
          <ac:grpSpMkLst>
            <pc:docMk/>
            <pc:sldMk cId="2663238457" sldId="279"/>
            <ac:grpSpMk id="3" creationId="{51D630B8-A6ED-069C-1E51-3E89B386CCAC}"/>
          </ac:grpSpMkLst>
        </pc:grpChg>
        <pc:grpChg chg="add mod topLvl">
          <ac:chgData name="FERRAND Karl (OP)" userId="f83b00f0-b215-47b6-8f86-c4ae3ea907e4" providerId="ADAL" clId="{FDDBF424-E0A6-4901-9E06-450B3AEC9196}" dt="2025-06-25T17:24:21.286" v="229" actId="165"/>
          <ac:grpSpMkLst>
            <pc:docMk/>
            <pc:sldMk cId="2663238457" sldId="279"/>
            <ac:grpSpMk id="7" creationId="{AB8F8BDB-F18A-C0C3-954A-C4BC0DA61550}"/>
          </ac:grpSpMkLst>
        </pc:grpChg>
        <pc:grpChg chg="add mod topLvl">
          <ac:chgData name="FERRAND Karl (OP)" userId="f83b00f0-b215-47b6-8f86-c4ae3ea907e4" providerId="ADAL" clId="{FDDBF424-E0A6-4901-9E06-450B3AEC9196}" dt="2025-06-25T17:24:21.286" v="229" actId="165"/>
          <ac:grpSpMkLst>
            <pc:docMk/>
            <pc:sldMk cId="2663238457" sldId="279"/>
            <ac:grpSpMk id="10" creationId="{A2E3E83D-3FD9-E86D-995A-ABAD3A45961E}"/>
          </ac:grpSpMkLst>
        </pc:grpChg>
        <pc:grpChg chg="add mod topLvl">
          <ac:chgData name="FERRAND Karl (OP)" userId="f83b00f0-b215-47b6-8f86-c4ae3ea907e4" providerId="ADAL" clId="{FDDBF424-E0A6-4901-9E06-450B3AEC9196}" dt="2025-06-25T17:24:21.286" v="229" actId="165"/>
          <ac:grpSpMkLst>
            <pc:docMk/>
            <pc:sldMk cId="2663238457" sldId="279"/>
            <ac:grpSpMk id="14" creationId="{29FFC29E-CFA5-5D9E-5790-53F8C77E4A89}"/>
          </ac:grpSpMkLst>
        </pc:grpChg>
        <pc:grpChg chg="add mod topLvl">
          <ac:chgData name="FERRAND Karl (OP)" userId="f83b00f0-b215-47b6-8f86-c4ae3ea907e4" providerId="ADAL" clId="{FDDBF424-E0A6-4901-9E06-450B3AEC9196}" dt="2025-06-25T17:24:21.286" v="229" actId="165"/>
          <ac:grpSpMkLst>
            <pc:docMk/>
            <pc:sldMk cId="2663238457" sldId="279"/>
            <ac:grpSpMk id="18" creationId="{51359C42-1A7A-4419-9610-F6CA75BF6371}"/>
          </ac:grpSpMkLst>
        </pc:grpChg>
        <pc:grpChg chg="add mod topLvl">
          <ac:chgData name="FERRAND Karl (OP)" userId="f83b00f0-b215-47b6-8f86-c4ae3ea907e4" providerId="ADAL" clId="{FDDBF424-E0A6-4901-9E06-450B3AEC9196}" dt="2025-06-25T17:24:21.286" v="229" actId="165"/>
          <ac:grpSpMkLst>
            <pc:docMk/>
            <pc:sldMk cId="2663238457" sldId="279"/>
            <ac:grpSpMk id="21" creationId="{B814E246-FD50-F2D8-97B1-6A02874DD6D3}"/>
          </ac:grpSpMkLst>
        </pc:grpChg>
        <pc:grpChg chg="add del mod">
          <ac:chgData name="FERRAND Karl (OP)" userId="f83b00f0-b215-47b6-8f86-c4ae3ea907e4" providerId="ADAL" clId="{FDDBF424-E0A6-4901-9E06-450B3AEC9196}" dt="2025-06-25T17:24:21.286" v="229" actId="165"/>
          <ac:grpSpMkLst>
            <pc:docMk/>
            <pc:sldMk cId="2663238457" sldId="279"/>
            <ac:grpSpMk id="41" creationId="{AD0ECADC-E1F6-9C5C-FA95-B5517F2F86E2}"/>
          </ac:grpSpMkLst>
        </pc:grpChg>
        <pc:picChg chg="del mod">
          <ac:chgData name="FERRAND Karl (OP)" userId="f83b00f0-b215-47b6-8f86-c4ae3ea907e4" providerId="ADAL" clId="{FDDBF424-E0A6-4901-9E06-450B3AEC9196}" dt="2025-06-25T17:21:25.962" v="193" actId="478"/>
          <ac:picMkLst>
            <pc:docMk/>
            <pc:sldMk cId="2663238457" sldId="279"/>
            <ac:picMk id="12" creationId="{34E0EF13-8A0B-F0EF-1393-6BC488F45F8A}"/>
          </ac:picMkLst>
        </pc:picChg>
      </pc:sldChg>
      <pc:sldChg chg="del">
        <pc:chgData name="FERRAND Karl (OP)" userId="f83b00f0-b215-47b6-8f86-c4ae3ea907e4" providerId="ADAL" clId="{FDDBF424-E0A6-4901-9E06-450B3AEC9196}" dt="2025-06-25T18:51:38.203" v="3249" actId="47"/>
        <pc:sldMkLst>
          <pc:docMk/>
          <pc:sldMk cId="538608525" sldId="293"/>
        </pc:sldMkLst>
      </pc:sldChg>
      <pc:sldChg chg="addSp delSp modSp mod">
        <pc:chgData name="FERRAND Karl (OP)" userId="f83b00f0-b215-47b6-8f86-c4ae3ea907e4" providerId="ADAL" clId="{FDDBF424-E0A6-4901-9E06-450B3AEC9196}" dt="2025-06-26T07:28:46.381" v="4498" actId="20577"/>
        <pc:sldMkLst>
          <pc:docMk/>
          <pc:sldMk cId="858447832" sldId="295"/>
        </pc:sldMkLst>
        <pc:spChg chg="mod">
          <ac:chgData name="FERRAND Karl (OP)" userId="f83b00f0-b215-47b6-8f86-c4ae3ea907e4" providerId="ADAL" clId="{FDDBF424-E0A6-4901-9E06-450B3AEC9196}" dt="2025-06-25T18:11:04.964" v="1798" actId="20577"/>
          <ac:spMkLst>
            <pc:docMk/>
            <pc:sldMk cId="858447832" sldId="295"/>
            <ac:spMk id="2" creationId="{8FD0FE2F-D878-5348-A8C1-3021B7884307}"/>
          </ac:spMkLst>
        </pc:spChg>
        <pc:spChg chg="del">
          <ac:chgData name="FERRAND Karl (OP)" userId="f83b00f0-b215-47b6-8f86-c4ae3ea907e4" providerId="ADAL" clId="{FDDBF424-E0A6-4901-9E06-450B3AEC9196}" dt="2025-06-25T18:11:17.149" v="1799" actId="478"/>
          <ac:spMkLst>
            <pc:docMk/>
            <pc:sldMk cId="858447832" sldId="295"/>
            <ac:spMk id="3" creationId="{EF6EEC95-EFF6-5E43-A780-F8CE1AED3EA5}"/>
          </ac:spMkLst>
        </pc:spChg>
        <pc:spChg chg="add mod">
          <ac:chgData name="FERRAND Karl (OP)" userId="f83b00f0-b215-47b6-8f86-c4ae3ea907e4" providerId="ADAL" clId="{FDDBF424-E0A6-4901-9E06-450B3AEC9196}" dt="2025-06-26T07:28:46.381" v="4498" actId="20577"/>
          <ac:spMkLst>
            <pc:docMk/>
            <pc:sldMk cId="858447832" sldId="295"/>
            <ac:spMk id="5" creationId="{C57014FC-3609-0E45-E8C6-91B081E0587B}"/>
          </ac:spMkLst>
        </pc:spChg>
      </pc:sldChg>
      <pc:sldChg chg="del">
        <pc:chgData name="FERRAND Karl (OP)" userId="f83b00f0-b215-47b6-8f86-c4ae3ea907e4" providerId="ADAL" clId="{FDDBF424-E0A6-4901-9E06-450B3AEC9196}" dt="2025-06-25T17:35:53.130" v="744" actId="47"/>
        <pc:sldMkLst>
          <pc:docMk/>
          <pc:sldMk cId="1557644261" sldId="296"/>
        </pc:sldMkLst>
      </pc:sldChg>
      <pc:sldChg chg="addSp delSp modSp mod">
        <pc:chgData name="FERRAND Karl (OP)" userId="f83b00f0-b215-47b6-8f86-c4ae3ea907e4" providerId="ADAL" clId="{FDDBF424-E0A6-4901-9E06-450B3AEC9196}" dt="2025-06-26T07:31:43.017" v="4575" actId="6549"/>
        <pc:sldMkLst>
          <pc:docMk/>
          <pc:sldMk cId="4064580689" sldId="306"/>
        </pc:sldMkLst>
        <pc:spChg chg="mod">
          <ac:chgData name="FERRAND Karl (OP)" userId="f83b00f0-b215-47b6-8f86-c4ae3ea907e4" providerId="ADAL" clId="{FDDBF424-E0A6-4901-9E06-450B3AEC9196}" dt="2025-06-25T18:41:32.067" v="3096" actId="6549"/>
          <ac:spMkLst>
            <pc:docMk/>
            <pc:sldMk cId="4064580689" sldId="306"/>
            <ac:spMk id="2" creationId="{8FD0FE2F-D878-5348-A8C1-3021B7884307}"/>
          </ac:spMkLst>
        </pc:spChg>
        <pc:spChg chg="mod">
          <ac:chgData name="FERRAND Karl (OP)" userId="f83b00f0-b215-47b6-8f86-c4ae3ea907e4" providerId="ADAL" clId="{FDDBF424-E0A6-4901-9E06-450B3AEC9196}" dt="2025-06-26T07:31:43.017" v="4575" actId="6549"/>
          <ac:spMkLst>
            <pc:docMk/>
            <pc:sldMk cId="4064580689" sldId="306"/>
            <ac:spMk id="3" creationId="{EF6EEC95-EFF6-5E43-A780-F8CE1AED3EA5}"/>
          </ac:spMkLst>
        </pc:spChg>
        <pc:spChg chg="add del">
          <ac:chgData name="FERRAND Karl (OP)" userId="f83b00f0-b215-47b6-8f86-c4ae3ea907e4" providerId="ADAL" clId="{FDDBF424-E0A6-4901-9E06-450B3AEC9196}" dt="2025-06-25T18:34:18.519" v="2924" actId="22"/>
          <ac:spMkLst>
            <pc:docMk/>
            <pc:sldMk cId="4064580689" sldId="306"/>
            <ac:spMk id="6" creationId="{A8A01765-042C-A6C3-FEB2-669A82797058}"/>
          </ac:spMkLst>
        </pc:spChg>
        <pc:spChg chg="add mod">
          <ac:chgData name="FERRAND Karl (OP)" userId="f83b00f0-b215-47b6-8f86-c4ae3ea907e4" providerId="ADAL" clId="{FDDBF424-E0A6-4901-9E06-450B3AEC9196}" dt="2025-06-26T07:31:29.164" v="4562" actId="20577"/>
          <ac:spMkLst>
            <pc:docMk/>
            <pc:sldMk cId="4064580689" sldId="306"/>
            <ac:spMk id="7" creationId="{F09FA999-C11D-7DA8-E6D4-CD9C992A9887}"/>
          </ac:spMkLst>
        </pc:spChg>
        <pc:spChg chg="add mod">
          <ac:chgData name="FERRAND Karl (OP)" userId="f83b00f0-b215-47b6-8f86-c4ae3ea907e4" providerId="ADAL" clId="{FDDBF424-E0A6-4901-9E06-450B3AEC9196}" dt="2025-06-25T18:36:12.813" v="2958" actId="767"/>
          <ac:spMkLst>
            <pc:docMk/>
            <pc:sldMk cId="4064580689" sldId="306"/>
            <ac:spMk id="8" creationId="{66578B46-09AC-EDEF-E844-0C973ED198F4}"/>
          </ac:spMkLst>
        </pc:spChg>
        <pc:spChg chg="add mod">
          <ac:chgData name="FERRAND Karl (OP)" userId="f83b00f0-b215-47b6-8f86-c4ae3ea907e4" providerId="ADAL" clId="{FDDBF424-E0A6-4901-9E06-450B3AEC9196}" dt="2025-06-25T18:37:39.994" v="2978" actId="14100"/>
          <ac:spMkLst>
            <pc:docMk/>
            <pc:sldMk cId="4064580689" sldId="306"/>
            <ac:spMk id="9" creationId="{FF41197A-6DAB-471E-E7A9-08EB47C426A1}"/>
          </ac:spMkLst>
        </pc:spChg>
        <pc:picChg chg="del">
          <ac:chgData name="FERRAND Karl (OP)" userId="f83b00f0-b215-47b6-8f86-c4ae3ea907e4" providerId="ADAL" clId="{FDDBF424-E0A6-4901-9E06-450B3AEC9196}" dt="2025-06-25T18:20:32.562" v="2162" actId="478"/>
          <ac:picMkLst>
            <pc:docMk/>
            <pc:sldMk cId="4064580689" sldId="306"/>
            <ac:picMk id="5" creationId="{F092C9B4-2D38-2609-6373-36DE05CAAD74}"/>
          </ac:picMkLst>
        </pc:picChg>
      </pc:sldChg>
      <pc:sldChg chg="addSp modSp mod">
        <pc:chgData name="FERRAND Karl (OP)" userId="f83b00f0-b215-47b6-8f86-c4ae3ea907e4" providerId="ADAL" clId="{FDDBF424-E0A6-4901-9E06-450B3AEC9196}" dt="2025-06-26T07:24:48.239" v="4364" actId="27636"/>
        <pc:sldMkLst>
          <pc:docMk/>
          <pc:sldMk cId="2493722153" sldId="307"/>
        </pc:sldMkLst>
        <pc:spChg chg="mod">
          <ac:chgData name="FERRAND Karl (OP)" userId="f83b00f0-b215-47b6-8f86-c4ae3ea907e4" providerId="ADAL" clId="{FDDBF424-E0A6-4901-9E06-450B3AEC9196}" dt="2025-06-25T17:36:03.277" v="756" actId="20577"/>
          <ac:spMkLst>
            <pc:docMk/>
            <pc:sldMk cId="2493722153" sldId="307"/>
            <ac:spMk id="2" creationId="{8FD0FE2F-D878-5348-A8C1-3021B7884307}"/>
          </ac:spMkLst>
        </pc:spChg>
        <pc:spChg chg="mod">
          <ac:chgData name="FERRAND Karl (OP)" userId="f83b00f0-b215-47b6-8f86-c4ae3ea907e4" providerId="ADAL" clId="{FDDBF424-E0A6-4901-9E06-450B3AEC9196}" dt="2025-06-26T07:24:48.239" v="4364" actId="27636"/>
          <ac:spMkLst>
            <pc:docMk/>
            <pc:sldMk cId="2493722153" sldId="307"/>
            <ac:spMk id="3" creationId="{EF6EEC95-EFF6-5E43-A780-F8CE1AED3EA5}"/>
          </ac:spMkLst>
        </pc:spChg>
        <pc:spChg chg="add mod">
          <ac:chgData name="FERRAND Karl (OP)" userId="f83b00f0-b215-47b6-8f86-c4ae3ea907e4" providerId="ADAL" clId="{FDDBF424-E0A6-4901-9E06-450B3AEC9196}" dt="2025-06-25T17:40:34.181" v="906" actId="1076"/>
          <ac:spMkLst>
            <pc:docMk/>
            <pc:sldMk cId="2493722153" sldId="307"/>
            <ac:spMk id="4" creationId="{D371E3E0-08F3-478A-28B6-109313DB2EB4}"/>
          </ac:spMkLst>
        </pc:spChg>
        <pc:picChg chg="mod">
          <ac:chgData name="FERRAND Karl (OP)" userId="f83b00f0-b215-47b6-8f86-c4ae3ea907e4" providerId="ADAL" clId="{FDDBF424-E0A6-4901-9E06-450B3AEC9196}" dt="2025-06-25T18:08:44.640" v="1701" actId="14100"/>
          <ac:picMkLst>
            <pc:docMk/>
            <pc:sldMk cId="2493722153" sldId="307"/>
            <ac:picMk id="7" creationId="{A6FDAA56-098E-8855-F387-5EA91D5B3D1F}"/>
          </ac:picMkLst>
        </pc:picChg>
      </pc:sldChg>
      <pc:sldChg chg="addSp delSp modSp mod">
        <pc:chgData name="FERRAND Karl (OP)" userId="f83b00f0-b215-47b6-8f86-c4ae3ea907e4" providerId="ADAL" clId="{FDDBF424-E0A6-4901-9E06-450B3AEC9196}" dt="2025-06-25T18:47:26.830" v="3246" actId="14100"/>
        <pc:sldMkLst>
          <pc:docMk/>
          <pc:sldMk cId="2093249631" sldId="308"/>
        </pc:sldMkLst>
        <pc:spChg chg="mod">
          <ac:chgData name="FERRAND Karl (OP)" userId="f83b00f0-b215-47b6-8f86-c4ae3ea907e4" providerId="ADAL" clId="{FDDBF424-E0A6-4901-9E06-450B3AEC9196}" dt="2025-06-25T18:47:15.925" v="3245" actId="6549"/>
          <ac:spMkLst>
            <pc:docMk/>
            <pc:sldMk cId="2093249631" sldId="308"/>
            <ac:spMk id="2" creationId="{8FD0FE2F-D878-5348-A8C1-3021B7884307}"/>
          </ac:spMkLst>
        </pc:spChg>
        <pc:spChg chg="mod">
          <ac:chgData name="FERRAND Karl (OP)" userId="f83b00f0-b215-47b6-8f86-c4ae3ea907e4" providerId="ADAL" clId="{FDDBF424-E0A6-4901-9E06-450B3AEC9196}" dt="2025-06-25T18:47:26.830" v="3246" actId="14100"/>
          <ac:spMkLst>
            <pc:docMk/>
            <pc:sldMk cId="2093249631" sldId="308"/>
            <ac:spMk id="3" creationId="{EF6EEC95-EFF6-5E43-A780-F8CE1AED3EA5}"/>
          </ac:spMkLst>
        </pc:spChg>
        <pc:spChg chg="add del">
          <ac:chgData name="FERRAND Karl (OP)" userId="f83b00f0-b215-47b6-8f86-c4ae3ea907e4" providerId="ADAL" clId="{FDDBF424-E0A6-4901-9E06-450B3AEC9196}" dt="2025-06-25T18:45:55.372" v="3210" actId="22"/>
          <ac:spMkLst>
            <pc:docMk/>
            <pc:sldMk cId="2093249631" sldId="308"/>
            <ac:spMk id="6" creationId="{86EE9EA1-BDDD-E3AD-6AC3-5B49D6A01042}"/>
          </ac:spMkLst>
        </pc:spChg>
        <pc:picChg chg="del">
          <ac:chgData name="FERRAND Karl (OP)" userId="f83b00f0-b215-47b6-8f86-c4ae3ea907e4" providerId="ADAL" clId="{FDDBF424-E0A6-4901-9E06-450B3AEC9196}" dt="2025-06-25T18:45:01.431" v="3180" actId="478"/>
          <ac:picMkLst>
            <pc:docMk/>
            <pc:sldMk cId="2093249631" sldId="308"/>
            <ac:picMk id="5" creationId="{A48B26B7-2CB6-F739-A1C8-DC0A2EC9C6BD}"/>
          </ac:picMkLst>
        </pc:picChg>
        <pc:picChg chg="add mod">
          <ac:chgData name="FERRAND Karl (OP)" userId="f83b00f0-b215-47b6-8f86-c4ae3ea907e4" providerId="ADAL" clId="{FDDBF424-E0A6-4901-9E06-450B3AEC9196}" dt="2025-06-25T18:46:46.593" v="3221" actId="1076"/>
          <ac:picMkLst>
            <pc:docMk/>
            <pc:sldMk cId="2093249631" sldId="308"/>
            <ac:picMk id="8" creationId="{7C5E1A86-0237-C173-2FA1-E569599B5CDC}"/>
          </ac:picMkLst>
        </pc:picChg>
      </pc:sldChg>
      <pc:sldChg chg="del">
        <pc:chgData name="FERRAND Karl (OP)" userId="f83b00f0-b215-47b6-8f86-c4ae3ea907e4" providerId="ADAL" clId="{FDDBF424-E0A6-4901-9E06-450B3AEC9196}" dt="2025-06-25T17:35:39.929" v="743" actId="47"/>
        <pc:sldMkLst>
          <pc:docMk/>
          <pc:sldMk cId="1418772733" sldId="309"/>
        </pc:sldMkLst>
      </pc:sldChg>
      <pc:sldChg chg="delSp modSp mod">
        <pc:chgData name="FERRAND Karl (OP)" userId="f83b00f0-b215-47b6-8f86-c4ae3ea907e4" providerId="ADAL" clId="{FDDBF424-E0A6-4901-9E06-450B3AEC9196}" dt="2025-06-25T18:55:06.673" v="3586" actId="20577"/>
        <pc:sldMkLst>
          <pc:docMk/>
          <pc:sldMk cId="3821409394" sldId="310"/>
        </pc:sldMkLst>
        <pc:spChg chg="mod">
          <ac:chgData name="FERRAND Karl (OP)" userId="f83b00f0-b215-47b6-8f86-c4ae3ea907e4" providerId="ADAL" clId="{FDDBF424-E0A6-4901-9E06-450B3AEC9196}" dt="2025-06-25T18:51:49.713" v="3275" actId="20577"/>
          <ac:spMkLst>
            <pc:docMk/>
            <pc:sldMk cId="3821409394" sldId="310"/>
            <ac:spMk id="2" creationId="{8FD0FE2F-D878-5348-A8C1-3021B7884307}"/>
          </ac:spMkLst>
        </pc:spChg>
        <pc:spChg chg="mod">
          <ac:chgData name="FERRAND Karl (OP)" userId="f83b00f0-b215-47b6-8f86-c4ae3ea907e4" providerId="ADAL" clId="{FDDBF424-E0A6-4901-9E06-450B3AEC9196}" dt="2025-06-25T18:55:06.673" v="3586" actId="20577"/>
          <ac:spMkLst>
            <pc:docMk/>
            <pc:sldMk cId="3821409394" sldId="310"/>
            <ac:spMk id="3" creationId="{EF6EEC95-EFF6-5E43-A780-F8CE1AED3EA5}"/>
          </ac:spMkLst>
        </pc:spChg>
        <pc:picChg chg="del">
          <ac:chgData name="FERRAND Karl (OP)" userId="f83b00f0-b215-47b6-8f86-c4ae3ea907e4" providerId="ADAL" clId="{FDDBF424-E0A6-4901-9E06-450B3AEC9196}" dt="2025-06-25T18:51:34.033" v="3247" actId="478"/>
          <ac:picMkLst>
            <pc:docMk/>
            <pc:sldMk cId="3821409394" sldId="310"/>
            <ac:picMk id="5" creationId="{8E91DAAD-7E75-2E16-19DD-1DB8BAFB00EB}"/>
          </ac:picMkLst>
        </pc:picChg>
        <pc:picChg chg="del">
          <ac:chgData name="FERRAND Karl (OP)" userId="f83b00f0-b215-47b6-8f86-c4ae3ea907e4" providerId="ADAL" clId="{FDDBF424-E0A6-4901-9E06-450B3AEC9196}" dt="2025-06-25T18:53:58.097" v="3404" actId="478"/>
          <ac:picMkLst>
            <pc:docMk/>
            <pc:sldMk cId="3821409394" sldId="310"/>
            <ac:picMk id="7" creationId="{79DD07DE-8926-BF42-95FA-96C61B6197E7}"/>
          </ac:picMkLst>
        </pc:picChg>
        <pc:picChg chg="del">
          <ac:chgData name="FERRAND Karl (OP)" userId="f83b00f0-b215-47b6-8f86-c4ae3ea907e4" providerId="ADAL" clId="{FDDBF424-E0A6-4901-9E06-450B3AEC9196}" dt="2025-06-25T18:51:35.593" v="3248" actId="478"/>
          <ac:picMkLst>
            <pc:docMk/>
            <pc:sldMk cId="3821409394" sldId="310"/>
            <ac:picMk id="8" creationId="{B5ED893F-9BB4-0EFC-7403-E57C43A1EE09}"/>
          </ac:picMkLst>
        </pc:picChg>
      </pc:sldChg>
      <pc:sldChg chg="addSp delSp modSp mod">
        <pc:chgData name="FERRAND Karl (OP)" userId="f83b00f0-b215-47b6-8f86-c4ae3ea907e4" providerId="ADAL" clId="{FDDBF424-E0A6-4901-9E06-450B3AEC9196}" dt="2025-06-25T19:03:52.504" v="4250" actId="1076"/>
        <pc:sldMkLst>
          <pc:docMk/>
          <pc:sldMk cId="2754732738" sldId="311"/>
        </pc:sldMkLst>
        <pc:spChg chg="mod">
          <ac:chgData name="FERRAND Karl (OP)" userId="f83b00f0-b215-47b6-8f86-c4ae3ea907e4" providerId="ADAL" clId="{FDDBF424-E0A6-4901-9E06-450B3AEC9196}" dt="2025-06-25T18:55:14.573" v="3601" actId="20577"/>
          <ac:spMkLst>
            <pc:docMk/>
            <pc:sldMk cId="2754732738" sldId="311"/>
            <ac:spMk id="2" creationId="{8FD0FE2F-D878-5348-A8C1-3021B7884307}"/>
          </ac:spMkLst>
        </pc:spChg>
        <pc:spChg chg="mod">
          <ac:chgData name="FERRAND Karl (OP)" userId="f83b00f0-b215-47b6-8f86-c4ae3ea907e4" providerId="ADAL" clId="{FDDBF424-E0A6-4901-9E06-450B3AEC9196}" dt="2025-06-25T19:02:18.201" v="4240" actId="114"/>
          <ac:spMkLst>
            <pc:docMk/>
            <pc:sldMk cId="2754732738" sldId="311"/>
            <ac:spMk id="3" creationId="{EF6EEC95-EFF6-5E43-A780-F8CE1AED3EA5}"/>
          </ac:spMkLst>
        </pc:spChg>
        <pc:spChg chg="add mod">
          <ac:chgData name="FERRAND Karl (OP)" userId="f83b00f0-b215-47b6-8f86-c4ae3ea907e4" providerId="ADAL" clId="{FDDBF424-E0A6-4901-9E06-450B3AEC9196}" dt="2025-06-25T19:02:53.032" v="4242"/>
          <ac:spMkLst>
            <pc:docMk/>
            <pc:sldMk cId="2754732738" sldId="311"/>
            <ac:spMk id="4" creationId="{72F7876C-D2BF-047D-5386-2FB387A4719D}"/>
          </ac:spMkLst>
        </pc:spChg>
        <pc:spChg chg="add del">
          <ac:chgData name="FERRAND Karl (OP)" userId="f83b00f0-b215-47b6-8f86-c4ae3ea907e4" providerId="ADAL" clId="{FDDBF424-E0A6-4901-9E06-450B3AEC9196}" dt="2025-06-25T19:03:07.673" v="4248" actId="478"/>
          <ac:spMkLst>
            <pc:docMk/>
            <pc:sldMk cId="2754732738" sldId="311"/>
            <ac:spMk id="6" creationId="{73A2E874-8CC7-25EA-C8BA-F7DA85F6D057}"/>
          </ac:spMkLst>
        </pc:spChg>
        <pc:spChg chg="mod">
          <ac:chgData name="FERRAND Karl (OP)" userId="f83b00f0-b215-47b6-8f86-c4ae3ea907e4" providerId="ADAL" clId="{FDDBF424-E0A6-4901-9E06-450B3AEC9196}" dt="2025-06-25T19:02:53.032" v="4242"/>
          <ac:spMkLst>
            <pc:docMk/>
            <pc:sldMk cId="2754732738" sldId="311"/>
            <ac:spMk id="8" creationId="{32DAF303-C0E6-1277-118D-976D7FE86DC1}"/>
          </ac:spMkLst>
        </pc:spChg>
        <pc:spChg chg="mod">
          <ac:chgData name="FERRAND Karl (OP)" userId="f83b00f0-b215-47b6-8f86-c4ae3ea907e4" providerId="ADAL" clId="{FDDBF424-E0A6-4901-9E06-450B3AEC9196}" dt="2025-06-25T19:02:53.032" v="4242"/>
          <ac:spMkLst>
            <pc:docMk/>
            <pc:sldMk cId="2754732738" sldId="311"/>
            <ac:spMk id="9" creationId="{A805D6A7-C3B2-3415-B99C-3062EDEE911C}"/>
          </ac:spMkLst>
        </pc:spChg>
        <pc:spChg chg="mod">
          <ac:chgData name="FERRAND Karl (OP)" userId="f83b00f0-b215-47b6-8f86-c4ae3ea907e4" providerId="ADAL" clId="{FDDBF424-E0A6-4901-9E06-450B3AEC9196}" dt="2025-06-25T19:02:53.032" v="4242"/>
          <ac:spMkLst>
            <pc:docMk/>
            <pc:sldMk cId="2754732738" sldId="311"/>
            <ac:spMk id="11" creationId="{A971B541-F24B-9F24-743C-7760B216920D}"/>
          </ac:spMkLst>
        </pc:spChg>
        <pc:spChg chg="mod">
          <ac:chgData name="FERRAND Karl (OP)" userId="f83b00f0-b215-47b6-8f86-c4ae3ea907e4" providerId="ADAL" clId="{FDDBF424-E0A6-4901-9E06-450B3AEC9196}" dt="2025-06-25T19:02:53.032" v="4242"/>
          <ac:spMkLst>
            <pc:docMk/>
            <pc:sldMk cId="2754732738" sldId="311"/>
            <ac:spMk id="12" creationId="{E7446DA9-D6C3-1058-D015-776057791659}"/>
          </ac:spMkLst>
        </pc:spChg>
        <pc:spChg chg="mod">
          <ac:chgData name="FERRAND Karl (OP)" userId="f83b00f0-b215-47b6-8f86-c4ae3ea907e4" providerId="ADAL" clId="{FDDBF424-E0A6-4901-9E06-450B3AEC9196}" dt="2025-06-25T19:02:53.032" v="4242"/>
          <ac:spMkLst>
            <pc:docMk/>
            <pc:sldMk cId="2754732738" sldId="311"/>
            <ac:spMk id="14" creationId="{E5B6B2C7-0B79-2BC4-790B-3D3EEE08C24F}"/>
          </ac:spMkLst>
        </pc:spChg>
        <pc:spChg chg="mod">
          <ac:chgData name="FERRAND Karl (OP)" userId="f83b00f0-b215-47b6-8f86-c4ae3ea907e4" providerId="ADAL" clId="{FDDBF424-E0A6-4901-9E06-450B3AEC9196}" dt="2025-06-25T19:02:53.032" v="4242"/>
          <ac:spMkLst>
            <pc:docMk/>
            <pc:sldMk cId="2754732738" sldId="311"/>
            <ac:spMk id="15" creationId="{C2C2C26D-8ECB-05DE-5F27-68E51EAE37AF}"/>
          </ac:spMkLst>
        </pc:spChg>
        <pc:spChg chg="mod">
          <ac:chgData name="FERRAND Karl (OP)" userId="f83b00f0-b215-47b6-8f86-c4ae3ea907e4" providerId="ADAL" clId="{FDDBF424-E0A6-4901-9E06-450B3AEC9196}" dt="2025-06-25T19:03:43.852" v="4249"/>
          <ac:spMkLst>
            <pc:docMk/>
            <pc:sldMk cId="2754732738" sldId="311"/>
            <ac:spMk id="17" creationId="{F3CACBA3-2CE9-DC15-CE49-5901C0DEB765}"/>
          </ac:spMkLst>
        </pc:spChg>
        <pc:spChg chg="mod">
          <ac:chgData name="FERRAND Karl (OP)" userId="f83b00f0-b215-47b6-8f86-c4ae3ea907e4" providerId="ADAL" clId="{FDDBF424-E0A6-4901-9E06-450B3AEC9196}" dt="2025-06-25T19:03:43.852" v="4249"/>
          <ac:spMkLst>
            <pc:docMk/>
            <pc:sldMk cId="2754732738" sldId="311"/>
            <ac:spMk id="21" creationId="{55663C60-D8A7-EEF9-D383-3CD42414B4B7}"/>
          </ac:spMkLst>
        </pc:spChg>
        <pc:spChg chg="mod">
          <ac:chgData name="FERRAND Karl (OP)" userId="f83b00f0-b215-47b6-8f86-c4ae3ea907e4" providerId="ADAL" clId="{FDDBF424-E0A6-4901-9E06-450B3AEC9196}" dt="2025-06-25T19:03:43.852" v="4249"/>
          <ac:spMkLst>
            <pc:docMk/>
            <pc:sldMk cId="2754732738" sldId="311"/>
            <ac:spMk id="22" creationId="{4FFBFFA2-D5AF-5480-85A4-61BB1724E519}"/>
          </ac:spMkLst>
        </pc:spChg>
        <pc:spChg chg="mod">
          <ac:chgData name="FERRAND Karl (OP)" userId="f83b00f0-b215-47b6-8f86-c4ae3ea907e4" providerId="ADAL" clId="{FDDBF424-E0A6-4901-9E06-450B3AEC9196}" dt="2025-06-25T19:03:43.852" v="4249"/>
          <ac:spMkLst>
            <pc:docMk/>
            <pc:sldMk cId="2754732738" sldId="311"/>
            <ac:spMk id="23" creationId="{421F97B4-4F73-F9D0-42A4-EBF9E2D9F570}"/>
          </ac:spMkLst>
        </pc:spChg>
        <pc:spChg chg="mod">
          <ac:chgData name="FERRAND Karl (OP)" userId="f83b00f0-b215-47b6-8f86-c4ae3ea907e4" providerId="ADAL" clId="{FDDBF424-E0A6-4901-9E06-450B3AEC9196}" dt="2025-06-25T19:03:43.852" v="4249"/>
          <ac:spMkLst>
            <pc:docMk/>
            <pc:sldMk cId="2754732738" sldId="311"/>
            <ac:spMk id="24" creationId="{FE11EB24-F877-484C-81C7-6BC35D6916F0}"/>
          </ac:spMkLst>
        </pc:spChg>
        <pc:spChg chg="mod">
          <ac:chgData name="FERRAND Karl (OP)" userId="f83b00f0-b215-47b6-8f86-c4ae3ea907e4" providerId="ADAL" clId="{FDDBF424-E0A6-4901-9E06-450B3AEC9196}" dt="2025-06-25T19:03:43.852" v="4249"/>
          <ac:spMkLst>
            <pc:docMk/>
            <pc:sldMk cId="2754732738" sldId="311"/>
            <ac:spMk id="25" creationId="{597E7E6E-1483-EBDC-0EE8-E85D41CFBC06}"/>
          </ac:spMkLst>
        </pc:spChg>
        <pc:spChg chg="mod">
          <ac:chgData name="FERRAND Karl (OP)" userId="f83b00f0-b215-47b6-8f86-c4ae3ea907e4" providerId="ADAL" clId="{FDDBF424-E0A6-4901-9E06-450B3AEC9196}" dt="2025-06-25T19:03:43.852" v="4249"/>
          <ac:spMkLst>
            <pc:docMk/>
            <pc:sldMk cId="2754732738" sldId="311"/>
            <ac:spMk id="26" creationId="{F4778BEB-F629-F892-7F71-696972EE37EB}"/>
          </ac:spMkLst>
        </pc:spChg>
        <pc:grpChg chg="add mod">
          <ac:chgData name="FERRAND Karl (OP)" userId="f83b00f0-b215-47b6-8f86-c4ae3ea907e4" providerId="ADAL" clId="{FDDBF424-E0A6-4901-9E06-450B3AEC9196}" dt="2025-06-25T19:02:53.032" v="4242"/>
          <ac:grpSpMkLst>
            <pc:docMk/>
            <pc:sldMk cId="2754732738" sldId="311"/>
            <ac:grpSpMk id="7" creationId="{BFF9A612-C349-397E-F0E2-527F2CF24D65}"/>
          </ac:grpSpMkLst>
        </pc:grpChg>
        <pc:grpChg chg="add mod">
          <ac:chgData name="FERRAND Karl (OP)" userId="f83b00f0-b215-47b6-8f86-c4ae3ea907e4" providerId="ADAL" clId="{FDDBF424-E0A6-4901-9E06-450B3AEC9196}" dt="2025-06-25T19:02:53.032" v="4242"/>
          <ac:grpSpMkLst>
            <pc:docMk/>
            <pc:sldMk cId="2754732738" sldId="311"/>
            <ac:grpSpMk id="10" creationId="{C1882033-E6B9-B41F-758A-F26EC4AC212A}"/>
          </ac:grpSpMkLst>
        </pc:grpChg>
        <pc:grpChg chg="add mod">
          <ac:chgData name="FERRAND Karl (OP)" userId="f83b00f0-b215-47b6-8f86-c4ae3ea907e4" providerId="ADAL" clId="{FDDBF424-E0A6-4901-9E06-450B3AEC9196}" dt="2025-06-25T19:02:53.032" v="4242"/>
          <ac:grpSpMkLst>
            <pc:docMk/>
            <pc:sldMk cId="2754732738" sldId="311"/>
            <ac:grpSpMk id="13" creationId="{496199FE-B81A-769D-03BD-4FB133739A70}"/>
          </ac:grpSpMkLst>
        </pc:grpChg>
        <pc:grpChg chg="add mod">
          <ac:chgData name="FERRAND Karl (OP)" userId="f83b00f0-b215-47b6-8f86-c4ae3ea907e4" providerId="ADAL" clId="{FDDBF424-E0A6-4901-9E06-450B3AEC9196}" dt="2025-06-25T19:03:52.504" v="4250" actId="1076"/>
          <ac:grpSpMkLst>
            <pc:docMk/>
            <pc:sldMk cId="2754732738" sldId="311"/>
            <ac:grpSpMk id="16" creationId="{9EEBAEEA-2B3A-1F37-84AA-EC3833983B6D}"/>
          </ac:grpSpMkLst>
        </pc:grpChg>
        <pc:grpChg chg="mod">
          <ac:chgData name="FERRAND Karl (OP)" userId="f83b00f0-b215-47b6-8f86-c4ae3ea907e4" providerId="ADAL" clId="{FDDBF424-E0A6-4901-9E06-450B3AEC9196}" dt="2025-06-25T19:03:43.852" v="4249"/>
          <ac:grpSpMkLst>
            <pc:docMk/>
            <pc:sldMk cId="2754732738" sldId="311"/>
            <ac:grpSpMk id="18" creationId="{5965F79D-4BDE-8B8F-6CB8-516BB07F6058}"/>
          </ac:grpSpMkLst>
        </pc:grpChg>
        <pc:grpChg chg="mod">
          <ac:chgData name="FERRAND Karl (OP)" userId="f83b00f0-b215-47b6-8f86-c4ae3ea907e4" providerId="ADAL" clId="{FDDBF424-E0A6-4901-9E06-450B3AEC9196}" dt="2025-06-25T19:03:43.852" v="4249"/>
          <ac:grpSpMkLst>
            <pc:docMk/>
            <pc:sldMk cId="2754732738" sldId="311"/>
            <ac:grpSpMk id="19" creationId="{57F7E40F-BD12-543D-EDDE-E33DAFB6C2EC}"/>
          </ac:grpSpMkLst>
        </pc:grpChg>
        <pc:grpChg chg="mod">
          <ac:chgData name="FERRAND Karl (OP)" userId="f83b00f0-b215-47b6-8f86-c4ae3ea907e4" providerId="ADAL" clId="{FDDBF424-E0A6-4901-9E06-450B3AEC9196}" dt="2025-06-25T19:03:43.852" v="4249"/>
          <ac:grpSpMkLst>
            <pc:docMk/>
            <pc:sldMk cId="2754732738" sldId="311"/>
            <ac:grpSpMk id="20" creationId="{31D278B4-39B7-9DF7-3F90-A8C509D30CB2}"/>
          </ac:grpSpMkLst>
        </pc:grpChg>
        <pc:picChg chg="add del mod">
          <ac:chgData name="FERRAND Karl (OP)" userId="f83b00f0-b215-47b6-8f86-c4ae3ea907e4" providerId="ADAL" clId="{FDDBF424-E0A6-4901-9E06-450B3AEC9196}" dt="2025-06-25T19:03:06.457" v="4247" actId="478"/>
          <ac:picMkLst>
            <pc:docMk/>
            <pc:sldMk cId="2754732738" sldId="311"/>
            <ac:picMk id="5" creationId="{C5C8705A-A1C3-B2B9-0D52-54DC6432B99C}"/>
          </ac:picMkLst>
        </pc:picChg>
      </pc:sldChg>
      <pc:sldChg chg="delSp modSp add mod">
        <pc:chgData name="FERRAND Karl (OP)" userId="f83b00f0-b215-47b6-8f86-c4ae3ea907e4" providerId="ADAL" clId="{FDDBF424-E0A6-4901-9E06-450B3AEC9196}" dt="2025-06-26T07:26:50.670" v="4456" actId="6549"/>
        <pc:sldMkLst>
          <pc:docMk/>
          <pc:sldMk cId="1072618339" sldId="312"/>
        </pc:sldMkLst>
        <pc:spChg chg="mod">
          <ac:chgData name="FERRAND Karl (OP)" userId="f83b00f0-b215-47b6-8f86-c4ae3ea907e4" providerId="ADAL" clId="{FDDBF424-E0A6-4901-9E06-450B3AEC9196}" dt="2025-06-25T18:08:34.688" v="1700" actId="20577"/>
          <ac:spMkLst>
            <pc:docMk/>
            <pc:sldMk cId="1072618339" sldId="312"/>
            <ac:spMk id="2" creationId="{8FD0FE2F-D878-5348-A8C1-3021B7884307}"/>
          </ac:spMkLst>
        </pc:spChg>
        <pc:spChg chg="mod">
          <ac:chgData name="FERRAND Karl (OP)" userId="f83b00f0-b215-47b6-8f86-c4ae3ea907e4" providerId="ADAL" clId="{FDDBF424-E0A6-4901-9E06-450B3AEC9196}" dt="2025-06-26T07:26:50.670" v="4456" actId="6549"/>
          <ac:spMkLst>
            <pc:docMk/>
            <pc:sldMk cId="1072618339" sldId="312"/>
            <ac:spMk id="3" creationId="{EF6EEC95-EFF6-5E43-A780-F8CE1AED3EA5}"/>
          </ac:spMkLst>
        </pc:spChg>
        <pc:spChg chg="del">
          <ac:chgData name="FERRAND Karl (OP)" userId="f83b00f0-b215-47b6-8f86-c4ae3ea907e4" providerId="ADAL" clId="{FDDBF424-E0A6-4901-9E06-450B3AEC9196}" dt="2025-06-25T17:44:01.112" v="968" actId="478"/>
          <ac:spMkLst>
            <pc:docMk/>
            <pc:sldMk cId="1072618339" sldId="312"/>
            <ac:spMk id="4" creationId="{D371E3E0-08F3-478A-28B6-109313DB2EB4}"/>
          </ac:spMkLst>
        </pc:spChg>
        <pc:picChg chg="del">
          <ac:chgData name="FERRAND Karl (OP)" userId="f83b00f0-b215-47b6-8f86-c4ae3ea907e4" providerId="ADAL" clId="{FDDBF424-E0A6-4901-9E06-450B3AEC9196}" dt="2025-06-25T17:43:59.200" v="967" actId="478"/>
          <ac:picMkLst>
            <pc:docMk/>
            <pc:sldMk cId="1072618339" sldId="312"/>
            <ac:picMk id="7" creationId="{A6FDAA56-098E-8855-F387-5EA91D5B3D1F}"/>
          </ac:picMkLst>
        </pc:picChg>
      </pc:sldChg>
      <pc:sldChg chg="del">
        <pc:chgData name="FERRAND Karl (OP)" userId="f83b00f0-b215-47b6-8f86-c4ae3ea907e4" providerId="ADAL" clId="{FDDBF424-E0A6-4901-9E06-450B3AEC9196}" dt="2025-06-25T17:35:25.492" v="737" actId="47"/>
        <pc:sldMkLst>
          <pc:docMk/>
          <pc:sldMk cId="2178607338" sldId="312"/>
        </pc:sldMkLst>
      </pc:sldChg>
      <pc:sldChg chg="modSp add mod">
        <pc:chgData name="FERRAND Karl (OP)" userId="f83b00f0-b215-47b6-8f86-c4ae3ea907e4" providerId="ADAL" clId="{FDDBF424-E0A6-4901-9E06-450B3AEC9196}" dt="2025-06-26T07:40:09.397" v="5366" actId="6549"/>
        <pc:sldMkLst>
          <pc:docMk/>
          <pc:sldMk cId="2667257921" sldId="313"/>
        </pc:sldMkLst>
        <pc:spChg chg="mod">
          <ac:chgData name="FERRAND Karl (OP)" userId="f83b00f0-b215-47b6-8f86-c4ae3ea907e4" providerId="ADAL" clId="{FDDBF424-E0A6-4901-9E06-450B3AEC9196}" dt="2025-06-26T07:32:40.037" v="4595" actId="20577"/>
          <ac:spMkLst>
            <pc:docMk/>
            <pc:sldMk cId="2667257921" sldId="313"/>
            <ac:spMk id="2" creationId="{8FD0FE2F-D878-5348-A8C1-3021B7884307}"/>
          </ac:spMkLst>
        </pc:spChg>
        <pc:spChg chg="mod">
          <ac:chgData name="FERRAND Karl (OP)" userId="f83b00f0-b215-47b6-8f86-c4ae3ea907e4" providerId="ADAL" clId="{FDDBF424-E0A6-4901-9E06-450B3AEC9196}" dt="2025-06-26T07:40:09.397" v="5366" actId="6549"/>
          <ac:spMkLst>
            <pc:docMk/>
            <pc:sldMk cId="2667257921" sldId="313"/>
            <ac:spMk id="5" creationId="{C57014FC-3609-0E45-E8C6-91B081E0587B}"/>
          </ac:spMkLst>
        </pc:spChg>
      </pc:sldChg>
      <pc:sldChg chg="del">
        <pc:chgData name="FERRAND Karl (OP)" userId="f83b00f0-b215-47b6-8f86-c4ae3ea907e4" providerId="ADAL" clId="{FDDBF424-E0A6-4901-9E06-450B3AEC9196}" dt="2025-06-25T17:35:26.813" v="738" actId="47"/>
        <pc:sldMkLst>
          <pc:docMk/>
          <pc:sldMk cId="3263568620" sldId="313"/>
        </pc:sldMkLst>
      </pc:sldChg>
      <pc:sldChg chg="del">
        <pc:chgData name="FERRAND Karl (OP)" userId="f83b00f0-b215-47b6-8f86-c4ae3ea907e4" providerId="ADAL" clId="{FDDBF424-E0A6-4901-9E06-450B3AEC9196}" dt="2025-06-25T17:35:28.986" v="740" actId="47"/>
        <pc:sldMkLst>
          <pc:docMk/>
          <pc:sldMk cId="1465497350" sldId="314"/>
        </pc:sldMkLst>
      </pc:sldChg>
      <pc:sldChg chg="del">
        <pc:chgData name="FERRAND Karl (OP)" userId="f83b00f0-b215-47b6-8f86-c4ae3ea907e4" providerId="ADAL" clId="{FDDBF424-E0A6-4901-9E06-450B3AEC9196}" dt="2025-06-25T17:35:30.915" v="741" actId="47"/>
        <pc:sldMkLst>
          <pc:docMk/>
          <pc:sldMk cId="4155148593" sldId="316"/>
        </pc:sldMkLst>
      </pc:sldChg>
      <pc:sldChg chg="del">
        <pc:chgData name="FERRAND Karl (OP)" userId="f83b00f0-b215-47b6-8f86-c4ae3ea907e4" providerId="ADAL" clId="{FDDBF424-E0A6-4901-9E06-450B3AEC9196}" dt="2025-06-25T17:35:27.957" v="739" actId="47"/>
        <pc:sldMkLst>
          <pc:docMk/>
          <pc:sldMk cId="1440035267" sldId="317"/>
        </pc:sldMkLst>
      </pc:sldChg>
      <pc:sldChg chg="del">
        <pc:chgData name="FERRAND Karl (OP)" userId="f83b00f0-b215-47b6-8f86-c4ae3ea907e4" providerId="ADAL" clId="{FDDBF424-E0A6-4901-9E06-450B3AEC9196}" dt="2025-06-25T17:35:32.672" v="742" actId="47"/>
        <pc:sldMkLst>
          <pc:docMk/>
          <pc:sldMk cId="436341980" sldId="318"/>
        </pc:sldMkLst>
      </pc:sldChg>
    </pc:docChg>
  </pc:docChgLst>
  <pc:docChgLst>
    <pc:chgData name="IOANNIDOU Evgenia (OP)" userId="S::evgenia.ioannidou@publications.europa.eu::16f124f7-669e-485c-9745-0037c49b2ff1" providerId="AD" clId="Web-{7D17598A-A131-FA49-0FBA-B01368A9CFE0}"/>
    <pc:docChg chg="modSld">
      <pc:chgData name="IOANNIDOU Evgenia (OP)" userId="S::evgenia.ioannidou@publications.europa.eu::16f124f7-669e-485c-9745-0037c49b2ff1" providerId="AD" clId="Web-{7D17598A-A131-FA49-0FBA-B01368A9CFE0}" dt="2025-03-28T07:10:02.278" v="6" actId="20577"/>
      <pc:docMkLst>
        <pc:docMk/>
      </pc:docMkLst>
      <pc:sldChg chg="modSp">
        <pc:chgData name="IOANNIDOU Evgenia (OP)" userId="S::evgenia.ioannidou@publications.europa.eu::16f124f7-669e-485c-9745-0037c49b2ff1" providerId="AD" clId="Web-{7D17598A-A131-FA49-0FBA-B01368A9CFE0}" dt="2025-03-28T07:07:51.227" v="3" actId="1076"/>
        <pc:sldMkLst>
          <pc:docMk/>
          <pc:sldMk cId="1465497350" sldId="314"/>
        </pc:sldMkLst>
        <pc:picChg chg="mod">
          <ac:chgData name="IOANNIDOU Evgenia (OP)" userId="S::evgenia.ioannidou@publications.europa.eu::16f124f7-669e-485c-9745-0037c49b2ff1" providerId="AD" clId="Web-{7D17598A-A131-FA49-0FBA-B01368A9CFE0}" dt="2025-03-28T07:07:51.227" v="3" actId="1076"/>
          <ac:picMkLst>
            <pc:docMk/>
            <pc:sldMk cId="1465497350" sldId="314"/>
            <ac:picMk id="5" creationId="{86C27A68-861C-EB6E-379F-29978035C8FE}"/>
          </ac:picMkLst>
        </pc:picChg>
      </pc:sldChg>
      <pc:sldChg chg="modSp">
        <pc:chgData name="IOANNIDOU Evgenia (OP)" userId="S::evgenia.ioannidou@publications.europa.eu::16f124f7-669e-485c-9745-0037c49b2ff1" providerId="AD" clId="Web-{7D17598A-A131-FA49-0FBA-B01368A9CFE0}" dt="2025-03-28T07:10:02.278" v="6" actId="20577"/>
        <pc:sldMkLst>
          <pc:docMk/>
          <pc:sldMk cId="4155148593" sldId="316"/>
        </pc:sldMkLst>
        <pc:spChg chg="mod">
          <ac:chgData name="IOANNIDOU Evgenia (OP)" userId="S::evgenia.ioannidou@publications.europa.eu::16f124f7-669e-485c-9745-0037c49b2ff1" providerId="AD" clId="Web-{7D17598A-A131-FA49-0FBA-B01368A9CFE0}" dt="2025-03-28T07:10:02.278" v="6" actId="20577"/>
          <ac:spMkLst>
            <pc:docMk/>
            <pc:sldMk cId="4155148593" sldId="316"/>
            <ac:spMk id="6" creationId="{C4EAFC0A-BFA1-F0AD-EEDF-C244D0659E5E}"/>
          </ac:spMkLst>
        </pc:spChg>
      </pc:sldChg>
    </pc:docChg>
  </pc:docChgLst>
  <pc:docChgLst>
    <pc:chgData name="FERRAND Karl (OP)" userId="f83b00f0-b215-47b6-8f86-c4ae3ea907e4" providerId="ADAL" clId="{0FE5418D-90C4-4FBE-AFF7-066009253A00}"/>
    <pc:docChg chg="undo redo custSel addSld delSld modSld sldOrd">
      <pc:chgData name="FERRAND Karl (OP)" userId="f83b00f0-b215-47b6-8f86-c4ae3ea907e4" providerId="ADAL" clId="{0FE5418D-90C4-4FBE-AFF7-066009253A00}" dt="2025-03-28T10:05:10.225" v="10517" actId="113"/>
      <pc:docMkLst>
        <pc:docMk/>
      </pc:docMkLst>
      <pc:sldChg chg="modSp mod">
        <pc:chgData name="FERRAND Karl (OP)" userId="f83b00f0-b215-47b6-8f86-c4ae3ea907e4" providerId="ADAL" clId="{0FE5418D-90C4-4FBE-AFF7-066009253A00}" dt="2025-03-27T21:10:13.108" v="6752" actId="20577"/>
        <pc:sldMkLst>
          <pc:docMk/>
          <pc:sldMk cId="364608980" sldId="256"/>
        </pc:sldMkLst>
        <pc:spChg chg="mod">
          <ac:chgData name="FERRAND Karl (OP)" userId="f83b00f0-b215-47b6-8f86-c4ae3ea907e4" providerId="ADAL" clId="{0FE5418D-90C4-4FBE-AFF7-066009253A00}" dt="2025-03-27T21:10:13.108" v="6752" actId="20577"/>
          <ac:spMkLst>
            <pc:docMk/>
            <pc:sldMk cId="364608980" sldId="256"/>
            <ac:spMk id="3" creationId="{6C6FCB52-11F2-7444-BFF5-C56D3454EB6A}"/>
          </ac:spMkLst>
        </pc:spChg>
      </pc:sldChg>
      <pc:sldChg chg="modSp mod">
        <pc:chgData name="FERRAND Karl (OP)" userId="f83b00f0-b215-47b6-8f86-c4ae3ea907e4" providerId="ADAL" clId="{0FE5418D-90C4-4FBE-AFF7-066009253A00}" dt="2025-03-27T22:02:24.404" v="6977" actId="1036"/>
        <pc:sldMkLst>
          <pc:docMk/>
          <pc:sldMk cId="3546473570" sldId="257"/>
        </pc:sldMkLst>
        <pc:spChg chg="mod">
          <ac:chgData name="FERRAND Karl (OP)" userId="f83b00f0-b215-47b6-8f86-c4ae3ea907e4" providerId="ADAL" clId="{0FE5418D-90C4-4FBE-AFF7-066009253A00}" dt="2025-03-27T13:28:11.823" v="39" actId="20577"/>
          <ac:spMkLst>
            <pc:docMk/>
            <pc:sldMk cId="3546473570" sldId="257"/>
            <ac:spMk id="2" creationId="{8FD0FE2F-D878-5348-A8C1-3021B7884307}"/>
          </ac:spMkLst>
        </pc:spChg>
        <pc:spChg chg="mod">
          <ac:chgData name="FERRAND Karl (OP)" userId="f83b00f0-b215-47b6-8f86-c4ae3ea907e4" providerId="ADAL" clId="{0FE5418D-90C4-4FBE-AFF7-066009253A00}" dt="2025-03-27T21:10:44.948" v="6773" actId="20577"/>
          <ac:spMkLst>
            <pc:docMk/>
            <pc:sldMk cId="3546473570" sldId="257"/>
            <ac:spMk id="3" creationId="{EF6EEC95-EFF6-5E43-A780-F8CE1AED3EA5}"/>
          </ac:spMkLst>
        </pc:spChg>
        <pc:spChg chg="mod">
          <ac:chgData name="FERRAND Karl (OP)" userId="f83b00f0-b215-47b6-8f86-c4ae3ea907e4" providerId="ADAL" clId="{0FE5418D-90C4-4FBE-AFF7-066009253A00}" dt="2025-03-27T22:02:16.234" v="6976" actId="1076"/>
          <ac:spMkLst>
            <pc:docMk/>
            <pc:sldMk cId="3546473570" sldId="257"/>
            <ac:spMk id="6" creationId="{7FE0014E-A5D7-20A9-ABEC-F8A5F196E523}"/>
          </ac:spMkLst>
        </pc:spChg>
        <pc:picChg chg="mod">
          <ac:chgData name="FERRAND Karl (OP)" userId="f83b00f0-b215-47b6-8f86-c4ae3ea907e4" providerId="ADAL" clId="{0FE5418D-90C4-4FBE-AFF7-066009253A00}" dt="2025-03-27T22:02:24.404" v="6977" actId="1036"/>
          <ac:picMkLst>
            <pc:docMk/>
            <pc:sldMk cId="3546473570" sldId="257"/>
            <ac:picMk id="4" creationId="{49A1C878-6F12-9700-55D7-0FC0D8D4F47F}"/>
          </ac:picMkLst>
        </pc:picChg>
      </pc:sldChg>
      <pc:sldChg chg="modSp mod">
        <pc:chgData name="FERRAND Karl (OP)" userId="f83b00f0-b215-47b6-8f86-c4ae3ea907e4" providerId="ADAL" clId="{0FE5418D-90C4-4FBE-AFF7-066009253A00}" dt="2025-03-28T10:05:10.225" v="10517" actId="113"/>
        <pc:sldMkLst>
          <pc:docMk/>
          <pc:sldMk cId="1720771591" sldId="278"/>
        </pc:sldMkLst>
        <pc:spChg chg="mod">
          <ac:chgData name="FERRAND Karl (OP)" userId="f83b00f0-b215-47b6-8f86-c4ae3ea907e4" providerId="ADAL" clId="{0FE5418D-90C4-4FBE-AFF7-066009253A00}" dt="2025-03-28T10:05:10.225" v="10517" actId="113"/>
          <ac:spMkLst>
            <pc:docMk/>
            <pc:sldMk cId="1720771591" sldId="278"/>
            <ac:spMk id="5" creationId="{0EB51BBF-29F1-CE47-81B0-088E4E273344}"/>
          </ac:spMkLst>
        </pc:spChg>
      </pc:sldChg>
      <pc:sldChg chg="addSp delSp modSp mod ord">
        <pc:chgData name="FERRAND Karl (OP)" userId="f83b00f0-b215-47b6-8f86-c4ae3ea907e4" providerId="ADAL" clId="{0FE5418D-90C4-4FBE-AFF7-066009253A00}" dt="2025-03-27T23:27:20.736" v="9477" actId="1076"/>
        <pc:sldMkLst>
          <pc:docMk/>
          <pc:sldMk cId="2663238457" sldId="279"/>
        </pc:sldMkLst>
        <pc:spChg chg="mod">
          <ac:chgData name="FERRAND Karl (OP)" userId="f83b00f0-b215-47b6-8f86-c4ae3ea907e4" providerId="ADAL" clId="{0FE5418D-90C4-4FBE-AFF7-066009253A00}" dt="2025-03-27T22:23:48.041" v="7497" actId="20577"/>
          <ac:spMkLst>
            <pc:docMk/>
            <pc:sldMk cId="2663238457" sldId="279"/>
            <ac:spMk id="2" creationId="{8FD0FE2F-D878-5348-A8C1-3021B7884307}"/>
          </ac:spMkLst>
        </pc:spChg>
        <pc:spChg chg="mod">
          <ac:chgData name="FERRAND Karl (OP)" userId="f83b00f0-b215-47b6-8f86-c4ae3ea907e4" providerId="ADAL" clId="{0FE5418D-90C4-4FBE-AFF7-066009253A00}" dt="2025-03-27T23:26:18.053" v="9465"/>
          <ac:spMkLst>
            <pc:docMk/>
            <pc:sldMk cId="2663238457" sldId="279"/>
            <ac:spMk id="6" creationId="{C4EAFC0A-BFA1-F0AD-EEDF-C244D0659E5E}"/>
          </ac:spMkLst>
        </pc:spChg>
        <pc:spChg chg="add del mod">
          <ac:chgData name="FERRAND Karl (OP)" userId="f83b00f0-b215-47b6-8f86-c4ae3ea907e4" providerId="ADAL" clId="{0FE5418D-90C4-4FBE-AFF7-066009253A00}" dt="2025-03-27T22:18:27.386" v="7195" actId="478"/>
          <ac:spMkLst>
            <pc:docMk/>
            <pc:sldMk cId="2663238457" sldId="279"/>
            <ac:spMk id="7" creationId="{E1C8C9FD-2316-B38F-17EC-74F696518BCD}"/>
          </ac:spMkLst>
        </pc:spChg>
        <pc:spChg chg="add del">
          <ac:chgData name="FERRAND Karl (OP)" userId="f83b00f0-b215-47b6-8f86-c4ae3ea907e4" providerId="ADAL" clId="{0FE5418D-90C4-4FBE-AFF7-066009253A00}" dt="2025-03-27T23:26:21.846" v="9467" actId="22"/>
          <ac:spMkLst>
            <pc:docMk/>
            <pc:sldMk cId="2663238457" sldId="279"/>
            <ac:spMk id="14" creationId="{4D249A55-C70E-FB8F-4D03-E1DA3DF47010}"/>
          </ac:spMkLst>
        </pc:spChg>
        <pc:spChg chg="add mod">
          <ac:chgData name="FERRAND Karl (OP)" userId="f83b00f0-b215-47b6-8f86-c4ae3ea907e4" providerId="ADAL" clId="{0FE5418D-90C4-4FBE-AFF7-066009253A00}" dt="2025-03-27T23:27:20.736" v="9477" actId="1076"/>
          <ac:spMkLst>
            <pc:docMk/>
            <pc:sldMk cId="2663238457" sldId="279"/>
            <ac:spMk id="15" creationId="{C730F065-F892-6997-65EA-6E3C0D282215}"/>
          </ac:spMkLst>
        </pc:spChg>
        <pc:graphicFrameChg chg="del">
          <ac:chgData name="FERRAND Karl (OP)" userId="f83b00f0-b215-47b6-8f86-c4ae3ea907e4" providerId="ADAL" clId="{0FE5418D-90C4-4FBE-AFF7-066009253A00}" dt="2025-03-27T22:18:18.605" v="7194" actId="478"/>
          <ac:graphicFrameMkLst>
            <pc:docMk/>
            <pc:sldMk cId="2663238457" sldId="279"/>
            <ac:graphicFrameMk id="4" creationId="{24343FCF-C7B5-54DE-E96E-2CEE950F4D8E}"/>
          </ac:graphicFrameMkLst>
        </pc:graphicFrameChg>
        <pc:graphicFrameChg chg="del">
          <ac:chgData name="FERRAND Karl (OP)" userId="f83b00f0-b215-47b6-8f86-c4ae3ea907e4" providerId="ADAL" clId="{0FE5418D-90C4-4FBE-AFF7-066009253A00}" dt="2025-03-27T22:19:06.586" v="7265" actId="478"/>
          <ac:graphicFrameMkLst>
            <pc:docMk/>
            <pc:sldMk cId="2663238457" sldId="279"/>
            <ac:graphicFrameMk id="5" creationId="{1DF9711F-A925-17B4-DEDE-AF0C6CE795A2}"/>
          </ac:graphicFrameMkLst>
        </pc:graphicFrameChg>
        <pc:graphicFrameChg chg="add mod">
          <ac:chgData name="FERRAND Karl (OP)" userId="f83b00f0-b215-47b6-8f86-c4ae3ea907e4" providerId="ADAL" clId="{0FE5418D-90C4-4FBE-AFF7-066009253A00}" dt="2025-03-27T22:20:14.452" v="7338"/>
          <ac:graphicFrameMkLst>
            <pc:docMk/>
            <pc:sldMk cId="2663238457" sldId="279"/>
            <ac:graphicFrameMk id="8" creationId="{05CD7117-C611-B590-D84D-6E4F364C35AA}"/>
          </ac:graphicFrameMkLst>
        </pc:graphicFrameChg>
        <pc:graphicFrameChg chg="add mod">
          <ac:chgData name="FERRAND Karl (OP)" userId="f83b00f0-b215-47b6-8f86-c4ae3ea907e4" providerId="ADAL" clId="{0FE5418D-90C4-4FBE-AFF7-066009253A00}" dt="2025-03-27T22:21:07.108" v="7365"/>
          <ac:graphicFrameMkLst>
            <pc:docMk/>
            <pc:sldMk cId="2663238457" sldId="279"/>
            <ac:graphicFrameMk id="9" creationId="{06FBCBC1-FB2F-7C9F-205A-DAE9ACAD959D}"/>
          </ac:graphicFrameMkLst>
        </pc:graphicFrameChg>
        <pc:graphicFrameChg chg="add mod">
          <ac:chgData name="FERRAND Karl (OP)" userId="f83b00f0-b215-47b6-8f86-c4ae3ea907e4" providerId="ADAL" clId="{0FE5418D-90C4-4FBE-AFF7-066009253A00}" dt="2025-03-27T22:22:27.570" v="7430"/>
          <ac:graphicFrameMkLst>
            <pc:docMk/>
            <pc:sldMk cId="2663238457" sldId="279"/>
            <ac:graphicFrameMk id="10" creationId="{D686FD27-A08C-D55A-10DD-B29711DA639D}"/>
          </ac:graphicFrameMkLst>
        </pc:graphicFrameChg>
        <pc:picChg chg="add mod">
          <ac:chgData name="FERRAND Karl (OP)" userId="f83b00f0-b215-47b6-8f86-c4ae3ea907e4" providerId="ADAL" clId="{0FE5418D-90C4-4FBE-AFF7-066009253A00}" dt="2025-03-27T23:27:16.138" v="9476" actId="1076"/>
          <ac:picMkLst>
            <pc:docMk/>
            <pc:sldMk cId="2663238457" sldId="279"/>
            <ac:picMk id="12" creationId="{34E0EF13-8A0B-F0EF-1393-6BC488F45F8A}"/>
          </ac:picMkLst>
        </pc:picChg>
      </pc:sldChg>
      <pc:sldChg chg="addSp delSp modSp mod">
        <pc:chgData name="FERRAND Karl (OP)" userId="f83b00f0-b215-47b6-8f86-c4ae3ea907e4" providerId="ADAL" clId="{0FE5418D-90C4-4FBE-AFF7-066009253A00}" dt="2025-03-27T22:10:58.834" v="7091" actId="114"/>
        <pc:sldMkLst>
          <pc:docMk/>
          <pc:sldMk cId="538608525" sldId="293"/>
        </pc:sldMkLst>
        <pc:spChg chg="mod">
          <ac:chgData name="FERRAND Karl (OP)" userId="f83b00f0-b215-47b6-8f86-c4ae3ea907e4" providerId="ADAL" clId="{0FE5418D-90C4-4FBE-AFF7-066009253A00}" dt="2025-03-27T22:08:21.168" v="7038" actId="20577"/>
          <ac:spMkLst>
            <pc:docMk/>
            <pc:sldMk cId="538608525" sldId="293"/>
            <ac:spMk id="2" creationId="{8FD0FE2F-D878-5348-A8C1-3021B7884307}"/>
          </ac:spMkLst>
        </pc:spChg>
        <pc:spChg chg="mod">
          <ac:chgData name="FERRAND Karl (OP)" userId="f83b00f0-b215-47b6-8f86-c4ae3ea907e4" providerId="ADAL" clId="{0FE5418D-90C4-4FBE-AFF7-066009253A00}" dt="2025-03-27T22:10:58.834" v="7091" actId="114"/>
          <ac:spMkLst>
            <pc:docMk/>
            <pc:sldMk cId="538608525" sldId="293"/>
            <ac:spMk id="3" creationId="{EF6EEC95-EFF6-5E43-A780-F8CE1AED3EA5}"/>
          </ac:spMkLst>
        </pc:spChg>
        <pc:picChg chg="del">
          <ac:chgData name="FERRAND Karl (OP)" userId="f83b00f0-b215-47b6-8f86-c4ae3ea907e4" providerId="ADAL" clId="{0FE5418D-90C4-4FBE-AFF7-066009253A00}" dt="2025-03-27T16:52:11.749" v="4517" actId="478"/>
          <ac:picMkLst>
            <pc:docMk/>
            <pc:sldMk cId="538608525" sldId="293"/>
            <ac:picMk id="5" creationId="{BFE5C245-B4E7-81AB-497E-89FD610E1365}"/>
          </ac:picMkLst>
        </pc:picChg>
        <pc:picChg chg="add mod">
          <ac:chgData name="FERRAND Karl (OP)" userId="f83b00f0-b215-47b6-8f86-c4ae3ea907e4" providerId="ADAL" clId="{0FE5418D-90C4-4FBE-AFF7-066009253A00}" dt="2025-03-27T22:08:04.888" v="7037" actId="1076"/>
          <ac:picMkLst>
            <pc:docMk/>
            <pc:sldMk cId="538608525" sldId="293"/>
            <ac:picMk id="6" creationId="{886BFA1B-A08A-3A91-7692-407730E00665}"/>
          </ac:picMkLst>
        </pc:picChg>
      </pc:sldChg>
      <pc:sldChg chg="delSp modSp mod">
        <pc:chgData name="FERRAND Karl (OP)" userId="f83b00f0-b215-47b6-8f86-c4ae3ea907e4" providerId="ADAL" clId="{0FE5418D-90C4-4FBE-AFF7-066009253A00}" dt="2025-03-27T23:32:42.856" v="9576" actId="20577"/>
        <pc:sldMkLst>
          <pc:docMk/>
          <pc:sldMk cId="858447832" sldId="295"/>
        </pc:sldMkLst>
        <pc:spChg chg="mod">
          <ac:chgData name="FERRAND Karl (OP)" userId="f83b00f0-b215-47b6-8f86-c4ae3ea907e4" providerId="ADAL" clId="{0FE5418D-90C4-4FBE-AFF7-066009253A00}" dt="2025-03-27T16:29:24.263" v="2808" actId="20577"/>
          <ac:spMkLst>
            <pc:docMk/>
            <pc:sldMk cId="858447832" sldId="295"/>
            <ac:spMk id="2" creationId="{8FD0FE2F-D878-5348-A8C1-3021B7884307}"/>
          </ac:spMkLst>
        </pc:spChg>
        <pc:spChg chg="mod">
          <ac:chgData name="FERRAND Karl (OP)" userId="f83b00f0-b215-47b6-8f86-c4ae3ea907e4" providerId="ADAL" clId="{0FE5418D-90C4-4FBE-AFF7-066009253A00}" dt="2025-03-27T23:32:42.856" v="9576" actId="20577"/>
          <ac:spMkLst>
            <pc:docMk/>
            <pc:sldMk cId="858447832" sldId="295"/>
            <ac:spMk id="3" creationId="{EF6EEC95-EFF6-5E43-A780-F8CE1AED3EA5}"/>
          </ac:spMkLst>
        </pc:spChg>
        <pc:spChg chg="del">
          <ac:chgData name="FERRAND Karl (OP)" userId="f83b00f0-b215-47b6-8f86-c4ae3ea907e4" providerId="ADAL" clId="{0FE5418D-90C4-4FBE-AFF7-066009253A00}" dt="2025-03-27T16:09:32.703" v="2178" actId="478"/>
          <ac:spMkLst>
            <pc:docMk/>
            <pc:sldMk cId="858447832" sldId="295"/>
            <ac:spMk id="8" creationId="{3B42589D-1EDB-8160-7B21-4EB940019A3E}"/>
          </ac:spMkLst>
        </pc:spChg>
      </pc:sldChg>
      <pc:sldChg chg="addSp modSp mod">
        <pc:chgData name="FERRAND Karl (OP)" userId="f83b00f0-b215-47b6-8f86-c4ae3ea907e4" providerId="ADAL" clId="{0FE5418D-90C4-4FBE-AFF7-066009253A00}" dt="2025-03-27T22:05:00.909" v="6997" actId="5793"/>
        <pc:sldMkLst>
          <pc:docMk/>
          <pc:sldMk cId="1557644261" sldId="296"/>
        </pc:sldMkLst>
        <pc:spChg chg="mod">
          <ac:chgData name="FERRAND Karl (OP)" userId="f83b00f0-b215-47b6-8f86-c4ae3ea907e4" providerId="ADAL" clId="{0FE5418D-90C4-4FBE-AFF7-066009253A00}" dt="2025-03-27T14:00:54.634" v="889" actId="20577"/>
          <ac:spMkLst>
            <pc:docMk/>
            <pc:sldMk cId="1557644261" sldId="296"/>
            <ac:spMk id="2" creationId="{8FD0FE2F-D878-5348-A8C1-3021B7884307}"/>
          </ac:spMkLst>
        </pc:spChg>
        <pc:spChg chg="mod">
          <ac:chgData name="FERRAND Karl (OP)" userId="f83b00f0-b215-47b6-8f86-c4ae3ea907e4" providerId="ADAL" clId="{0FE5418D-90C4-4FBE-AFF7-066009253A00}" dt="2025-03-27T13:51:25.390" v="708" actId="14100"/>
          <ac:spMkLst>
            <pc:docMk/>
            <pc:sldMk cId="1557644261" sldId="296"/>
            <ac:spMk id="5" creationId="{DF9EEEA3-CD54-DC95-BB69-82F540A16130}"/>
          </ac:spMkLst>
        </pc:spChg>
        <pc:graphicFrameChg chg="mod modGraphic">
          <ac:chgData name="FERRAND Karl (OP)" userId="f83b00f0-b215-47b6-8f86-c4ae3ea907e4" providerId="ADAL" clId="{0FE5418D-90C4-4FBE-AFF7-066009253A00}" dt="2025-03-27T22:05:00.909" v="6997" actId="5793"/>
          <ac:graphicFrameMkLst>
            <pc:docMk/>
            <pc:sldMk cId="1557644261" sldId="296"/>
            <ac:graphicFrameMk id="8" creationId="{7387AD04-8B6F-2507-7096-E4C5312B1451}"/>
          </ac:graphicFrameMkLst>
        </pc:graphicFrameChg>
        <pc:cxnChg chg="add mod">
          <ac:chgData name="FERRAND Karl (OP)" userId="f83b00f0-b215-47b6-8f86-c4ae3ea907e4" providerId="ADAL" clId="{0FE5418D-90C4-4FBE-AFF7-066009253A00}" dt="2025-03-27T22:04:26.336" v="6984" actId="1076"/>
          <ac:cxnSpMkLst>
            <pc:docMk/>
            <pc:sldMk cId="1557644261" sldId="296"/>
            <ac:cxnSpMk id="6" creationId="{AE29FD10-8679-6EB7-A456-12C387EFA419}"/>
          </ac:cxnSpMkLst>
        </pc:cxnChg>
      </pc:sldChg>
      <pc:sldChg chg="addSp delSp modSp mod modCm">
        <pc:chgData name="FERRAND Karl (OP)" userId="f83b00f0-b215-47b6-8f86-c4ae3ea907e4" providerId="ADAL" clId="{0FE5418D-90C4-4FBE-AFF7-066009253A00}" dt="2025-03-28T08:09:10.734" v="10479" actId="6549"/>
        <pc:sldMkLst>
          <pc:docMk/>
          <pc:sldMk cId="4064580689" sldId="306"/>
        </pc:sldMkLst>
        <pc:spChg chg="mod">
          <ac:chgData name="FERRAND Karl (OP)" userId="f83b00f0-b215-47b6-8f86-c4ae3ea907e4" providerId="ADAL" clId="{0FE5418D-90C4-4FBE-AFF7-066009253A00}" dt="2025-03-27T22:06:17.277" v="7010" actId="20577"/>
          <ac:spMkLst>
            <pc:docMk/>
            <pc:sldMk cId="4064580689" sldId="306"/>
            <ac:spMk id="2" creationId="{8FD0FE2F-D878-5348-A8C1-3021B7884307}"/>
          </ac:spMkLst>
        </pc:spChg>
        <pc:spChg chg="mod">
          <ac:chgData name="FERRAND Karl (OP)" userId="f83b00f0-b215-47b6-8f86-c4ae3ea907e4" providerId="ADAL" clId="{0FE5418D-90C4-4FBE-AFF7-066009253A00}" dt="2025-03-28T08:09:10.734" v="10479" actId="6549"/>
          <ac:spMkLst>
            <pc:docMk/>
            <pc:sldMk cId="4064580689" sldId="306"/>
            <ac:spMk id="3" creationId="{EF6EEC95-EFF6-5E43-A780-F8CE1AED3EA5}"/>
          </ac:spMkLst>
        </pc:spChg>
        <pc:spChg chg="add del mod">
          <ac:chgData name="FERRAND Karl (OP)" userId="f83b00f0-b215-47b6-8f86-c4ae3ea907e4" providerId="ADAL" clId="{0FE5418D-90C4-4FBE-AFF7-066009253A00}" dt="2025-03-27T23:34:22.032" v="9667" actId="478"/>
          <ac:spMkLst>
            <pc:docMk/>
            <pc:sldMk cId="4064580689" sldId="306"/>
            <ac:spMk id="7" creationId="{713B07BD-ACB8-168A-1D68-A74E16B00E11}"/>
          </ac:spMkLst>
        </pc:spChg>
        <pc:picChg chg="add mod">
          <ac:chgData name="FERRAND Karl (OP)" userId="f83b00f0-b215-47b6-8f86-c4ae3ea907e4" providerId="ADAL" clId="{0FE5418D-90C4-4FBE-AFF7-066009253A00}" dt="2025-03-28T07:27:56.103" v="9761" actId="1076"/>
          <ac:picMkLst>
            <pc:docMk/>
            <pc:sldMk cId="4064580689" sldId="306"/>
            <ac:picMk id="5" creationId="{F092C9B4-2D38-2609-6373-36DE05CAAD74}"/>
          </ac:picMkLst>
        </pc:picChg>
        <pc:picChg chg="del">
          <ac:chgData name="FERRAND Karl (OP)" userId="f83b00f0-b215-47b6-8f86-c4ae3ea907e4" providerId="ADAL" clId="{0FE5418D-90C4-4FBE-AFF7-066009253A00}" dt="2025-03-27T16:30:37.117" v="2850" actId="478"/>
          <ac:picMkLst>
            <pc:docMk/>
            <pc:sldMk cId="4064580689" sldId="306"/>
            <ac:picMk id="6" creationId="{A566947F-1484-CE66-459A-87286F73CA49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FERRAND Karl (OP)" userId="f83b00f0-b215-47b6-8f86-c4ae3ea907e4" providerId="ADAL" clId="{0FE5418D-90C4-4FBE-AFF7-066009253A00}" dt="2025-03-28T08:09:10.734" v="10479" actId="6549"/>
              <pc2:cmMkLst xmlns:pc2="http://schemas.microsoft.com/office/powerpoint/2019/9/main/command">
                <pc:docMk/>
                <pc:sldMk cId="4064580689" sldId="306"/>
                <pc2:cmMk id="{06B0F040-0230-41AC-A248-EC4C67CF97F9}"/>
              </pc2:cmMkLst>
            </pc226:cmChg>
          </p:ext>
        </pc:extLst>
      </pc:sldChg>
      <pc:sldChg chg="addSp delSp modSp mod modCm">
        <pc:chgData name="FERRAND Karl (OP)" userId="f83b00f0-b215-47b6-8f86-c4ae3ea907e4" providerId="ADAL" clId="{0FE5418D-90C4-4FBE-AFF7-066009253A00}" dt="2025-03-28T08:35:40.787" v="10493" actId="20577"/>
        <pc:sldMkLst>
          <pc:docMk/>
          <pc:sldMk cId="2493722153" sldId="307"/>
        </pc:sldMkLst>
        <pc:spChg chg="mod">
          <ac:chgData name="FERRAND Karl (OP)" userId="f83b00f0-b215-47b6-8f86-c4ae3ea907e4" providerId="ADAL" clId="{0FE5418D-90C4-4FBE-AFF7-066009253A00}" dt="2025-03-27T22:05:56.760" v="7002" actId="20577"/>
          <ac:spMkLst>
            <pc:docMk/>
            <pc:sldMk cId="2493722153" sldId="307"/>
            <ac:spMk id="2" creationId="{8FD0FE2F-D878-5348-A8C1-3021B7884307}"/>
          </ac:spMkLst>
        </pc:spChg>
        <pc:spChg chg="mod">
          <ac:chgData name="FERRAND Karl (OP)" userId="f83b00f0-b215-47b6-8f86-c4ae3ea907e4" providerId="ADAL" clId="{0FE5418D-90C4-4FBE-AFF7-066009253A00}" dt="2025-03-28T08:35:40.787" v="10493" actId="20577"/>
          <ac:spMkLst>
            <pc:docMk/>
            <pc:sldMk cId="2493722153" sldId="307"/>
            <ac:spMk id="3" creationId="{EF6EEC95-EFF6-5E43-A780-F8CE1AED3EA5}"/>
          </ac:spMkLst>
        </pc:spChg>
        <pc:spChg chg="add mod">
          <ac:chgData name="FERRAND Karl (OP)" userId="f83b00f0-b215-47b6-8f86-c4ae3ea907e4" providerId="ADAL" clId="{0FE5418D-90C4-4FBE-AFF7-066009253A00}" dt="2025-03-27T14:01:23.191" v="890"/>
          <ac:spMkLst>
            <pc:docMk/>
            <pc:sldMk cId="2493722153" sldId="307"/>
            <ac:spMk id="4" creationId="{FB02B88A-D055-2115-2B93-62AF1FFE4E10}"/>
          </ac:spMkLst>
        </pc:spChg>
        <pc:spChg chg="add del mod">
          <ac:chgData name="FERRAND Karl (OP)" userId="f83b00f0-b215-47b6-8f86-c4ae3ea907e4" providerId="ADAL" clId="{0FE5418D-90C4-4FBE-AFF7-066009253A00}" dt="2025-03-27T21:29:20.224" v="6899" actId="478"/>
          <ac:spMkLst>
            <pc:docMk/>
            <pc:sldMk cId="2493722153" sldId="307"/>
            <ac:spMk id="8" creationId="{19BC143E-BAB5-6575-AE22-22FFDCFCC516}"/>
          </ac:spMkLst>
        </pc:spChg>
        <pc:spChg chg="del mod">
          <ac:chgData name="FERRAND Karl (OP)" userId="f83b00f0-b215-47b6-8f86-c4ae3ea907e4" providerId="ADAL" clId="{0FE5418D-90C4-4FBE-AFF7-066009253A00}" dt="2025-03-27T14:03:27.126" v="956" actId="478"/>
          <ac:spMkLst>
            <pc:docMk/>
            <pc:sldMk cId="2493722153" sldId="307"/>
            <ac:spMk id="10" creationId="{75EB75E1-52DC-DA1C-C226-DAEED37035EF}"/>
          </ac:spMkLst>
        </pc:spChg>
        <pc:picChg chg="del">
          <ac:chgData name="FERRAND Karl (OP)" userId="f83b00f0-b215-47b6-8f86-c4ae3ea907e4" providerId="ADAL" clId="{0FE5418D-90C4-4FBE-AFF7-066009253A00}" dt="2025-03-27T14:03:24.481" v="954" actId="478"/>
          <ac:picMkLst>
            <pc:docMk/>
            <pc:sldMk cId="2493722153" sldId="307"/>
            <ac:picMk id="5" creationId="{C2C838FE-530D-D632-FC8B-34CE5AFED64C}"/>
          </ac:picMkLst>
        </pc:picChg>
        <pc:picChg chg="add mod">
          <ac:chgData name="FERRAND Karl (OP)" userId="f83b00f0-b215-47b6-8f86-c4ae3ea907e4" providerId="ADAL" clId="{0FE5418D-90C4-4FBE-AFF7-066009253A00}" dt="2025-03-27T21:28:33.664" v="6897" actId="14100"/>
          <ac:picMkLst>
            <pc:docMk/>
            <pc:sldMk cId="2493722153" sldId="307"/>
            <ac:picMk id="7" creationId="{A6FDAA56-098E-8855-F387-5EA91D5B3D1F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FERRAND Karl (OP)" userId="f83b00f0-b215-47b6-8f86-c4ae3ea907e4" providerId="ADAL" clId="{0FE5418D-90C4-4FBE-AFF7-066009253A00}" dt="2025-03-28T08:35:40.787" v="10493" actId="20577"/>
              <pc2:cmMkLst xmlns:pc2="http://schemas.microsoft.com/office/powerpoint/2019/9/main/command">
                <pc:docMk/>
                <pc:sldMk cId="2493722153" sldId="307"/>
                <pc2:cmMk id="{6153A329-2085-47EC-A33A-1BAD62309EB9}"/>
              </pc2:cmMkLst>
            </pc226:cmChg>
          </p:ext>
        </pc:extLst>
      </pc:sldChg>
      <pc:sldChg chg="addSp modSp mod">
        <pc:chgData name="FERRAND Karl (OP)" userId="f83b00f0-b215-47b6-8f86-c4ae3ea907e4" providerId="ADAL" clId="{0FE5418D-90C4-4FBE-AFF7-066009253A00}" dt="2025-03-27T22:07:43.468" v="7035" actId="1076"/>
        <pc:sldMkLst>
          <pc:docMk/>
          <pc:sldMk cId="2093249631" sldId="308"/>
        </pc:sldMkLst>
        <pc:spChg chg="mod">
          <ac:chgData name="FERRAND Karl (OP)" userId="f83b00f0-b215-47b6-8f86-c4ae3ea907e4" providerId="ADAL" clId="{0FE5418D-90C4-4FBE-AFF7-066009253A00}" dt="2025-03-27T16:49:51.568" v="4201" actId="20577"/>
          <ac:spMkLst>
            <pc:docMk/>
            <pc:sldMk cId="2093249631" sldId="308"/>
            <ac:spMk id="2" creationId="{8FD0FE2F-D878-5348-A8C1-3021B7884307}"/>
          </ac:spMkLst>
        </pc:spChg>
        <pc:spChg chg="mod">
          <ac:chgData name="FERRAND Karl (OP)" userId="f83b00f0-b215-47b6-8f86-c4ae3ea907e4" providerId="ADAL" clId="{0FE5418D-90C4-4FBE-AFF7-066009253A00}" dt="2025-03-27T16:51:56.606" v="4516" actId="20577"/>
          <ac:spMkLst>
            <pc:docMk/>
            <pc:sldMk cId="2093249631" sldId="308"/>
            <ac:spMk id="3" creationId="{EF6EEC95-EFF6-5E43-A780-F8CE1AED3EA5}"/>
          </ac:spMkLst>
        </pc:spChg>
        <pc:picChg chg="add mod">
          <ac:chgData name="FERRAND Karl (OP)" userId="f83b00f0-b215-47b6-8f86-c4ae3ea907e4" providerId="ADAL" clId="{0FE5418D-90C4-4FBE-AFF7-066009253A00}" dt="2025-03-27T22:07:43.468" v="7035" actId="1076"/>
          <ac:picMkLst>
            <pc:docMk/>
            <pc:sldMk cId="2093249631" sldId="308"/>
            <ac:picMk id="5" creationId="{A48B26B7-2CB6-F739-A1C8-DC0A2EC9C6BD}"/>
          </ac:picMkLst>
        </pc:picChg>
      </pc:sldChg>
      <pc:sldChg chg="addSp delSp modSp add mod ord">
        <pc:chgData name="FERRAND Karl (OP)" userId="f83b00f0-b215-47b6-8f86-c4ae3ea907e4" providerId="ADAL" clId="{0FE5418D-90C4-4FBE-AFF7-066009253A00}" dt="2025-03-28T07:24:20.465" v="9691" actId="255"/>
        <pc:sldMkLst>
          <pc:docMk/>
          <pc:sldMk cId="1418772733" sldId="309"/>
        </pc:sldMkLst>
        <pc:spChg chg="mod">
          <ac:chgData name="FERRAND Karl (OP)" userId="f83b00f0-b215-47b6-8f86-c4ae3ea907e4" providerId="ADAL" clId="{0FE5418D-90C4-4FBE-AFF7-066009253A00}" dt="2025-03-27T23:30:55.345" v="9506" actId="1076"/>
          <ac:spMkLst>
            <pc:docMk/>
            <pc:sldMk cId="1418772733" sldId="309"/>
            <ac:spMk id="2" creationId="{8FD0FE2F-D878-5348-A8C1-3021B7884307}"/>
          </ac:spMkLst>
        </pc:spChg>
        <pc:spChg chg="mod">
          <ac:chgData name="FERRAND Karl (OP)" userId="f83b00f0-b215-47b6-8f86-c4ae3ea907e4" providerId="ADAL" clId="{0FE5418D-90C4-4FBE-AFF7-066009253A00}" dt="2025-03-28T07:21:15.772" v="9688" actId="1076"/>
          <ac:spMkLst>
            <pc:docMk/>
            <pc:sldMk cId="1418772733" sldId="309"/>
            <ac:spMk id="5" creationId="{DF9EEEA3-CD54-DC95-BB69-82F540A16130}"/>
          </ac:spMkLst>
        </pc:spChg>
        <pc:graphicFrameChg chg="add mod modGraphic">
          <ac:chgData name="FERRAND Karl (OP)" userId="f83b00f0-b215-47b6-8f86-c4ae3ea907e4" providerId="ADAL" clId="{0FE5418D-90C4-4FBE-AFF7-066009253A00}" dt="2025-03-27T13:56:10.801" v="765" actId="1076"/>
          <ac:graphicFrameMkLst>
            <pc:docMk/>
            <pc:sldMk cId="1418772733" sldId="309"/>
            <ac:graphicFrameMk id="4" creationId="{7691E371-3B8F-6A34-F00E-72F128861610}"/>
          </ac:graphicFrameMkLst>
        </pc:graphicFrameChg>
        <pc:graphicFrameChg chg="add mod modGraphic">
          <ac:chgData name="FERRAND Karl (OP)" userId="f83b00f0-b215-47b6-8f86-c4ae3ea907e4" providerId="ADAL" clId="{0FE5418D-90C4-4FBE-AFF7-066009253A00}" dt="2025-03-28T07:24:20.465" v="9691" actId="255"/>
          <ac:graphicFrameMkLst>
            <pc:docMk/>
            <pc:sldMk cId="1418772733" sldId="309"/>
            <ac:graphicFrameMk id="6" creationId="{835EDE5C-25F4-CFFB-27BC-A20C99AED7DB}"/>
          </ac:graphicFrameMkLst>
        </pc:graphicFrameChg>
        <pc:graphicFrameChg chg="del">
          <ac:chgData name="FERRAND Karl (OP)" userId="f83b00f0-b215-47b6-8f86-c4ae3ea907e4" providerId="ADAL" clId="{0FE5418D-90C4-4FBE-AFF7-066009253A00}" dt="2025-03-27T13:55:17.439" v="756" actId="478"/>
          <ac:graphicFrameMkLst>
            <pc:docMk/>
            <pc:sldMk cId="1418772733" sldId="309"/>
            <ac:graphicFrameMk id="8" creationId="{7387AD04-8B6F-2507-7096-E4C5312B1451}"/>
          </ac:graphicFrameMkLst>
        </pc:graphicFrameChg>
        <pc:graphicFrameChg chg="add del modGraphic">
          <ac:chgData name="FERRAND Karl (OP)" userId="f83b00f0-b215-47b6-8f86-c4ae3ea907e4" providerId="ADAL" clId="{0FE5418D-90C4-4FBE-AFF7-066009253A00}" dt="2025-03-27T14:01:28.326" v="892" actId="27309"/>
          <ac:graphicFrameMkLst>
            <pc:docMk/>
            <pc:sldMk cId="1418772733" sldId="309"/>
            <ac:graphicFrameMk id="9" creationId="{DA4DB8A1-B05A-9606-C558-6582C8971AC4}"/>
          </ac:graphicFrameMkLst>
        </pc:graphicFrameChg>
      </pc:sldChg>
      <pc:sldChg chg="addSp delSp modSp add mod ord">
        <pc:chgData name="FERRAND Karl (OP)" userId="f83b00f0-b215-47b6-8f86-c4ae3ea907e4" providerId="ADAL" clId="{0FE5418D-90C4-4FBE-AFF7-066009253A00}" dt="2025-03-27T22:12:53.700" v="7100" actId="1076"/>
        <pc:sldMkLst>
          <pc:docMk/>
          <pc:sldMk cId="3821409394" sldId="310"/>
        </pc:sldMkLst>
        <pc:spChg chg="mod">
          <ac:chgData name="FERRAND Karl (OP)" userId="f83b00f0-b215-47b6-8f86-c4ae3ea907e4" providerId="ADAL" clId="{0FE5418D-90C4-4FBE-AFF7-066009253A00}" dt="2025-03-27T21:01:10.573" v="5978" actId="1076"/>
          <ac:spMkLst>
            <pc:docMk/>
            <pc:sldMk cId="3821409394" sldId="310"/>
            <ac:spMk id="2" creationId="{8FD0FE2F-D878-5348-A8C1-3021B7884307}"/>
          </ac:spMkLst>
        </pc:spChg>
        <pc:spChg chg="mod">
          <ac:chgData name="FERRAND Karl (OP)" userId="f83b00f0-b215-47b6-8f86-c4ae3ea907e4" providerId="ADAL" clId="{0FE5418D-90C4-4FBE-AFF7-066009253A00}" dt="2025-03-27T20:57:18.431" v="5970" actId="20577"/>
          <ac:spMkLst>
            <pc:docMk/>
            <pc:sldMk cId="3821409394" sldId="310"/>
            <ac:spMk id="3" creationId="{EF6EEC95-EFF6-5E43-A780-F8CE1AED3EA5}"/>
          </ac:spMkLst>
        </pc:spChg>
        <pc:picChg chg="add mod">
          <ac:chgData name="FERRAND Karl (OP)" userId="f83b00f0-b215-47b6-8f86-c4ae3ea907e4" providerId="ADAL" clId="{0FE5418D-90C4-4FBE-AFF7-066009253A00}" dt="2025-03-27T22:12:30.150" v="7096" actId="14100"/>
          <ac:picMkLst>
            <pc:docMk/>
            <pc:sldMk cId="3821409394" sldId="310"/>
            <ac:picMk id="5" creationId="{8E91DAAD-7E75-2E16-19DD-1DB8BAFB00EB}"/>
          </ac:picMkLst>
        </pc:picChg>
        <pc:picChg chg="add del mod">
          <ac:chgData name="FERRAND Karl (OP)" userId="f83b00f0-b215-47b6-8f86-c4ae3ea907e4" providerId="ADAL" clId="{0FE5418D-90C4-4FBE-AFF7-066009253A00}" dt="2025-03-27T20:59:54.375" v="5973" actId="478"/>
          <ac:picMkLst>
            <pc:docMk/>
            <pc:sldMk cId="3821409394" sldId="310"/>
            <ac:picMk id="5" creationId="{B4EFC02E-70E6-3868-B068-DED412374AD3}"/>
          </ac:picMkLst>
        </pc:picChg>
        <pc:picChg chg="add mod">
          <ac:chgData name="FERRAND Karl (OP)" userId="f83b00f0-b215-47b6-8f86-c4ae3ea907e4" providerId="ADAL" clId="{0FE5418D-90C4-4FBE-AFF7-066009253A00}" dt="2025-03-27T21:00:42.732" v="5976" actId="1076"/>
          <ac:picMkLst>
            <pc:docMk/>
            <pc:sldMk cId="3821409394" sldId="310"/>
            <ac:picMk id="7" creationId="{79DD07DE-8926-BF42-95FA-96C61B6197E7}"/>
          </ac:picMkLst>
        </pc:picChg>
        <pc:picChg chg="add mod">
          <ac:chgData name="FERRAND Karl (OP)" userId="f83b00f0-b215-47b6-8f86-c4ae3ea907e4" providerId="ADAL" clId="{0FE5418D-90C4-4FBE-AFF7-066009253A00}" dt="2025-03-27T22:12:53.700" v="7100" actId="1076"/>
          <ac:picMkLst>
            <pc:docMk/>
            <pc:sldMk cId="3821409394" sldId="310"/>
            <ac:picMk id="8" creationId="{B5ED893F-9BB4-0EFC-7403-E57C43A1EE09}"/>
          </ac:picMkLst>
        </pc:picChg>
        <pc:picChg chg="add del mod">
          <ac:chgData name="FERRAND Karl (OP)" userId="f83b00f0-b215-47b6-8f86-c4ae3ea907e4" providerId="ADAL" clId="{0FE5418D-90C4-4FBE-AFF7-066009253A00}" dt="2025-03-27T22:12:19.099" v="7092" actId="478"/>
          <ac:picMkLst>
            <pc:docMk/>
            <pc:sldMk cId="3821409394" sldId="310"/>
            <ac:picMk id="9" creationId="{DF09292A-70A4-216B-4392-0667BD05D8E2}"/>
          </ac:picMkLst>
        </pc:picChg>
      </pc:sldChg>
      <pc:sldChg chg="addSp delSp modSp add mod">
        <pc:chgData name="FERRAND Karl (OP)" userId="f83b00f0-b215-47b6-8f86-c4ae3ea907e4" providerId="ADAL" clId="{0FE5418D-90C4-4FBE-AFF7-066009253A00}" dt="2025-03-27T22:16:31.742" v="7155" actId="1076"/>
        <pc:sldMkLst>
          <pc:docMk/>
          <pc:sldMk cId="2754732738" sldId="311"/>
        </pc:sldMkLst>
        <pc:spChg chg="mod">
          <ac:chgData name="FERRAND Karl (OP)" userId="f83b00f0-b215-47b6-8f86-c4ae3ea907e4" providerId="ADAL" clId="{0FE5418D-90C4-4FBE-AFF7-066009253A00}" dt="2025-03-27T21:01:56.547" v="6011" actId="20577"/>
          <ac:spMkLst>
            <pc:docMk/>
            <pc:sldMk cId="2754732738" sldId="311"/>
            <ac:spMk id="2" creationId="{8FD0FE2F-D878-5348-A8C1-3021B7884307}"/>
          </ac:spMkLst>
        </pc:spChg>
        <pc:spChg chg="mod">
          <ac:chgData name="FERRAND Karl (OP)" userId="f83b00f0-b215-47b6-8f86-c4ae3ea907e4" providerId="ADAL" clId="{0FE5418D-90C4-4FBE-AFF7-066009253A00}" dt="2025-03-27T22:16:28.511" v="7154" actId="20577"/>
          <ac:spMkLst>
            <pc:docMk/>
            <pc:sldMk cId="2754732738" sldId="311"/>
            <ac:spMk id="3" creationId="{EF6EEC95-EFF6-5E43-A780-F8CE1AED3EA5}"/>
          </ac:spMkLst>
        </pc:spChg>
        <pc:spChg chg="add mod">
          <ac:chgData name="FERRAND Karl (OP)" userId="f83b00f0-b215-47b6-8f86-c4ae3ea907e4" providerId="ADAL" clId="{0FE5418D-90C4-4FBE-AFF7-066009253A00}" dt="2025-03-27T22:14:50.956" v="7112" actId="1076"/>
          <ac:spMkLst>
            <pc:docMk/>
            <pc:sldMk cId="2754732738" sldId="311"/>
            <ac:spMk id="6" creationId="{73A2E874-8CC7-25EA-C8BA-F7DA85F6D057}"/>
          </ac:spMkLst>
        </pc:spChg>
        <pc:picChg chg="add mod">
          <ac:chgData name="FERRAND Karl (OP)" userId="f83b00f0-b215-47b6-8f86-c4ae3ea907e4" providerId="ADAL" clId="{0FE5418D-90C4-4FBE-AFF7-066009253A00}" dt="2025-03-27T22:16:31.742" v="7155" actId="1076"/>
          <ac:picMkLst>
            <pc:docMk/>
            <pc:sldMk cId="2754732738" sldId="311"/>
            <ac:picMk id="5" creationId="{C5C8705A-A1C3-B2B9-0D52-54DC6432B99C}"/>
          </ac:picMkLst>
        </pc:picChg>
        <pc:picChg chg="del">
          <ac:chgData name="FERRAND Karl (OP)" userId="f83b00f0-b215-47b6-8f86-c4ae3ea907e4" providerId="ADAL" clId="{0FE5418D-90C4-4FBE-AFF7-066009253A00}" dt="2025-03-27T21:01:45.042" v="5984" actId="478"/>
          <ac:picMkLst>
            <pc:docMk/>
            <pc:sldMk cId="2754732738" sldId="311"/>
            <ac:picMk id="7" creationId="{79DD07DE-8926-BF42-95FA-96C61B6197E7}"/>
          </ac:picMkLst>
        </pc:picChg>
        <pc:picChg chg="del">
          <ac:chgData name="FERRAND Karl (OP)" userId="f83b00f0-b215-47b6-8f86-c4ae3ea907e4" providerId="ADAL" clId="{0FE5418D-90C4-4FBE-AFF7-066009253A00}" dt="2025-03-27T21:01:44.062" v="5983" actId="478"/>
          <ac:picMkLst>
            <pc:docMk/>
            <pc:sldMk cId="2754732738" sldId="311"/>
            <ac:picMk id="9" creationId="{DF09292A-70A4-216B-4392-0667BD05D8E2}"/>
          </ac:picMkLst>
        </pc:picChg>
      </pc:sldChg>
      <pc:sldChg chg="add del">
        <pc:chgData name="FERRAND Karl (OP)" userId="f83b00f0-b215-47b6-8f86-c4ae3ea907e4" providerId="ADAL" clId="{0FE5418D-90C4-4FBE-AFF7-066009253A00}" dt="2025-03-27T21:29:29.834" v="6900" actId="47"/>
        <pc:sldMkLst>
          <pc:docMk/>
          <pc:sldMk cId="2033854226" sldId="312"/>
        </pc:sldMkLst>
      </pc:sldChg>
      <pc:sldChg chg="addSp delSp modSp add mod">
        <pc:chgData name="FERRAND Karl (OP)" userId="f83b00f0-b215-47b6-8f86-c4ae3ea907e4" providerId="ADAL" clId="{0FE5418D-90C4-4FBE-AFF7-066009253A00}" dt="2025-03-27T22:33:35.210" v="7652" actId="403"/>
        <pc:sldMkLst>
          <pc:docMk/>
          <pc:sldMk cId="2178607338" sldId="312"/>
        </pc:sldMkLst>
        <pc:spChg chg="del mod">
          <ac:chgData name="FERRAND Karl (OP)" userId="f83b00f0-b215-47b6-8f86-c4ae3ea907e4" providerId="ADAL" clId="{0FE5418D-90C4-4FBE-AFF7-066009253A00}" dt="2025-03-27T22:29:05.797" v="7601" actId="478"/>
          <ac:spMkLst>
            <pc:docMk/>
            <pc:sldMk cId="2178607338" sldId="312"/>
            <ac:spMk id="2" creationId="{8FD0FE2F-D878-5348-A8C1-3021B7884307}"/>
          </ac:spMkLst>
        </pc:spChg>
        <pc:spChg chg="del mod">
          <ac:chgData name="FERRAND Karl (OP)" userId="f83b00f0-b215-47b6-8f86-c4ae3ea907e4" providerId="ADAL" clId="{0FE5418D-90C4-4FBE-AFF7-066009253A00}" dt="2025-03-27T22:29:03.632" v="7600" actId="478"/>
          <ac:spMkLst>
            <pc:docMk/>
            <pc:sldMk cId="2178607338" sldId="312"/>
            <ac:spMk id="6" creationId="{C4EAFC0A-BFA1-F0AD-EEDF-C244D0659E5E}"/>
          </ac:spMkLst>
        </pc:spChg>
        <pc:spChg chg="add del mod">
          <ac:chgData name="FERRAND Karl (OP)" userId="f83b00f0-b215-47b6-8f86-c4ae3ea907e4" providerId="ADAL" clId="{0FE5418D-90C4-4FBE-AFF7-066009253A00}" dt="2025-03-27T22:29:11.422" v="7602" actId="478"/>
          <ac:spMkLst>
            <pc:docMk/>
            <pc:sldMk cId="2178607338" sldId="312"/>
            <ac:spMk id="8" creationId="{0E764A8A-6DEB-760C-F059-5FDFF54450C7}"/>
          </ac:spMkLst>
        </pc:spChg>
        <pc:spChg chg="add mod">
          <ac:chgData name="FERRAND Karl (OP)" userId="f83b00f0-b215-47b6-8f86-c4ae3ea907e4" providerId="ADAL" clId="{0FE5418D-90C4-4FBE-AFF7-066009253A00}" dt="2025-03-27T22:33:35.210" v="7652" actId="403"/>
          <ac:spMkLst>
            <pc:docMk/>
            <pc:sldMk cId="2178607338" sldId="312"/>
            <ac:spMk id="13" creationId="{CA403C8E-A1E3-1E1A-B5C4-83E58021CFD7}"/>
          </ac:spMkLst>
        </pc:spChg>
        <pc:graphicFrameChg chg="add mod">
          <ac:chgData name="FERRAND Karl (OP)" userId="f83b00f0-b215-47b6-8f86-c4ae3ea907e4" providerId="ADAL" clId="{0FE5418D-90C4-4FBE-AFF7-066009253A00}" dt="2025-03-27T22:26:50.141" v="7578"/>
          <ac:graphicFrameMkLst>
            <pc:docMk/>
            <pc:sldMk cId="2178607338" sldId="312"/>
            <ac:graphicFrameMk id="3" creationId="{C384D0F7-5AEA-F06D-5F45-500D173053EF}"/>
          </ac:graphicFrameMkLst>
        </pc:graphicFrameChg>
        <pc:graphicFrameChg chg="add mod">
          <ac:chgData name="FERRAND Karl (OP)" userId="f83b00f0-b215-47b6-8f86-c4ae3ea907e4" providerId="ADAL" clId="{0FE5418D-90C4-4FBE-AFF7-066009253A00}" dt="2025-03-27T22:33:19.749" v="7648"/>
          <ac:graphicFrameMkLst>
            <pc:docMk/>
            <pc:sldMk cId="2178607338" sldId="312"/>
            <ac:graphicFrameMk id="18" creationId="{B4269A36-7E09-BCA1-B040-23A126603BEE}"/>
          </ac:graphicFrameMkLst>
        </pc:graphicFrameChg>
        <pc:picChg chg="add del mod">
          <ac:chgData name="FERRAND Karl (OP)" userId="f83b00f0-b215-47b6-8f86-c4ae3ea907e4" providerId="ADAL" clId="{0FE5418D-90C4-4FBE-AFF7-066009253A00}" dt="2025-03-27T22:29:46.083" v="7608" actId="478"/>
          <ac:picMkLst>
            <pc:docMk/>
            <pc:sldMk cId="2178607338" sldId="312"/>
            <ac:picMk id="5" creationId="{1B761AEA-884A-D97A-CC76-11BE75486D7A}"/>
          </ac:picMkLst>
        </pc:picChg>
        <pc:picChg chg="add del mod">
          <ac:chgData name="FERRAND Karl (OP)" userId="f83b00f0-b215-47b6-8f86-c4ae3ea907e4" providerId="ADAL" clId="{0FE5418D-90C4-4FBE-AFF7-066009253A00}" dt="2025-03-27T22:29:46.883" v="7609" actId="478"/>
          <ac:picMkLst>
            <pc:docMk/>
            <pc:sldMk cId="2178607338" sldId="312"/>
            <ac:picMk id="10" creationId="{9C7549FE-6617-BC4E-332D-CF6A2519AB62}"/>
          </ac:picMkLst>
        </pc:picChg>
        <pc:picChg chg="add del mod">
          <ac:chgData name="FERRAND Karl (OP)" userId="f83b00f0-b215-47b6-8f86-c4ae3ea907e4" providerId="ADAL" clId="{0FE5418D-90C4-4FBE-AFF7-066009253A00}" dt="2025-03-27T22:31:40.184" v="7621" actId="478"/>
          <ac:picMkLst>
            <pc:docMk/>
            <pc:sldMk cId="2178607338" sldId="312"/>
            <ac:picMk id="12" creationId="{10C8E4D6-65DB-696E-2AD7-64A77D9157F8}"/>
          </ac:picMkLst>
        </pc:picChg>
        <pc:picChg chg="add mod">
          <ac:chgData name="FERRAND Karl (OP)" userId="f83b00f0-b215-47b6-8f86-c4ae3ea907e4" providerId="ADAL" clId="{0FE5418D-90C4-4FBE-AFF7-066009253A00}" dt="2025-03-27T22:31:58.781" v="7624" actId="14100"/>
          <ac:picMkLst>
            <pc:docMk/>
            <pc:sldMk cId="2178607338" sldId="312"/>
            <ac:picMk id="15" creationId="{A8CA7C56-487D-59EA-C727-DEBABFF7D3C5}"/>
          </ac:picMkLst>
        </pc:picChg>
        <pc:picChg chg="add mod">
          <ac:chgData name="FERRAND Karl (OP)" userId="f83b00f0-b215-47b6-8f86-c4ae3ea907e4" providerId="ADAL" clId="{0FE5418D-90C4-4FBE-AFF7-066009253A00}" dt="2025-03-27T22:32:27.207" v="7628" actId="1076"/>
          <ac:picMkLst>
            <pc:docMk/>
            <pc:sldMk cId="2178607338" sldId="312"/>
            <ac:picMk id="17" creationId="{FF5AB4E5-542E-8E16-836E-C23A16360C1B}"/>
          </ac:picMkLst>
        </pc:picChg>
      </pc:sldChg>
      <pc:sldChg chg="addSp delSp modSp add mod">
        <pc:chgData name="FERRAND Karl (OP)" userId="f83b00f0-b215-47b6-8f86-c4ae3ea907e4" providerId="ADAL" clId="{0FE5418D-90C4-4FBE-AFF7-066009253A00}" dt="2025-03-28T07:18:49.887" v="9672" actId="27636"/>
        <pc:sldMkLst>
          <pc:docMk/>
          <pc:sldMk cId="3263568620" sldId="313"/>
        </pc:sldMkLst>
        <pc:spChg chg="mod">
          <ac:chgData name="FERRAND Karl (OP)" userId="f83b00f0-b215-47b6-8f86-c4ae3ea907e4" providerId="ADAL" clId="{0FE5418D-90C4-4FBE-AFF7-066009253A00}" dt="2025-03-28T07:18:49.887" v="9672" actId="27636"/>
          <ac:spMkLst>
            <pc:docMk/>
            <pc:sldMk cId="3263568620" sldId="313"/>
            <ac:spMk id="13" creationId="{CA403C8E-A1E3-1E1A-B5C4-83E58021CFD7}"/>
          </ac:spMkLst>
        </pc:spChg>
        <pc:grpChg chg="add mod">
          <ac:chgData name="FERRAND Karl (OP)" userId="f83b00f0-b215-47b6-8f86-c4ae3ea907e4" providerId="ADAL" clId="{0FE5418D-90C4-4FBE-AFF7-066009253A00}" dt="2025-03-27T22:46:25.865" v="7883" actId="164"/>
          <ac:grpSpMkLst>
            <pc:docMk/>
            <pc:sldMk cId="3263568620" sldId="313"/>
            <ac:grpSpMk id="32" creationId="{77BC27E1-DA7E-E45B-E22D-FDCCCE4CE5FF}"/>
          </ac:grpSpMkLst>
        </pc:grpChg>
        <pc:graphicFrameChg chg="add mod">
          <ac:chgData name="FERRAND Karl (OP)" userId="f83b00f0-b215-47b6-8f86-c4ae3ea907e4" providerId="ADAL" clId="{0FE5418D-90C4-4FBE-AFF7-066009253A00}" dt="2025-03-27T22:35:15.434" v="7677"/>
          <ac:graphicFrameMkLst>
            <pc:docMk/>
            <pc:sldMk cId="3263568620" sldId="313"/>
            <ac:graphicFrameMk id="2" creationId="{5A081732-0E17-5268-D6E5-B9BC594BA4C9}"/>
          </ac:graphicFrameMkLst>
        </pc:graphicFrameChg>
        <pc:graphicFrameChg chg="add mod">
          <ac:chgData name="FERRAND Karl (OP)" userId="f83b00f0-b215-47b6-8f86-c4ae3ea907e4" providerId="ADAL" clId="{0FE5418D-90C4-4FBE-AFF7-066009253A00}" dt="2025-03-27T22:38:50.357" v="7700"/>
          <ac:graphicFrameMkLst>
            <pc:docMk/>
            <pc:sldMk cId="3263568620" sldId="313"/>
            <ac:graphicFrameMk id="22" creationId="{46964836-758C-0411-E62E-19886E0F20F2}"/>
          </ac:graphicFrameMkLst>
        </pc:graphicFrameChg>
        <pc:graphicFrameChg chg="add mod">
          <ac:chgData name="FERRAND Karl (OP)" userId="f83b00f0-b215-47b6-8f86-c4ae3ea907e4" providerId="ADAL" clId="{0FE5418D-90C4-4FBE-AFF7-066009253A00}" dt="2025-03-27T22:39:46.158" v="7708"/>
          <ac:graphicFrameMkLst>
            <pc:docMk/>
            <pc:sldMk cId="3263568620" sldId="313"/>
            <ac:graphicFrameMk id="23" creationId="{DD911412-0EE8-20E5-7B9B-7396FABBEC28}"/>
          </ac:graphicFrameMkLst>
        </pc:graphicFrameChg>
        <pc:picChg chg="add del mod">
          <ac:chgData name="FERRAND Karl (OP)" userId="f83b00f0-b215-47b6-8f86-c4ae3ea907e4" providerId="ADAL" clId="{0FE5418D-90C4-4FBE-AFF7-066009253A00}" dt="2025-03-27T22:35:48.784" v="7682" actId="478"/>
          <ac:picMkLst>
            <pc:docMk/>
            <pc:sldMk cId="3263568620" sldId="313"/>
            <ac:picMk id="4" creationId="{C0923D70-30EE-B233-1AB0-3DA7807A510F}"/>
          </ac:picMkLst>
        </pc:picChg>
        <pc:picChg chg="add del mod">
          <ac:chgData name="FERRAND Karl (OP)" userId="f83b00f0-b215-47b6-8f86-c4ae3ea907e4" providerId="ADAL" clId="{0FE5418D-90C4-4FBE-AFF7-066009253A00}" dt="2025-03-27T22:35:51.655" v="7683" actId="478"/>
          <ac:picMkLst>
            <pc:docMk/>
            <pc:sldMk cId="3263568620" sldId="313"/>
            <ac:picMk id="6" creationId="{2431F4F4-D924-74EE-EDDA-CECE68C2FE80}"/>
          </ac:picMkLst>
        </pc:picChg>
        <pc:picChg chg="add mod">
          <ac:chgData name="FERRAND Karl (OP)" userId="f83b00f0-b215-47b6-8f86-c4ae3ea907e4" providerId="ADAL" clId="{0FE5418D-90C4-4FBE-AFF7-066009253A00}" dt="2025-03-27T22:46:39.690" v="7887" actId="1076"/>
          <ac:picMkLst>
            <pc:docMk/>
            <pc:sldMk cId="3263568620" sldId="313"/>
            <ac:picMk id="8" creationId="{0C9058CB-CB37-13EF-37F2-DE2EC5F0B520}"/>
          </ac:picMkLst>
        </pc:picChg>
        <pc:picChg chg="add mod">
          <ac:chgData name="FERRAND Karl (OP)" userId="f83b00f0-b215-47b6-8f86-c4ae3ea907e4" providerId="ADAL" clId="{0FE5418D-90C4-4FBE-AFF7-066009253A00}" dt="2025-03-27T22:46:32.015" v="7885" actId="1076"/>
          <ac:picMkLst>
            <pc:docMk/>
            <pc:sldMk cId="3263568620" sldId="313"/>
            <ac:picMk id="10" creationId="{7545336B-3CFA-886F-41B7-8D1F7535B9B1}"/>
          </ac:picMkLst>
        </pc:picChg>
        <pc:picChg chg="add mod">
          <ac:chgData name="FERRAND Karl (OP)" userId="f83b00f0-b215-47b6-8f86-c4ae3ea907e4" providerId="ADAL" clId="{0FE5418D-90C4-4FBE-AFF7-066009253A00}" dt="2025-03-27T22:46:33.400" v="7886" actId="1076"/>
          <ac:picMkLst>
            <pc:docMk/>
            <pc:sldMk cId="3263568620" sldId="313"/>
            <ac:picMk id="12" creationId="{62BA484B-79AC-A79D-E645-79F8FDFBE70A}"/>
          </ac:picMkLst>
        </pc:picChg>
        <pc:picChg chg="del">
          <ac:chgData name="FERRAND Karl (OP)" userId="f83b00f0-b215-47b6-8f86-c4ae3ea907e4" providerId="ADAL" clId="{0FE5418D-90C4-4FBE-AFF7-066009253A00}" dt="2025-03-27T22:35:12.343" v="7675" actId="478"/>
          <ac:picMkLst>
            <pc:docMk/>
            <pc:sldMk cId="3263568620" sldId="313"/>
            <ac:picMk id="15" creationId="{A8CA7C56-487D-59EA-C727-DEBABFF7D3C5}"/>
          </ac:picMkLst>
        </pc:picChg>
        <pc:picChg chg="add mod">
          <ac:chgData name="FERRAND Karl (OP)" userId="f83b00f0-b215-47b6-8f86-c4ae3ea907e4" providerId="ADAL" clId="{0FE5418D-90C4-4FBE-AFF7-066009253A00}" dt="2025-03-27T22:46:45.185" v="7888" actId="1076"/>
          <ac:picMkLst>
            <pc:docMk/>
            <pc:sldMk cId="3263568620" sldId="313"/>
            <ac:picMk id="16" creationId="{E89EF8B8-D1CE-145E-BAAB-148A1FFFC23F}"/>
          </ac:picMkLst>
        </pc:picChg>
        <pc:picChg chg="del">
          <ac:chgData name="FERRAND Karl (OP)" userId="f83b00f0-b215-47b6-8f86-c4ae3ea907e4" providerId="ADAL" clId="{0FE5418D-90C4-4FBE-AFF7-066009253A00}" dt="2025-03-27T22:35:14.058" v="7676" actId="478"/>
          <ac:picMkLst>
            <pc:docMk/>
            <pc:sldMk cId="3263568620" sldId="313"/>
            <ac:picMk id="17" creationId="{FF5AB4E5-542E-8E16-836E-C23A16360C1B}"/>
          </ac:picMkLst>
        </pc:picChg>
        <pc:picChg chg="add mod">
          <ac:chgData name="FERRAND Karl (OP)" userId="f83b00f0-b215-47b6-8f86-c4ae3ea907e4" providerId="ADAL" clId="{0FE5418D-90C4-4FBE-AFF7-066009253A00}" dt="2025-03-27T22:46:52.020" v="7890" actId="1076"/>
          <ac:picMkLst>
            <pc:docMk/>
            <pc:sldMk cId="3263568620" sldId="313"/>
            <ac:picMk id="19" creationId="{07504BC3-7C55-8C45-0ED0-4F61A11B6D21}"/>
          </ac:picMkLst>
        </pc:picChg>
        <pc:picChg chg="add mod">
          <ac:chgData name="FERRAND Karl (OP)" userId="f83b00f0-b215-47b6-8f86-c4ae3ea907e4" providerId="ADAL" clId="{0FE5418D-90C4-4FBE-AFF7-066009253A00}" dt="2025-03-27T22:46:57.340" v="7891" actId="1076"/>
          <ac:picMkLst>
            <pc:docMk/>
            <pc:sldMk cId="3263568620" sldId="313"/>
            <ac:picMk id="21" creationId="{892C3263-BAFF-4CE2-E902-E9485BA82291}"/>
          </ac:picMkLst>
        </pc:picChg>
        <pc:picChg chg="add del mod">
          <ac:chgData name="FERRAND Karl (OP)" userId="f83b00f0-b215-47b6-8f86-c4ae3ea907e4" providerId="ADAL" clId="{0FE5418D-90C4-4FBE-AFF7-066009253A00}" dt="2025-03-27T22:44:21.701" v="7870" actId="478"/>
          <ac:picMkLst>
            <pc:docMk/>
            <pc:sldMk cId="3263568620" sldId="313"/>
            <ac:picMk id="25" creationId="{F511AB9C-B4FD-901B-945A-72A24FF7F6B4}"/>
          </ac:picMkLst>
        </pc:picChg>
        <pc:picChg chg="add del mod">
          <ac:chgData name="FERRAND Karl (OP)" userId="f83b00f0-b215-47b6-8f86-c4ae3ea907e4" providerId="ADAL" clId="{0FE5418D-90C4-4FBE-AFF7-066009253A00}" dt="2025-03-27T22:44:20.910" v="7869" actId="478"/>
          <ac:picMkLst>
            <pc:docMk/>
            <pc:sldMk cId="3263568620" sldId="313"/>
            <ac:picMk id="27" creationId="{CA347438-5AF3-12D1-A303-7A1D65DE1C8D}"/>
          </ac:picMkLst>
        </pc:picChg>
        <pc:picChg chg="add mod">
          <ac:chgData name="FERRAND Karl (OP)" userId="f83b00f0-b215-47b6-8f86-c4ae3ea907e4" providerId="ADAL" clId="{0FE5418D-90C4-4FBE-AFF7-066009253A00}" dt="2025-03-27T22:45:42.830" v="7881" actId="1076"/>
          <ac:picMkLst>
            <pc:docMk/>
            <pc:sldMk cId="3263568620" sldId="313"/>
            <ac:picMk id="29" creationId="{DC863DE2-3CE7-39E4-3F09-8317D5DA6501}"/>
          </ac:picMkLst>
        </pc:picChg>
        <pc:picChg chg="add mod">
          <ac:chgData name="FERRAND Karl (OP)" userId="f83b00f0-b215-47b6-8f86-c4ae3ea907e4" providerId="ADAL" clId="{0FE5418D-90C4-4FBE-AFF7-066009253A00}" dt="2025-03-27T22:46:29.280" v="7884" actId="1076"/>
          <ac:picMkLst>
            <pc:docMk/>
            <pc:sldMk cId="3263568620" sldId="313"/>
            <ac:picMk id="31" creationId="{725551B1-08B3-EC86-AED5-B4BE2ECFEBB3}"/>
          </ac:picMkLst>
        </pc:picChg>
        <pc:picChg chg="add del">
          <ac:chgData name="FERRAND Karl (OP)" userId="f83b00f0-b215-47b6-8f86-c4ae3ea907e4" providerId="ADAL" clId="{0FE5418D-90C4-4FBE-AFF7-066009253A00}" dt="2025-03-27T23:27:56.527" v="9478" actId="478"/>
          <ac:picMkLst>
            <pc:docMk/>
            <pc:sldMk cId="3263568620" sldId="313"/>
            <ac:picMk id="34" creationId="{9616BF72-03F6-7CB9-BAF2-3A80B6C6D6A8}"/>
          </ac:picMkLst>
        </pc:picChg>
      </pc:sldChg>
      <pc:sldChg chg="addSp delSp modSp add mod ord">
        <pc:chgData name="FERRAND Karl (OP)" userId="f83b00f0-b215-47b6-8f86-c4ae3ea907e4" providerId="ADAL" clId="{0FE5418D-90C4-4FBE-AFF7-066009253A00}" dt="2025-03-28T07:20:35.318" v="9687" actId="14100"/>
        <pc:sldMkLst>
          <pc:docMk/>
          <pc:sldMk cId="1465497350" sldId="314"/>
        </pc:sldMkLst>
        <pc:spChg chg="mod">
          <ac:chgData name="FERRAND Karl (OP)" userId="f83b00f0-b215-47b6-8f86-c4ae3ea907e4" providerId="ADAL" clId="{0FE5418D-90C4-4FBE-AFF7-066009253A00}" dt="2025-03-28T07:20:35.318" v="9687" actId="14100"/>
          <ac:spMkLst>
            <pc:docMk/>
            <pc:sldMk cId="1465497350" sldId="314"/>
            <ac:spMk id="13" creationId="{CA403C8E-A1E3-1E1A-B5C4-83E58021CFD7}"/>
          </ac:spMkLst>
        </pc:spChg>
        <pc:picChg chg="add del mod">
          <ac:chgData name="FERRAND Karl (OP)" userId="f83b00f0-b215-47b6-8f86-c4ae3ea907e4" providerId="ADAL" clId="{0FE5418D-90C4-4FBE-AFF7-066009253A00}" dt="2025-03-28T07:19:38.988" v="9673" actId="478"/>
          <ac:picMkLst>
            <pc:docMk/>
            <pc:sldMk cId="1465497350" sldId="314"/>
            <ac:picMk id="3" creationId="{B0E0DC99-DE64-5008-C864-37502A805033}"/>
          </ac:picMkLst>
        </pc:picChg>
        <pc:picChg chg="add mod">
          <ac:chgData name="FERRAND Karl (OP)" userId="f83b00f0-b215-47b6-8f86-c4ae3ea907e4" providerId="ADAL" clId="{0FE5418D-90C4-4FBE-AFF7-066009253A00}" dt="2025-03-28T07:19:50.853" v="9677" actId="1076"/>
          <ac:picMkLst>
            <pc:docMk/>
            <pc:sldMk cId="1465497350" sldId="314"/>
            <ac:picMk id="4" creationId="{90A524AB-A01F-2875-1841-5E92D1CB1A1D}"/>
          </ac:picMkLst>
        </pc:picChg>
        <pc:picChg chg="add mod">
          <ac:chgData name="FERRAND Karl (OP)" userId="f83b00f0-b215-47b6-8f86-c4ae3ea907e4" providerId="ADAL" clId="{0FE5418D-90C4-4FBE-AFF7-066009253A00}" dt="2025-03-28T07:19:56.580" v="9678" actId="1076"/>
          <ac:picMkLst>
            <pc:docMk/>
            <pc:sldMk cId="1465497350" sldId="314"/>
            <ac:picMk id="5" creationId="{86C27A68-861C-EB6E-379F-29978035C8FE}"/>
          </ac:picMkLst>
        </pc:picChg>
        <pc:picChg chg="add del">
          <ac:chgData name="FERRAND Karl (OP)" userId="f83b00f0-b215-47b6-8f86-c4ae3ea907e4" providerId="ADAL" clId="{0FE5418D-90C4-4FBE-AFF7-066009253A00}" dt="2025-03-27T22:53:16.129" v="8290" actId="478"/>
          <ac:picMkLst>
            <pc:docMk/>
            <pc:sldMk cId="1465497350" sldId="314"/>
            <ac:picMk id="7" creationId="{D301C615-6DB3-F713-0A73-13ED951A5F18}"/>
          </ac:picMkLst>
        </pc:picChg>
        <pc:picChg chg="del">
          <ac:chgData name="FERRAND Karl (OP)" userId="f83b00f0-b215-47b6-8f86-c4ae3ea907e4" providerId="ADAL" clId="{0FE5418D-90C4-4FBE-AFF7-066009253A00}" dt="2025-03-27T22:48:16.980" v="7930" actId="478"/>
          <ac:picMkLst>
            <pc:docMk/>
            <pc:sldMk cId="1465497350" sldId="314"/>
            <ac:picMk id="8" creationId="{0C9058CB-CB37-13EF-37F2-DE2EC5F0B520}"/>
          </ac:picMkLst>
        </pc:picChg>
        <pc:picChg chg="del">
          <ac:chgData name="FERRAND Karl (OP)" userId="f83b00f0-b215-47b6-8f86-c4ae3ea907e4" providerId="ADAL" clId="{0FE5418D-90C4-4FBE-AFF7-066009253A00}" dt="2025-03-27T22:48:16.980" v="7930" actId="478"/>
          <ac:picMkLst>
            <pc:docMk/>
            <pc:sldMk cId="1465497350" sldId="314"/>
            <ac:picMk id="10" creationId="{7545336B-3CFA-886F-41B7-8D1F7535B9B1}"/>
          </ac:picMkLst>
        </pc:picChg>
        <pc:picChg chg="del">
          <ac:chgData name="FERRAND Karl (OP)" userId="f83b00f0-b215-47b6-8f86-c4ae3ea907e4" providerId="ADAL" clId="{0FE5418D-90C4-4FBE-AFF7-066009253A00}" dt="2025-03-27T22:48:16.980" v="7930" actId="478"/>
          <ac:picMkLst>
            <pc:docMk/>
            <pc:sldMk cId="1465497350" sldId="314"/>
            <ac:picMk id="12" creationId="{62BA484B-79AC-A79D-E645-79F8FDFBE70A}"/>
          </ac:picMkLst>
        </pc:picChg>
        <pc:picChg chg="del">
          <ac:chgData name="FERRAND Karl (OP)" userId="f83b00f0-b215-47b6-8f86-c4ae3ea907e4" providerId="ADAL" clId="{0FE5418D-90C4-4FBE-AFF7-066009253A00}" dt="2025-03-27T22:48:16.980" v="7930" actId="478"/>
          <ac:picMkLst>
            <pc:docMk/>
            <pc:sldMk cId="1465497350" sldId="314"/>
            <ac:picMk id="16" creationId="{E89EF8B8-D1CE-145E-BAAB-148A1FFFC23F}"/>
          </ac:picMkLst>
        </pc:picChg>
        <pc:picChg chg="del">
          <ac:chgData name="FERRAND Karl (OP)" userId="f83b00f0-b215-47b6-8f86-c4ae3ea907e4" providerId="ADAL" clId="{0FE5418D-90C4-4FBE-AFF7-066009253A00}" dt="2025-03-27T22:48:16.980" v="7930" actId="478"/>
          <ac:picMkLst>
            <pc:docMk/>
            <pc:sldMk cId="1465497350" sldId="314"/>
            <ac:picMk id="19" creationId="{07504BC3-7C55-8C45-0ED0-4F61A11B6D21}"/>
          </ac:picMkLst>
        </pc:picChg>
        <pc:picChg chg="del">
          <ac:chgData name="FERRAND Karl (OP)" userId="f83b00f0-b215-47b6-8f86-c4ae3ea907e4" providerId="ADAL" clId="{0FE5418D-90C4-4FBE-AFF7-066009253A00}" dt="2025-03-27T22:48:19.680" v="7932" actId="478"/>
          <ac:picMkLst>
            <pc:docMk/>
            <pc:sldMk cId="1465497350" sldId="314"/>
            <ac:picMk id="21" creationId="{892C3263-BAFF-4CE2-E902-E9485BA82291}"/>
          </ac:picMkLst>
        </pc:picChg>
        <pc:picChg chg="del">
          <ac:chgData name="FERRAND Karl (OP)" userId="f83b00f0-b215-47b6-8f86-c4ae3ea907e4" providerId="ADAL" clId="{0FE5418D-90C4-4FBE-AFF7-066009253A00}" dt="2025-03-27T22:48:16.980" v="7930" actId="478"/>
          <ac:picMkLst>
            <pc:docMk/>
            <pc:sldMk cId="1465497350" sldId="314"/>
            <ac:picMk id="29" creationId="{DC863DE2-3CE7-39E4-3F09-8317D5DA6501}"/>
          </ac:picMkLst>
        </pc:picChg>
        <pc:picChg chg="del">
          <ac:chgData name="FERRAND Karl (OP)" userId="f83b00f0-b215-47b6-8f86-c4ae3ea907e4" providerId="ADAL" clId="{0FE5418D-90C4-4FBE-AFF7-066009253A00}" dt="2025-03-27T22:48:18.770" v="7931" actId="478"/>
          <ac:picMkLst>
            <pc:docMk/>
            <pc:sldMk cId="1465497350" sldId="314"/>
            <ac:picMk id="31" creationId="{725551B1-08B3-EC86-AED5-B4BE2ECFEBB3}"/>
          </ac:picMkLst>
        </pc:picChg>
        <pc:picChg chg="del">
          <ac:chgData name="FERRAND Karl (OP)" userId="f83b00f0-b215-47b6-8f86-c4ae3ea907e4" providerId="ADAL" clId="{0FE5418D-90C4-4FBE-AFF7-066009253A00}" dt="2025-03-27T22:48:16.980" v="7930" actId="478"/>
          <ac:picMkLst>
            <pc:docMk/>
            <pc:sldMk cId="1465497350" sldId="314"/>
            <ac:picMk id="34" creationId="{9616BF72-03F6-7CB9-BAF2-3A80B6C6D6A8}"/>
          </ac:picMkLst>
        </pc:picChg>
      </pc:sldChg>
      <pc:sldChg chg="add del">
        <pc:chgData name="FERRAND Karl (OP)" userId="f83b00f0-b215-47b6-8f86-c4ae3ea907e4" providerId="ADAL" clId="{0FE5418D-90C4-4FBE-AFF7-066009253A00}" dt="2025-03-27T22:53:29.530" v="8293" actId="47"/>
        <pc:sldMkLst>
          <pc:docMk/>
          <pc:sldMk cId="3943199162" sldId="315"/>
        </pc:sldMkLst>
      </pc:sldChg>
      <pc:sldChg chg="addSp modSp add mod">
        <pc:chgData name="FERRAND Karl (OP)" userId="f83b00f0-b215-47b6-8f86-c4ae3ea907e4" providerId="ADAL" clId="{0FE5418D-90C4-4FBE-AFF7-066009253A00}" dt="2025-03-27T23:29:15.994" v="9480" actId="1076"/>
        <pc:sldMkLst>
          <pc:docMk/>
          <pc:sldMk cId="4155148593" sldId="316"/>
        </pc:sldMkLst>
        <pc:spChg chg="mod">
          <ac:chgData name="FERRAND Karl (OP)" userId="f83b00f0-b215-47b6-8f86-c4ae3ea907e4" providerId="ADAL" clId="{0FE5418D-90C4-4FBE-AFF7-066009253A00}" dt="2025-03-27T23:03:58.804" v="8646" actId="313"/>
          <ac:spMkLst>
            <pc:docMk/>
            <pc:sldMk cId="4155148593" sldId="316"/>
            <ac:spMk id="2" creationId="{8FD0FE2F-D878-5348-A8C1-3021B7884307}"/>
          </ac:spMkLst>
        </pc:spChg>
        <pc:spChg chg="mod">
          <ac:chgData name="FERRAND Karl (OP)" userId="f83b00f0-b215-47b6-8f86-c4ae3ea907e4" providerId="ADAL" clId="{0FE5418D-90C4-4FBE-AFF7-066009253A00}" dt="2025-03-27T23:29:10.530" v="9479" actId="1076"/>
          <ac:spMkLst>
            <pc:docMk/>
            <pc:sldMk cId="4155148593" sldId="316"/>
            <ac:spMk id="6" creationId="{C4EAFC0A-BFA1-F0AD-EEDF-C244D0659E5E}"/>
          </ac:spMkLst>
        </pc:spChg>
        <pc:graphicFrameChg chg="add mod">
          <ac:chgData name="FERRAND Karl (OP)" userId="f83b00f0-b215-47b6-8f86-c4ae3ea907e4" providerId="ADAL" clId="{0FE5418D-90C4-4FBE-AFF7-066009253A00}" dt="2025-03-27T22:56:17.959" v="8521"/>
          <ac:graphicFrameMkLst>
            <pc:docMk/>
            <pc:sldMk cId="4155148593" sldId="316"/>
            <ac:graphicFrameMk id="3" creationId="{C89A7ED2-126F-4FE0-7352-61C4C796A90B}"/>
          </ac:graphicFrameMkLst>
        </pc:graphicFrameChg>
        <pc:picChg chg="add mod">
          <ac:chgData name="FERRAND Karl (OP)" userId="f83b00f0-b215-47b6-8f86-c4ae3ea907e4" providerId="ADAL" clId="{0FE5418D-90C4-4FBE-AFF7-066009253A00}" dt="2025-03-27T23:02:21.009" v="8631" actId="1076"/>
          <ac:picMkLst>
            <pc:docMk/>
            <pc:sldMk cId="4155148593" sldId="316"/>
            <ac:picMk id="5" creationId="{350A5879-63E9-5B59-7647-F81E7A55F1DA}"/>
          </ac:picMkLst>
        </pc:picChg>
        <pc:picChg chg="add mod">
          <ac:chgData name="FERRAND Karl (OP)" userId="f83b00f0-b215-47b6-8f86-c4ae3ea907e4" providerId="ADAL" clId="{0FE5418D-90C4-4FBE-AFF7-066009253A00}" dt="2025-03-27T23:02:33.859" v="8636" actId="1076"/>
          <ac:picMkLst>
            <pc:docMk/>
            <pc:sldMk cId="4155148593" sldId="316"/>
            <ac:picMk id="8" creationId="{BFA3B366-E683-13FC-0B2E-900CED66C4D2}"/>
          </ac:picMkLst>
        </pc:picChg>
        <pc:picChg chg="add mod">
          <ac:chgData name="FERRAND Karl (OP)" userId="f83b00f0-b215-47b6-8f86-c4ae3ea907e4" providerId="ADAL" clId="{0FE5418D-90C4-4FBE-AFF7-066009253A00}" dt="2025-03-27T23:29:15.994" v="9480" actId="1076"/>
          <ac:picMkLst>
            <pc:docMk/>
            <pc:sldMk cId="4155148593" sldId="316"/>
            <ac:picMk id="10" creationId="{B2E8296D-3B46-0DC1-D882-89EB9C5D884C}"/>
          </ac:picMkLst>
        </pc:picChg>
        <pc:picChg chg="add mod">
          <ac:chgData name="FERRAND Karl (OP)" userId="f83b00f0-b215-47b6-8f86-c4ae3ea907e4" providerId="ADAL" clId="{0FE5418D-90C4-4FBE-AFF7-066009253A00}" dt="2025-03-27T23:02:11.528" v="8627" actId="14100"/>
          <ac:picMkLst>
            <pc:docMk/>
            <pc:sldMk cId="4155148593" sldId="316"/>
            <ac:picMk id="12" creationId="{937D3556-5260-EA24-9365-241ADE107296}"/>
          </ac:picMkLst>
        </pc:picChg>
        <pc:picChg chg="add mod">
          <ac:chgData name="FERRAND Karl (OP)" userId="f83b00f0-b215-47b6-8f86-c4ae3ea907e4" providerId="ADAL" clId="{0FE5418D-90C4-4FBE-AFF7-066009253A00}" dt="2025-03-27T23:02:14.139" v="8628" actId="1076"/>
          <ac:picMkLst>
            <pc:docMk/>
            <pc:sldMk cId="4155148593" sldId="316"/>
            <ac:picMk id="14" creationId="{E56EB409-35FE-7782-7458-8D3E2B69C939}"/>
          </ac:picMkLst>
        </pc:picChg>
        <pc:picChg chg="add mod">
          <ac:chgData name="FERRAND Karl (OP)" userId="f83b00f0-b215-47b6-8f86-c4ae3ea907e4" providerId="ADAL" clId="{0FE5418D-90C4-4FBE-AFF7-066009253A00}" dt="2025-03-27T23:03:32.769" v="8642" actId="14100"/>
          <ac:picMkLst>
            <pc:docMk/>
            <pc:sldMk cId="4155148593" sldId="316"/>
            <ac:picMk id="16" creationId="{0E3B62ED-22A4-3C58-12E9-3FE1835FC431}"/>
          </ac:picMkLst>
        </pc:picChg>
        <pc:picChg chg="add mod">
          <ac:chgData name="FERRAND Karl (OP)" userId="f83b00f0-b215-47b6-8f86-c4ae3ea907e4" providerId="ADAL" clId="{0FE5418D-90C4-4FBE-AFF7-066009253A00}" dt="2025-03-27T23:03:28.698" v="8640" actId="1076"/>
          <ac:picMkLst>
            <pc:docMk/>
            <pc:sldMk cId="4155148593" sldId="316"/>
            <ac:picMk id="18" creationId="{1204ED9D-5CD4-B110-EDC3-DC9583C91108}"/>
          </ac:picMkLst>
        </pc:picChg>
      </pc:sldChg>
      <pc:sldChg chg="add del">
        <pc:chgData name="FERRAND Karl (OP)" userId="f83b00f0-b215-47b6-8f86-c4ae3ea907e4" providerId="ADAL" clId="{0FE5418D-90C4-4FBE-AFF7-066009253A00}" dt="2025-03-27T23:06:29.091" v="8651" actId="47"/>
        <pc:sldMkLst>
          <pc:docMk/>
          <pc:sldMk cId="661812901" sldId="317"/>
        </pc:sldMkLst>
      </pc:sldChg>
      <pc:sldChg chg="addSp delSp modSp add mod ord">
        <pc:chgData name="FERRAND Karl (OP)" userId="f83b00f0-b215-47b6-8f86-c4ae3ea907e4" providerId="ADAL" clId="{0FE5418D-90C4-4FBE-AFF7-066009253A00}" dt="2025-03-27T23:18:16.014" v="9033" actId="20577"/>
        <pc:sldMkLst>
          <pc:docMk/>
          <pc:sldMk cId="1440035267" sldId="317"/>
        </pc:sldMkLst>
        <pc:spChg chg="del mod">
          <ac:chgData name="FERRAND Karl (OP)" userId="f83b00f0-b215-47b6-8f86-c4ae3ea907e4" providerId="ADAL" clId="{0FE5418D-90C4-4FBE-AFF7-066009253A00}" dt="2025-03-27T23:10:50.453" v="8779" actId="478"/>
          <ac:spMkLst>
            <pc:docMk/>
            <pc:sldMk cId="1440035267" sldId="317"/>
            <ac:spMk id="2" creationId="{8FD0FE2F-D878-5348-A8C1-3021B7884307}"/>
          </ac:spMkLst>
        </pc:spChg>
        <pc:spChg chg="add del mod">
          <ac:chgData name="FERRAND Karl (OP)" userId="f83b00f0-b215-47b6-8f86-c4ae3ea907e4" providerId="ADAL" clId="{0FE5418D-90C4-4FBE-AFF7-066009253A00}" dt="2025-03-27T23:10:52.691" v="8780" actId="478"/>
          <ac:spMkLst>
            <pc:docMk/>
            <pc:sldMk cId="1440035267" sldId="317"/>
            <ac:spMk id="5" creationId="{E27085AD-CB5B-9C23-B4B5-76A84B673DB9}"/>
          </ac:spMkLst>
        </pc:spChg>
        <pc:spChg chg="mod">
          <ac:chgData name="FERRAND Karl (OP)" userId="f83b00f0-b215-47b6-8f86-c4ae3ea907e4" providerId="ADAL" clId="{0FE5418D-90C4-4FBE-AFF7-066009253A00}" dt="2025-03-27T23:18:16.014" v="9033" actId="20577"/>
          <ac:spMkLst>
            <pc:docMk/>
            <pc:sldMk cId="1440035267" sldId="317"/>
            <ac:spMk id="6" creationId="{C4EAFC0A-BFA1-F0AD-EEDF-C244D0659E5E}"/>
          </ac:spMkLst>
        </pc:spChg>
        <pc:spChg chg="add mod">
          <ac:chgData name="FERRAND Karl (OP)" userId="f83b00f0-b215-47b6-8f86-c4ae3ea907e4" providerId="ADAL" clId="{0FE5418D-90C4-4FBE-AFF7-066009253A00}" dt="2025-03-27T23:15:11.337" v="8915" actId="1076"/>
          <ac:spMkLst>
            <pc:docMk/>
            <pc:sldMk cId="1440035267" sldId="317"/>
            <ac:spMk id="7" creationId="{0FBE2DE3-441F-7685-00D5-5360DF314768}"/>
          </ac:spMkLst>
        </pc:spChg>
        <pc:graphicFrameChg chg="add mod">
          <ac:chgData name="FERRAND Karl (OP)" userId="f83b00f0-b215-47b6-8f86-c4ae3ea907e4" providerId="ADAL" clId="{0FE5418D-90C4-4FBE-AFF7-066009253A00}" dt="2025-03-27T23:07:44.313" v="8677"/>
          <ac:graphicFrameMkLst>
            <pc:docMk/>
            <pc:sldMk cId="1440035267" sldId="317"/>
            <ac:graphicFrameMk id="3" creationId="{778FA2E3-8C3A-E268-9316-69FA101F3190}"/>
          </ac:graphicFrameMkLst>
        </pc:graphicFrameChg>
        <pc:graphicFrameChg chg="add mod">
          <ac:chgData name="FERRAND Karl (OP)" userId="f83b00f0-b215-47b6-8f86-c4ae3ea907e4" providerId="ADAL" clId="{0FE5418D-90C4-4FBE-AFF7-066009253A00}" dt="2025-03-27T23:12:08.157" v="8801"/>
          <ac:graphicFrameMkLst>
            <pc:docMk/>
            <pc:sldMk cId="1440035267" sldId="317"/>
            <ac:graphicFrameMk id="8" creationId="{3617BD62-1317-D6AB-F140-C669EFDB488E}"/>
          </ac:graphicFrameMkLst>
        </pc:graphicFrameChg>
      </pc:sldChg>
      <pc:sldChg chg="modSp add mod modCm">
        <pc:chgData name="FERRAND Karl (OP)" userId="f83b00f0-b215-47b6-8f86-c4ae3ea907e4" providerId="ADAL" clId="{0FE5418D-90C4-4FBE-AFF7-066009253A00}" dt="2025-03-28T08:34:30.132" v="10484" actId="20577"/>
        <pc:sldMkLst>
          <pc:docMk/>
          <pc:sldMk cId="436341980" sldId="318"/>
        </pc:sldMkLst>
        <pc:spChg chg="mod">
          <ac:chgData name="FERRAND Karl (OP)" userId="f83b00f0-b215-47b6-8f86-c4ae3ea907e4" providerId="ADAL" clId="{0FE5418D-90C4-4FBE-AFF7-066009253A00}" dt="2025-03-27T23:18:48.981" v="9070" actId="20577"/>
          <ac:spMkLst>
            <pc:docMk/>
            <pc:sldMk cId="436341980" sldId="318"/>
            <ac:spMk id="2" creationId="{8FD0FE2F-D878-5348-A8C1-3021B7884307}"/>
          </ac:spMkLst>
        </pc:spChg>
        <pc:spChg chg="mod">
          <ac:chgData name="FERRAND Karl (OP)" userId="f83b00f0-b215-47b6-8f86-c4ae3ea907e4" providerId="ADAL" clId="{0FE5418D-90C4-4FBE-AFF7-066009253A00}" dt="2025-03-28T08:34:30.132" v="10484" actId="20577"/>
          <ac:spMkLst>
            <pc:docMk/>
            <pc:sldMk cId="436341980" sldId="318"/>
            <ac:spMk id="6" creationId="{C4EAFC0A-BFA1-F0AD-EEDF-C244D0659E5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FERRAND Karl (OP)" userId="f83b00f0-b215-47b6-8f86-c4ae3ea907e4" providerId="ADAL" clId="{0FE5418D-90C4-4FBE-AFF7-066009253A00}" dt="2025-03-28T08:34:30.132" v="10484" actId="20577"/>
              <pc2:cmMkLst xmlns:pc2="http://schemas.microsoft.com/office/powerpoint/2019/9/main/command">
                <pc:docMk/>
                <pc:sldMk cId="436341980" sldId="318"/>
                <pc2:cmMk id="{EAEC8A6A-D713-4795-A4A7-80EEC83687E9}"/>
              </pc2:cmMkLst>
            </pc226:cmChg>
          </p:ext>
        </pc:extLst>
      </pc:sldChg>
    </pc:docChg>
  </pc:docChgLst>
  <pc:docChgLst>
    <pc:chgData name="CAMPANELLA Enrico (OP-EXT)" userId="S::enrico.campanella1@ext.publications.europa.eu::23e2e287-dfda-4d47-9257-08e6914fcca7" providerId="AD" clId="Web-{04CFAB2A-0154-42B0-B1F8-929B018A0A0E}"/>
    <pc:docChg chg="mod modSld">
      <pc:chgData name="CAMPANELLA Enrico (OP-EXT)" userId="S::enrico.campanella1@ext.publications.europa.eu::23e2e287-dfda-4d47-9257-08e6914fcca7" providerId="AD" clId="Web-{04CFAB2A-0154-42B0-B1F8-929B018A0A0E}" dt="2025-03-28T07:32:49.363" v="15" actId="20577"/>
      <pc:docMkLst>
        <pc:docMk/>
      </pc:docMkLst>
      <pc:sldChg chg="modSp">
        <pc:chgData name="CAMPANELLA Enrico (OP-EXT)" userId="S::enrico.campanella1@ext.publications.europa.eu::23e2e287-dfda-4d47-9257-08e6914fcca7" providerId="AD" clId="Web-{04CFAB2A-0154-42B0-B1F8-929B018A0A0E}" dt="2025-03-28T07:32:49.363" v="15" actId="20577"/>
        <pc:sldMkLst>
          <pc:docMk/>
          <pc:sldMk cId="4064580689" sldId="306"/>
        </pc:sldMkLst>
        <pc:spChg chg="mod">
          <ac:chgData name="CAMPANELLA Enrico (OP-EXT)" userId="S::enrico.campanella1@ext.publications.europa.eu::23e2e287-dfda-4d47-9257-08e6914fcca7" providerId="AD" clId="Web-{04CFAB2A-0154-42B0-B1F8-929B018A0A0E}" dt="2025-03-28T07:32:49.363" v="15" actId="20577"/>
          <ac:spMkLst>
            <pc:docMk/>
            <pc:sldMk cId="4064580689" sldId="306"/>
            <ac:spMk id="3" creationId="{EF6EEC95-EFF6-5E43-A780-F8CE1AED3EA5}"/>
          </ac:spMkLst>
        </pc:spChg>
      </pc:sldChg>
    </pc:docChg>
  </pc:docChgLst>
  <pc:docChgLst>
    <pc:chgData name="ELKENHANS Jule (OP)" userId="8c2a478a-dcf1-4c3e-9c0a-33865a2ad0b9" providerId="ADAL" clId="{D88B928F-EA09-4227-A0E6-133FC6BB0A89}"/>
    <pc:docChg chg="modSld">
      <pc:chgData name="ELKENHANS Jule (OP)" userId="8c2a478a-dcf1-4c3e-9c0a-33865a2ad0b9" providerId="ADAL" clId="{D88B928F-EA09-4227-A0E6-133FC6BB0A89}" dt="2025-06-26T10:23:54.045" v="16" actId="1076"/>
      <pc:docMkLst>
        <pc:docMk/>
      </pc:docMkLst>
      <pc:sldChg chg="addSp modSp mod">
        <pc:chgData name="ELKENHANS Jule (OP)" userId="8c2a478a-dcf1-4c3e-9c0a-33865a2ad0b9" providerId="ADAL" clId="{D88B928F-EA09-4227-A0E6-133FC6BB0A89}" dt="2025-06-26T10:23:54.045" v="16" actId="1076"/>
        <pc:sldMkLst>
          <pc:docMk/>
          <pc:sldMk cId="1720771591" sldId="278"/>
        </pc:sldMkLst>
        <pc:spChg chg="add mod">
          <ac:chgData name="ELKENHANS Jule (OP)" userId="8c2a478a-dcf1-4c3e-9c0a-33865a2ad0b9" providerId="ADAL" clId="{D88B928F-EA09-4227-A0E6-133FC6BB0A89}" dt="2025-06-26T10:23:54.045" v="16" actId="1076"/>
          <ac:spMkLst>
            <pc:docMk/>
            <pc:sldMk cId="1720771591" sldId="278"/>
            <ac:spMk id="2" creationId="{8B932DE5-E98D-92DE-4A8F-E06B148E03AB}"/>
          </ac:spMkLst>
        </pc:spChg>
        <pc:spChg chg="mod">
          <ac:chgData name="ELKENHANS Jule (OP)" userId="8c2a478a-dcf1-4c3e-9c0a-33865a2ad0b9" providerId="ADAL" clId="{D88B928F-EA09-4227-A0E6-133FC6BB0A89}" dt="2025-06-26T10:22:23.814" v="0" actId="1076"/>
          <ac:spMkLst>
            <pc:docMk/>
            <pc:sldMk cId="1720771591" sldId="278"/>
            <ac:spMk id="4" creationId="{AFEEA7D1-81A7-AC49-9E45-B6E9D3B3AB0C}"/>
          </ac:spMkLst>
        </pc:spChg>
        <pc:spChg chg="mod">
          <ac:chgData name="ELKENHANS Jule (OP)" userId="8c2a478a-dcf1-4c3e-9c0a-33865a2ad0b9" providerId="ADAL" clId="{D88B928F-EA09-4227-A0E6-133FC6BB0A89}" dt="2025-06-26T10:22:27.700" v="1" actId="1076"/>
          <ac:spMkLst>
            <pc:docMk/>
            <pc:sldMk cId="1720771591" sldId="278"/>
            <ac:spMk id="5" creationId="{0EB51BBF-29F1-CE47-81B0-088E4E273344}"/>
          </ac:spMkLst>
        </pc:spChg>
        <pc:picChg chg="add mod">
          <ac:chgData name="ELKENHANS Jule (OP)" userId="8c2a478a-dcf1-4c3e-9c0a-33865a2ad0b9" providerId="ADAL" clId="{D88B928F-EA09-4227-A0E6-133FC6BB0A89}" dt="2025-06-26T10:22:55.409" v="6" actId="1076"/>
          <ac:picMkLst>
            <pc:docMk/>
            <pc:sldMk cId="1720771591" sldId="278"/>
            <ac:picMk id="1026" creationId="{B830B010-63D7-DAA8-6C4D-D6227CF0DCF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28E28-DE7B-425D-9DB3-17128241CFF4}" type="datetimeFigureOut">
              <a:rPr lang="en-IE" smtClean="0"/>
              <a:t>26/06/2025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FC4739-B012-45E4-B9CE-394127C946A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327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ABDBB-36D4-1A4E-905E-F38DC8CBE4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0585" y="1532670"/>
            <a:ext cx="9144000" cy="2387600"/>
          </a:xfrm>
        </p:spPr>
        <p:txBody>
          <a:bodyPr anchor="b">
            <a:normAutofit/>
          </a:bodyPr>
          <a:lstStyle>
            <a:lvl1pPr algn="l">
              <a:defRPr sz="4000" b="0" cap="all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2DEDC9-2944-F14D-94A1-81D2BD6EEB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0585" y="4012345"/>
            <a:ext cx="9144000" cy="1655762"/>
          </a:xfrm>
        </p:spPr>
        <p:txBody>
          <a:bodyPr lIns="0">
            <a:normAutofit/>
          </a:bodyPr>
          <a:lstStyle>
            <a:lvl1pPr marL="0" indent="0" algn="l">
              <a:buNone/>
              <a:defRPr sz="20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1471825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ABDBB-36D4-1A4E-905E-F38DC8CBE48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0585" y="1041400"/>
            <a:ext cx="9144000" cy="2387600"/>
          </a:xfrm>
        </p:spPr>
        <p:txBody>
          <a:bodyPr anchor="b">
            <a:normAutofit/>
          </a:bodyPr>
          <a:lstStyle>
            <a:lvl1pPr algn="l">
              <a:defRPr sz="4000" b="0" cap="all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GB"/>
              <a:t>Thank you</a:t>
            </a:r>
            <a:endParaRPr lang="en-L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2DEDC9-2944-F14D-94A1-81D2BD6EEB4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0585" y="3521075"/>
            <a:ext cx="9144000" cy="1655762"/>
          </a:xfrm>
        </p:spPr>
        <p:txBody>
          <a:bodyPr lIns="0">
            <a:normAutofit/>
          </a:bodyPr>
          <a:lstStyle>
            <a:lvl1pPr marL="0" indent="0" algn="l">
              <a:buNone/>
              <a:defRPr sz="20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Further information, links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284762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7FBAC-DE93-F844-95F3-30AB7E2F3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67CE2E-BE24-854C-B714-915A9B5D8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pPr/>
              <a:t>06/26/2025</a:t>
            </a:fld>
            <a:endParaRPr lang="en-L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65E98-6DB3-5D45-B179-0B28BF6D6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47D241-0C09-EF40-BDD4-8F1F3E2A5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pPr/>
              <a:t>‹#›</a:t>
            </a:fld>
            <a:endParaRPr lang="en-LU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000F1C4-C3F0-1E42-96E2-CF97375B70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805355"/>
            <a:ext cx="10498138" cy="42207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925186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653ED-9633-6A43-BDA5-C47EB7985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06/26/2025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260582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>
            <a:extLst>
              <a:ext uri="{FF2B5EF4-FFF2-40B4-BE49-F238E27FC236}">
                <a16:creationId xmlns:a16="http://schemas.microsoft.com/office/drawing/2014/main" id="{7CBD7DA7-BB3E-ED40-A44A-2D14885A0B70}"/>
              </a:ext>
            </a:extLst>
          </p:cNvPr>
          <p:cNvSpPr/>
          <p:nvPr userDrawn="1"/>
        </p:nvSpPr>
        <p:spPr>
          <a:xfrm>
            <a:off x="5123210" y="-50370"/>
            <a:ext cx="7074978" cy="6420452"/>
          </a:xfrm>
          <a:custGeom>
            <a:avLst/>
            <a:gdLst>
              <a:gd name="connsiteX0" fmla="*/ 7055142 w 7055142"/>
              <a:gd name="connsiteY0" fmla="*/ 6333688 h 6350466"/>
              <a:gd name="connsiteX1" fmla="*/ 0 w 7055142"/>
              <a:gd name="connsiteY1" fmla="*/ 6350466 h 6350466"/>
              <a:gd name="connsiteX2" fmla="*/ 2072081 w 7055142"/>
              <a:gd name="connsiteY2" fmla="*/ 0 h 6350466"/>
              <a:gd name="connsiteX3" fmla="*/ 7055142 w 7055142"/>
              <a:gd name="connsiteY3" fmla="*/ 0 h 6350466"/>
              <a:gd name="connsiteX4" fmla="*/ 7055142 w 7055142"/>
              <a:gd name="connsiteY4" fmla="*/ 6333688 h 6350466"/>
              <a:gd name="connsiteX0" fmla="*/ 7038083 w 7055142"/>
              <a:gd name="connsiteY0" fmla="*/ 6357572 h 6357572"/>
              <a:gd name="connsiteX1" fmla="*/ 0 w 7055142"/>
              <a:gd name="connsiteY1" fmla="*/ 6350466 h 6357572"/>
              <a:gd name="connsiteX2" fmla="*/ 2072081 w 7055142"/>
              <a:gd name="connsiteY2" fmla="*/ 0 h 6357572"/>
              <a:gd name="connsiteX3" fmla="*/ 7055142 w 7055142"/>
              <a:gd name="connsiteY3" fmla="*/ 0 h 6357572"/>
              <a:gd name="connsiteX4" fmla="*/ 7038083 w 7055142"/>
              <a:gd name="connsiteY4" fmla="*/ 6357572 h 6357572"/>
              <a:gd name="connsiteX0" fmla="*/ 7051731 w 7068790"/>
              <a:gd name="connsiteY0" fmla="*/ 6357572 h 6357572"/>
              <a:gd name="connsiteX1" fmla="*/ 0 w 7068790"/>
              <a:gd name="connsiteY1" fmla="*/ 6350466 h 6357572"/>
              <a:gd name="connsiteX2" fmla="*/ 2085729 w 7068790"/>
              <a:gd name="connsiteY2" fmla="*/ 0 h 6357572"/>
              <a:gd name="connsiteX3" fmla="*/ 7068790 w 7068790"/>
              <a:gd name="connsiteY3" fmla="*/ 0 h 6357572"/>
              <a:gd name="connsiteX4" fmla="*/ 7051731 w 7068790"/>
              <a:gd name="connsiteY4" fmla="*/ 6357572 h 6357572"/>
              <a:gd name="connsiteX0" fmla="*/ 7051731 w 7068790"/>
              <a:gd name="connsiteY0" fmla="*/ 6357572 h 6360702"/>
              <a:gd name="connsiteX1" fmla="*/ 0 w 7068790"/>
              <a:gd name="connsiteY1" fmla="*/ 6360702 h 6360702"/>
              <a:gd name="connsiteX2" fmla="*/ 2085729 w 7068790"/>
              <a:gd name="connsiteY2" fmla="*/ 0 h 6360702"/>
              <a:gd name="connsiteX3" fmla="*/ 7068790 w 7068790"/>
              <a:gd name="connsiteY3" fmla="*/ 0 h 6360702"/>
              <a:gd name="connsiteX4" fmla="*/ 7051731 w 7068790"/>
              <a:gd name="connsiteY4" fmla="*/ 6357572 h 6360702"/>
              <a:gd name="connsiteX0" fmla="*/ 7074978 w 7074978"/>
              <a:gd name="connsiteY0" fmla="*/ 6361411 h 6361411"/>
              <a:gd name="connsiteX1" fmla="*/ 0 w 7074978"/>
              <a:gd name="connsiteY1" fmla="*/ 6360702 h 6361411"/>
              <a:gd name="connsiteX2" fmla="*/ 2085729 w 7074978"/>
              <a:gd name="connsiteY2" fmla="*/ 0 h 6361411"/>
              <a:gd name="connsiteX3" fmla="*/ 7068790 w 7074978"/>
              <a:gd name="connsiteY3" fmla="*/ 0 h 6361411"/>
              <a:gd name="connsiteX4" fmla="*/ 7074978 w 7074978"/>
              <a:gd name="connsiteY4" fmla="*/ 6361411 h 6361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74978" h="6361411">
                <a:moveTo>
                  <a:pt x="7074978" y="6361411"/>
                </a:moveTo>
                <a:lnTo>
                  <a:pt x="0" y="6360702"/>
                </a:lnTo>
                <a:lnTo>
                  <a:pt x="2085729" y="0"/>
                </a:lnTo>
                <a:lnTo>
                  <a:pt x="7068790" y="0"/>
                </a:lnTo>
                <a:cubicBezTo>
                  <a:pt x="7063197" y="2119618"/>
                  <a:pt x="7063793" y="4266960"/>
                  <a:pt x="7074978" y="6361411"/>
                </a:cubicBezTo>
                <a:close/>
              </a:path>
            </a:pathLst>
          </a:custGeom>
          <a:solidFill>
            <a:srgbClr val="EFF2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77361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06/26/2025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10" name="Content Placeholder 14">
            <a:extLst>
              <a:ext uri="{FF2B5EF4-FFF2-40B4-BE49-F238E27FC236}">
                <a16:creationId xmlns:a16="http://schemas.microsoft.com/office/drawing/2014/main" id="{C3E2C0A5-5D30-8444-BE0B-E10A6C1AAD8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972300" y="1025611"/>
            <a:ext cx="4876800" cy="5006889"/>
          </a:xfrm>
        </p:spPr>
        <p:txBody>
          <a:bodyPr/>
          <a:lstStyle>
            <a:lvl1pPr>
              <a:defRPr>
                <a:solidFill>
                  <a:sysClr val="windowText" lastClr="000000"/>
                </a:solidFill>
              </a:defRPr>
            </a:lvl1pPr>
            <a:lvl2pPr>
              <a:defRPr>
                <a:solidFill>
                  <a:sysClr val="windowText" lastClr="000000"/>
                </a:solidFill>
              </a:defRPr>
            </a:lvl2pPr>
            <a:lvl3pPr>
              <a:defRPr>
                <a:solidFill>
                  <a:sysClr val="windowText" lastClr="000000"/>
                </a:solidFill>
              </a:defRPr>
            </a:lvl3pPr>
            <a:lvl4pPr>
              <a:defRPr>
                <a:solidFill>
                  <a:sysClr val="windowText" lastClr="000000"/>
                </a:solidFill>
              </a:defRPr>
            </a:lvl4pPr>
            <a:lvl5pPr>
              <a:defRPr>
                <a:solidFill>
                  <a:sysClr val="windowText" lastClr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48931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77361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06/26/2025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9" name="Espace réservé pour une image  5">
            <a:extLst>
              <a:ext uri="{FF2B5EF4-FFF2-40B4-BE49-F238E27FC236}">
                <a16:creationId xmlns:a16="http://schemas.microsoft.com/office/drawing/2014/main" id="{8E473C42-9031-4A44-9525-A95D35D4960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74253" y="-2"/>
            <a:ext cx="7014949" cy="6363433"/>
          </a:xfrm>
          <a:custGeom>
            <a:avLst/>
            <a:gdLst>
              <a:gd name="connsiteX0" fmla="*/ 0 w 6418670"/>
              <a:gd name="connsiteY0" fmla="*/ 6375401 h 6375401"/>
              <a:gd name="connsiteX1" fmla="*/ 1593850 w 6418670"/>
              <a:gd name="connsiteY1" fmla="*/ 0 h 6375401"/>
              <a:gd name="connsiteX2" fmla="*/ 6418670 w 6418670"/>
              <a:gd name="connsiteY2" fmla="*/ 0 h 6375401"/>
              <a:gd name="connsiteX3" fmla="*/ 4824820 w 6418670"/>
              <a:gd name="connsiteY3" fmla="*/ 6375401 h 6375401"/>
              <a:gd name="connsiteX4" fmla="*/ 0 w 6418670"/>
              <a:gd name="connsiteY4" fmla="*/ 6375401 h 6375401"/>
              <a:gd name="connsiteX0" fmla="*/ 0 w 6419158"/>
              <a:gd name="connsiteY0" fmla="*/ 6375401 h 6383217"/>
              <a:gd name="connsiteX1" fmla="*/ 1593850 w 6419158"/>
              <a:gd name="connsiteY1" fmla="*/ 0 h 6383217"/>
              <a:gd name="connsiteX2" fmla="*/ 6418670 w 6419158"/>
              <a:gd name="connsiteY2" fmla="*/ 0 h 6383217"/>
              <a:gd name="connsiteX3" fmla="*/ 6419158 w 6419158"/>
              <a:gd name="connsiteY3" fmla="*/ 6383217 h 6383217"/>
              <a:gd name="connsiteX4" fmla="*/ 0 w 6419158"/>
              <a:gd name="connsiteY4" fmla="*/ 6375401 h 6383217"/>
              <a:gd name="connsiteX0" fmla="*/ 0 w 6825558"/>
              <a:gd name="connsiteY0" fmla="*/ 6383217 h 6383217"/>
              <a:gd name="connsiteX1" fmla="*/ 2000250 w 6825558"/>
              <a:gd name="connsiteY1" fmla="*/ 0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825558"/>
              <a:gd name="connsiteY0" fmla="*/ 6383217 h 6383217"/>
              <a:gd name="connsiteX1" fmla="*/ 1851758 w 6825558"/>
              <a:gd name="connsiteY1" fmla="*/ 15631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825558"/>
              <a:gd name="connsiteY0" fmla="*/ 6383217 h 6383217"/>
              <a:gd name="connsiteX1" fmla="*/ 1843943 w 6825558"/>
              <a:gd name="connsiteY1" fmla="*/ 0 h 6383217"/>
              <a:gd name="connsiteX2" fmla="*/ 6825070 w 6825558"/>
              <a:gd name="connsiteY2" fmla="*/ 0 h 6383217"/>
              <a:gd name="connsiteX3" fmla="*/ 6825558 w 6825558"/>
              <a:gd name="connsiteY3" fmla="*/ 6383217 h 6383217"/>
              <a:gd name="connsiteX4" fmla="*/ 0 w 6825558"/>
              <a:gd name="connsiteY4" fmla="*/ 6383217 h 6383217"/>
              <a:gd name="connsiteX0" fmla="*/ 0 w 6982160"/>
              <a:gd name="connsiteY0" fmla="*/ 6394403 h 6394403"/>
              <a:gd name="connsiteX1" fmla="*/ 2000545 w 6982160"/>
              <a:gd name="connsiteY1" fmla="*/ 0 h 6394403"/>
              <a:gd name="connsiteX2" fmla="*/ 6981672 w 6982160"/>
              <a:gd name="connsiteY2" fmla="*/ 0 h 6394403"/>
              <a:gd name="connsiteX3" fmla="*/ 6982160 w 6982160"/>
              <a:gd name="connsiteY3" fmla="*/ 6383217 h 6394403"/>
              <a:gd name="connsiteX4" fmla="*/ 0 w 6982160"/>
              <a:gd name="connsiteY4" fmla="*/ 6394403 h 6394403"/>
              <a:gd name="connsiteX0" fmla="*/ 0 w 7036758"/>
              <a:gd name="connsiteY0" fmla="*/ 6378023 h 6383217"/>
              <a:gd name="connsiteX1" fmla="*/ 2055143 w 7036758"/>
              <a:gd name="connsiteY1" fmla="*/ 0 h 6383217"/>
              <a:gd name="connsiteX2" fmla="*/ 7036270 w 7036758"/>
              <a:gd name="connsiteY2" fmla="*/ 0 h 6383217"/>
              <a:gd name="connsiteX3" fmla="*/ 7036758 w 7036758"/>
              <a:gd name="connsiteY3" fmla="*/ 6383217 h 6383217"/>
              <a:gd name="connsiteX4" fmla="*/ 0 w 7036758"/>
              <a:gd name="connsiteY4" fmla="*/ 6378023 h 6383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36758" h="6383217">
                <a:moveTo>
                  <a:pt x="0" y="6378023"/>
                </a:moveTo>
                <a:lnTo>
                  <a:pt x="2055143" y="0"/>
                </a:lnTo>
                <a:lnTo>
                  <a:pt x="7036270" y="0"/>
                </a:lnTo>
                <a:cubicBezTo>
                  <a:pt x="7036433" y="2127739"/>
                  <a:pt x="7036595" y="4255478"/>
                  <a:pt x="7036758" y="6383217"/>
                </a:cubicBezTo>
                <a:lnTo>
                  <a:pt x="0" y="6378023"/>
                </a:lnTo>
                <a:close/>
              </a:path>
            </a:pathLst>
          </a:custGeom>
          <a:solidFill>
            <a:srgbClr val="EFF2F7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9145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3766" y="127583"/>
            <a:ext cx="436245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7653ED-9633-6A43-BDA5-C47EB7985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91350" y="1825625"/>
            <a:ext cx="43624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06/26/2025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8" name="Espace réservé pour une image  2">
            <a:extLst>
              <a:ext uri="{FF2B5EF4-FFF2-40B4-BE49-F238E27FC236}">
                <a16:creationId xmlns:a16="http://schemas.microsoft.com/office/drawing/2014/main" id="{D3C9D4F1-D8F0-7D46-8FD5-75979F1ECF1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991350" cy="6362700"/>
          </a:xfrm>
          <a:custGeom>
            <a:avLst/>
            <a:gdLst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6991350 w 6991350"/>
              <a:gd name="connsiteY2" fmla="*/ 6362700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4738804 w 6991350"/>
              <a:gd name="connsiteY2" fmla="*/ 6295792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  <a:gd name="connsiteX0" fmla="*/ 0 w 6991350"/>
              <a:gd name="connsiteY0" fmla="*/ 0 h 6362700"/>
              <a:gd name="connsiteX1" fmla="*/ 6991350 w 6991350"/>
              <a:gd name="connsiteY1" fmla="*/ 0 h 6362700"/>
              <a:gd name="connsiteX2" fmla="*/ 4694199 w 6991350"/>
              <a:gd name="connsiteY2" fmla="*/ 6351548 h 6362700"/>
              <a:gd name="connsiteX3" fmla="*/ 0 w 6991350"/>
              <a:gd name="connsiteY3" fmla="*/ 6362700 h 6362700"/>
              <a:gd name="connsiteX4" fmla="*/ 0 w 6991350"/>
              <a:gd name="connsiteY4" fmla="*/ 0 h 6362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91350" h="6362700">
                <a:moveTo>
                  <a:pt x="0" y="0"/>
                </a:moveTo>
                <a:lnTo>
                  <a:pt x="6991350" y="0"/>
                </a:lnTo>
                <a:lnTo>
                  <a:pt x="4694199" y="6351548"/>
                </a:lnTo>
                <a:lnTo>
                  <a:pt x="0" y="6362700"/>
                </a:lnTo>
                <a:lnTo>
                  <a:pt x="0" y="0"/>
                </a:lnTo>
                <a:close/>
              </a:path>
            </a:pathLst>
          </a:custGeom>
          <a:solidFill>
            <a:srgbClr val="EFF2F7"/>
          </a:solidFill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9491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5890844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16904"/>
            <a:ext cx="5890844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06/26/2025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683DDF-307B-B745-A19D-6C4763AD06B9}"/>
              </a:ext>
            </a:extLst>
          </p:cNvPr>
          <p:cNvSpPr/>
          <p:nvPr userDrawn="1"/>
        </p:nvSpPr>
        <p:spPr>
          <a:xfrm>
            <a:off x="6881446" y="0"/>
            <a:ext cx="5310554" cy="63626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U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3C02EE4-41EB-2D42-A157-CB040EC937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83400" y="0"/>
            <a:ext cx="5308600" cy="6362700"/>
          </a:xfrm>
          <a:noFill/>
        </p:spPr>
        <p:txBody>
          <a:bodyPr lIns="180000" tIns="1080000" rIns="360000" bIns="72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62322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16EF-C0E9-424D-8F08-CD0F83975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2" y="127583"/>
            <a:ext cx="564481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147BE-15DC-F642-9318-443D077B30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25625"/>
            <a:ext cx="564481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3114D-77D9-4949-98C6-38D0B33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06/26/2025</a:t>
            </a:fld>
            <a:endParaRPr lang="en-L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CA752-7345-7F49-BC8D-C05A2AA3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01737-4DD4-BB41-8944-59C822528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E6FE509-1C07-BF4F-B4BA-4F191238D8B2}"/>
              </a:ext>
            </a:extLst>
          </p:cNvPr>
          <p:cNvSpPr/>
          <p:nvPr userDrawn="1"/>
        </p:nvSpPr>
        <p:spPr>
          <a:xfrm>
            <a:off x="0" y="0"/>
            <a:ext cx="5310554" cy="63627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U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A40D902-FE63-8549-BEAE-315CF138BAA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954" y="0"/>
            <a:ext cx="5308600" cy="6362700"/>
          </a:xfrm>
          <a:noFill/>
        </p:spPr>
        <p:txBody>
          <a:bodyPr lIns="180000" tIns="1080000" rIns="360000" bIns="72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85046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BB8C9-2C71-634F-8BA7-3848E9387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08428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593526-EF99-BC40-B3C8-A56CF0C33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581774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17448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5BF759-CDC9-6F44-B47E-802190240C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1FBC2F-D08A-6048-B6FF-DC607FD4B1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81774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17448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676610-E191-6E4D-BE38-4CE366F088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451804-457B-1C4E-9D5C-12181257E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396DD-5958-CB49-B505-4DF394E596EA}" type="datetimeFigureOut">
              <a:rPr lang="en-LU" smtClean="0"/>
              <a:t>06/26/2025</a:t>
            </a:fld>
            <a:endParaRPr lang="en-L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02FA55-5A82-2948-A2CA-43042ABE1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575128-1AFD-B642-8EEF-9242D51C6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4BBC-BB84-A046-AB44-125112278BC9}" type="slidenum">
              <a:rPr lang="en-LU" smtClean="0"/>
              <a:t>‹#›</a:t>
            </a:fld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522760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D3507F-C78C-0E4C-929B-9F56E7F51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27583"/>
            <a:ext cx="10498014" cy="1325563"/>
          </a:xfrm>
          <a:prstGeom prst="rect">
            <a:avLst/>
          </a:prstGeom>
        </p:spPr>
        <p:txBody>
          <a:bodyPr vert="horz" lIns="0" tIns="45720" rIns="0" bIns="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L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AA5AFE-711A-8F46-B92C-33CC44EC0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498015" cy="4351338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1EB6D-8ABB-1147-8489-BE9B909BB1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1412"/>
            <a:ext cx="879389" cy="365125"/>
          </a:xfrm>
          <a:prstGeom prst="rect">
            <a:avLst/>
          </a:prstGeom>
        </p:spPr>
        <p:txBody>
          <a:bodyPr vert="horz" lIns="3600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EB9396DD-5958-CB49-B505-4DF394E596EA}" type="datetimeFigureOut">
              <a:rPr lang="en-LU" smtClean="0"/>
              <a:pPr/>
              <a:t>06/26/2025</a:t>
            </a:fld>
            <a:endParaRPr lang="en-L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2FBB7-A709-ED4D-AD81-E9B04C1432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17589" y="6421412"/>
            <a:ext cx="41148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L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33531-99A1-D441-8201-5908D0505B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21412"/>
            <a:ext cx="7023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29B4BBC-BB84-A046-AB44-125112278BC9}" type="slidenum">
              <a:rPr lang="en-LU" smtClean="0"/>
              <a:pPr/>
              <a:t>‹#›</a:t>
            </a:fld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1411038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2" r:id="rId3"/>
    <p:sldLayoutId id="2147483661" r:id="rId4"/>
    <p:sldLayoutId id="2147483666" r:id="rId5"/>
    <p:sldLayoutId id="2147483662" r:id="rId6"/>
    <p:sldLayoutId id="2147483663" r:id="rId7"/>
    <p:sldLayoutId id="2147483664" r:id="rId8"/>
    <p:sldLayoutId id="2147483653" r:id="rId9"/>
    <p:sldLayoutId id="2147483665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900000" indent="-1800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OP-TED/eForms-SDK/discussions/1166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eusurvey/runner/TED-Usability-Survey-2025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hyperlink" Target="https://github.com/OP-TED/" TargetMode="External"/><Relationship Id="rId7" Type="http://schemas.openxmlformats.org/officeDocument/2006/relationships/hyperlink" Target="https://creativecommons.org/licenses/by/4.0/" TargetMode="External"/><Relationship Id="rId2" Type="http://schemas.openxmlformats.org/officeDocument/2006/relationships/hyperlink" Target="https://docs.ted.europa.eu/" TargetMode="External"/><Relationship Id="rId1" Type="http://schemas.openxmlformats.org/officeDocument/2006/relationships/slideLayout" Target="../slideLayouts/slideLayout10.xml"/><Relationship Id="rId6" Type="http://schemas.openxmlformats.org/officeDocument/2006/relationships/hyperlink" Target="https://github.com/OP-TED/eForms-SDK/discussions/" TargetMode="External"/><Relationship Id="rId5" Type="http://schemas.openxmlformats.org/officeDocument/2006/relationships/hyperlink" Target="https://ted.europa.eu/en/contact" TargetMode="External"/><Relationship Id="rId4" Type="http://schemas.openxmlformats.org/officeDocument/2006/relationships/hyperlink" Target="https://op.europa.eu/en/web/ted-eforms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code.europa.eu/eproc/eforms/docs/-/blob/main/guides/gde_002_ipi.md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ixabay.com/?utm_source=link-attribution&amp;utm_medium=referral&amp;utm_campaign=image&amp;utm_content=2412503" TargetMode="External"/><Relationship Id="rId4" Type="http://schemas.openxmlformats.org/officeDocument/2006/relationships/hyperlink" Target="https://pixabay.com/users/mohamed_hassan-5229782/?utm_source=link-attribution&amp;utm_medium=referral&amp;utm_campaign=image&amp;utm_content=2412503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code.europa.eu/eproc/eforms/crs/-/issues/3" TargetMode="External"/><Relationship Id="rId3" Type="http://schemas.openxmlformats.org/officeDocument/2006/relationships/hyperlink" Target="https://code.europa.eu/eproc/eforms/crs/-/issues/132" TargetMode="External"/><Relationship Id="rId7" Type="http://schemas.openxmlformats.org/officeDocument/2006/relationships/hyperlink" Target="https://code.europa.eu/eproc/eforms/crs/-/issues/94" TargetMode="External"/><Relationship Id="rId2" Type="http://schemas.openxmlformats.org/officeDocument/2006/relationships/hyperlink" Target="https://code.europa.eu/eproc/eforms/workshops/-/blob/main/20250625_12th_eforms_workshop/20250625_12th_eforms_workshop.m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ode.europa.eu/eproc/eforms/crs/-/issues/124" TargetMode="External"/><Relationship Id="rId5" Type="http://schemas.openxmlformats.org/officeDocument/2006/relationships/hyperlink" Target="https://code.europa.eu/eproc/eforms/docs/-/blob/main/guides/gde_006_sti.md" TargetMode="External"/><Relationship Id="rId10" Type="http://schemas.openxmlformats.org/officeDocument/2006/relationships/hyperlink" Target="https://code.europa.eu/eproc/eforms/crs/-/issues/131" TargetMode="External"/><Relationship Id="rId4" Type="http://schemas.openxmlformats.org/officeDocument/2006/relationships/hyperlink" Target="https://code.europa.eu/eproc/eforms/crs/-/issues/127" TargetMode="External"/><Relationship Id="rId9" Type="http://schemas.openxmlformats.org/officeDocument/2006/relationships/hyperlink" Target="https://code.europa.eu/eproc/eforms/crs/-/issues/130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code.europa.eu/eproc/eforms/crs/-/issues/90" TargetMode="External"/><Relationship Id="rId3" Type="http://schemas.openxmlformats.org/officeDocument/2006/relationships/hyperlink" Target="https://code.europa.eu/eproc/eforms/crs/-/issues/83" TargetMode="External"/><Relationship Id="rId7" Type="http://schemas.openxmlformats.org/officeDocument/2006/relationships/hyperlink" Target="https://code.europa.eu/eproc/eforms/crs/-/issues/134" TargetMode="External"/><Relationship Id="rId2" Type="http://schemas.openxmlformats.org/officeDocument/2006/relationships/hyperlink" Target="https://code.europa.eu/eproc/eforms/crs/-/issues/12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ode.europa.eu/eproc/eforms/crs/-/issues/133" TargetMode="External"/><Relationship Id="rId11" Type="http://schemas.openxmlformats.org/officeDocument/2006/relationships/hyperlink" Target="https://defence-industry-space.ec.europa.eu/eu-defence-industry/defence-readiness-omnibus_en" TargetMode="External"/><Relationship Id="rId5" Type="http://schemas.openxmlformats.org/officeDocument/2006/relationships/hyperlink" Target="https://code.europa.eu/eproc/eforms/crs/-/issues/4" TargetMode="External"/><Relationship Id="rId10" Type="http://schemas.openxmlformats.org/officeDocument/2006/relationships/hyperlink" Target="https://code.europa.eu/eproc/eforms/crs/-/issues/123" TargetMode="External"/><Relationship Id="rId4" Type="http://schemas.openxmlformats.org/officeDocument/2006/relationships/hyperlink" Target="https://code.europa.eu/eproc/eforms/crs/-/issues/126" TargetMode="External"/><Relationship Id="rId9" Type="http://schemas.openxmlformats.org/officeDocument/2006/relationships/hyperlink" Target="https://code.europa.eu/eproc/eforms/crs/-/issues/128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29C9A-550B-114F-9B2F-060018805E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eFORMS business issues</a:t>
            </a:r>
            <a:endParaRPr lang="fr-FR">
              <a:cs typeface="Calibri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6FCB52-11F2-7444-BFF5-C56D3454EB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/>
              <a:t>eSender workshop – 26 June 2025</a:t>
            </a:r>
          </a:p>
          <a:p>
            <a:r>
              <a:rPr lang="fr-FR"/>
              <a:t>Karl Ferrand – Publications Office of the European Union</a:t>
            </a:r>
          </a:p>
          <a:p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64608980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6993" y="37013"/>
            <a:ext cx="10498014" cy="1325563"/>
          </a:xfrm>
        </p:spPr>
        <p:txBody>
          <a:bodyPr/>
          <a:lstStyle/>
          <a:p>
            <a:r>
              <a:rPr lang="fr-BE"/>
              <a:t>eSender housekeeping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197" y="1805355"/>
            <a:ext cx="11275339" cy="4220796"/>
          </a:xfrm>
        </p:spPr>
        <p:txBody>
          <a:bodyPr>
            <a:norm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>
                <a:effectLst/>
                <a:latin typeface="Calibri" panose="020F0502020204030204" pitchFamily="34" charset="0"/>
              </a:rPr>
              <a:t>1 July: notices in Preview that are in workflow error or lawfulness will be moved to status Not Published </a:t>
            </a:r>
          </a:p>
          <a:p>
            <a:pPr fontAlgn="base"/>
            <a:r>
              <a:rPr lang="fr-BE" sz="2400"/>
              <a:t>29 July: OJS sync time will move to 4:00 CEST (instead of 8:30)</a:t>
            </a:r>
          </a:p>
          <a:p>
            <a:pPr fontAlgn="base"/>
            <a:r>
              <a:rPr lang="fr-BE" sz="2400"/>
              <a:t>Lawfulness warnings: rules changed in SDK 1.13</a:t>
            </a:r>
          </a:p>
          <a:p>
            <a:pPr lvl="1" fontAlgn="base"/>
            <a:r>
              <a:rPr lang="fr-BE" sz="2400"/>
              <a:t>Reminder: these are warnings for manual checks and don’t block submissions</a:t>
            </a:r>
          </a:p>
          <a:p>
            <a:pPr lvl="1" fontAlgn="base"/>
            <a:r>
              <a:rPr lang="fr-BE" sz="2400"/>
              <a:t>See more background at </a:t>
            </a:r>
            <a:r>
              <a:rPr lang="en-GB" sz="1800" b="0" i="0" u="sng" strike="noStrike">
                <a:solidFill>
                  <a:srgbClr val="467886"/>
                </a:solidFill>
                <a:effectLst/>
                <a:latin typeface="Calibri" panose="020F0502020204030204" pitchFamily="34" charset="0"/>
                <a:hlinkClick r:id="rId2"/>
              </a:rPr>
              <a:t>https://github.com/OP-TED/eForms-SDK/discussions/1166</a:t>
            </a:r>
            <a:r>
              <a:rPr lang="en-GB" sz="1800" b="0" i="0">
                <a:effectLst/>
                <a:latin typeface="Calibri" panose="020F0502020204030204" pitchFamily="34" charset="0"/>
              </a:rPr>
              <a:t> </a:t>
            </a:r>
            <a:endParaRPr lang="fr-BE" sz="2400"/>
          </a:p>
          <a:p>
            <a:pPr marL="0" indent="0" fontAlgn="base">
              <a:buNone/>
            </a:pPr>
            <a:endParaRPr lang="fr-BE" sz="2400"/>
          </a:p>
          <a:p>
            <a:pPr marL="0" indent="0" fontAlgn="base">
              <a:buNone/>
            </a:pPr>
            <a:endParaRPr lang="fr-BE" sz="2400"/>
          </a:p>
          <a:p>
            <a:pPr marL="0" indent="0" fontAlgn="base">
              <a:buNone/>
            </a:pPr>
            <a:endParaRPr lang="fr-BE" sz="2400"/>
          </a:p>
          <a:p>
            <a:pPr fontAlgn="base"/>
            <a:endParaRPr lang="fr-BE"/>
          </a:p>
          <a:p>
            <a:pPr fontAlgn="base"/>
            <a:endParaRPr lang="en-GB"/>
          </a:p>
          <a:p>
            <a:pPr marL="180000" lvl="1" indent="0" fontAlgn="base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409394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6993" y="37013"/>
            <a:ext cx="10498014" cy="1325563"/>
          </a:xfrm>
        </p:spPr>
        <p:txBody>
          <a:bodyPr/>
          <a:lstStyle/>
          <a:p>
            <a:r>
              <a:rPr lang="en-US"/>
              <a:t>What’s up next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197" y="1805355"/>
            <a:ext cx="11275339" cy="4220796"/>
          </a:xfrm>
        </p:spPr>
        <p:txBody>
          <a:bodyPr>
            <a:norm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400" b="0" i="0">
                <a:effectLst/>
                <a:latin typeface="Calibri" panose="020F0502020204030204" pitchFamily="34" charset="0"/>
              </a:rPr>
              <a:t>TED usability study now at </a:t>
            </a:r>
            <a:r>
              <a:rPr lang="en-US" sz="1800" b="0" i="0" u="sng" strike="noStrike">
                <a:solidFill>
                  <a:srgbClr val="467886"/>
                </a:solidFill>
                <a:effectLst/>
                <a:latin typeface="Calibri" panose="020F0502020204030204" pitchFamily="34" charset="0"/>
                <a:hlinkClick r:id="rId2"/>
              </a:rPr>
              <a:t>https://ec.europa.eu/eusurvey/runner/TED-Usability-Survey-2025</a:t>
            </a:r>
            <a:r>
              <a:rPr lang="en-US" sz="1800" b="0" i="0">
                <a:effectLst/>
                <a:latin typeface="Calibri" panose="020F0502020204030204" pitchFamily="34" charset="0"/>
              </a:rPr>
              <a:t> </a:t>
            </a:r>
          </a:p>
          <a:p>
            <a:pPr marL="180000" lvl="1" indent="0" fontAlgn="base">
              <a:buNone/>
            </a:pPr>
            <a:r>
              <a:rPr lang="en-US">
                <a:latin typeface="Calibri" panose="020F0502020204030204" pitchFamily="34" charset="0"/>
              </a:rPr>
              <a:t>Just 3 to 5 minutes to complete survey – but include your email as we need eSender volunteers for:</a:t>
            </a:r>
          </a:p>
          <a:p>
            <a:pPr lvl="2" fontAlgn="base">
              <a:buFont typeface="Arial" panose="020B0604020202020204" pitchFamily="34" charset="0"/>
              <a:buChar char="•"/>
            </a:pPr>
            <a:r>
              <a:rPr lang="en-US" b="0" i="0">
                <a:effectLst/>
                <a:latin typeface="Calibri" panose="020F0502020204030204" pitchFamily="34" charset="0"/>
              </a:rPr>
              <a:t>live 1-to-1 activities such as website testing and card sorting (this and next week) </a:t>
            </a:r>
          </a:p>
          <a:p>
            <a:pPr lvl="2" fontAlgn="base">
              <a:buFont typeface="Arial" panose="020B0604020202020204" pitchFamily="34" charset="0"/>
              <a:buChar char="•"/>
            </a:pPr>
            <a:r>
              <a:rPr lang="en-US" b="0" i="0">
                <a:effectLst/>
                <a:latin typeface="Calibri" panose="020F0502020204030204" pitchFamily="34" charset="0"/>
              </a:rPr>
              <a:t>focus groups (planned for after the summer)</a:t>
            </a:r>
          </a:p>
          <a:p>
            <a:pPr fontAlgn="base"/>
            <a:r>
              <a:rPr lang="fr-BE" sz="2400"/>
              <a:t>eForms workshop on 24 July and also in August - </a:t>
            </a:r>
            <a:r>
              <a:rPr lang="fr-BE"/>
              <a:t>work on 3rd amendment issues</a:t>
            </a:r>
            <a:endParaRPr lang="fr-BE" sz="2400"/>
          </a:p>
          <a:p>
            <a:pPr fontAlgn="base"/>
            <a:r>
              <a:rPr lang="fr-BE" sz="2400"/>
              <a:t>eSender workshop on 25 September</a:t>
            </a:r>
          </a:p>
          <a:p>
            <a:pPr fontAlgn="base"/>
            <a:r>
              <a:rPr lang="fr-BE" sz="2400"/>
              <a:t>TED-together on 26-27 November in Luxembourg</a:t>
            </a:r>
          </a:p>
          <a:p>
            <a:pPr lvl="1" fontAlgn="base"/>
            <a:r>
              <a:rPr lang="fr-BE"/>
              <a:t>Call for speakers </a:t>
            </a:r>
            <a:r>
              <a:rPr lang="fr-BE" sz="1600" i="1"/>
              <a:t>(your presentations are rated higher than OP/EC ones…)</a:t>
            </a:r>
            <a:endParaRPr lang="fr-BE" sz="1800" i="1"/>
          </a:p>
          <a:p>
            <a:pPr marL="0" indent="0" fontAlgn="base">
              <a:buNone/>
            </a:pPr>
            <a:endParaRPr lang="fr-BE" sz="2400"/>
          </a:p>
          <a:p>
            <a:pPr marL="0" indent="0" fontAlgn="base">
              <a:buNone/>
            </a:pPr>
            <a:endParaRPr lang="fr-BE" sz="2400"/>
          </a:p>
          <a:p>
            <a:pPr marL="0" indent="0" fontAlgn="base">
              <a:buNone/>
            </a:pPr>
            <a:endParaRPr lang="fr-BE" sz="2400"/>
          </a:p>
          <a:p>
            <a:pPr fontAlgn="base"/>
            <a:endParaRPr lang="fr-BE"/>
          </a:p>
          <a:p>
            <a:pPr fontAlgn="base"/>
            <a:endParaRPr lang="en-GB"/>
          </a:p>
          <a:p>
            <a:pPr marL="180000" lvl="1" indent="0" fontAlgn="base">
              <a:buNone/>
            </a:pPr>
            <a:endParaRPr lang="en-GB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EEBAEEA-2B3A-1F37-84AA-EC3833983B6D}"/>
              </a:ext>
            </a:extLst>
          </p:cNvPr>
          <p:cNvGrpSpPr/>
          <p:nvPr/>
        </p:nvGrpSpPr>
        <p:grpSpPr>
          <a:xfrm>
            <a:off x="10310609" y="3789345"/>
            <a:ext cx="1881391" cy="2563987"/>
            <a:chOff x="3899835" y="2884089"/>
            <a:chExt cx="1881391" cy="2563987"/>
          </a:xfrm>
        </p:grpSpPr>
        <p:sp>
          <p:nvSpPr>
            <p:cNvPr id="17" name="Rounded Rectangle 5">
              <a:extLst>
                <a:ext uri="{FF2B5EF4-FFF2-40B4-BE49-F238E27FC236}">
                  <a16:creationId xmlns:a16="http://schemas.microsoft.com/office/drawing/2014/main" id="{F3CACBA3-2CE9-DC15-CE49-5901C0DEB765}"/>
                </a:ext>
              </a:extLst>
            </p:cNvPr>
            <p:cNvSpPr/>
            <p:nvPr/>
          </p:nvSpPr>
          <p:spPr>
            <a:xfrm>
              <a:off x="3899835" y="2884926"/>
              <a:ext cx="1172880" cy="1022295"/>
            </a:xfrm>
            <a:custGeom>
              <a:avLst/>
              <a:gdLst/>
              <a:ahLst/>
              <a:cxnLst/>
              <a:rect l="0" t="0" r="0" b="0"/>
              <a:pathLst>
                <a:path w="1172880" h="1022295">
                  <a:moveTo>
                    <a:pt x="1092801" y="882450"/>
                  </a:moveTo>
                  <a:cubicBezTo>
                    <a:pt x="1088597" y="889624"/>
                    <a:pt x="1084246" y="896702"/>
                    <a:pt x="1079750" y="903677"/>
                  </a:cubicBezTo>
                  <a:cubicBezTo>
                    <a:pt x="1079371" y="902821"/>
                    <a:pt x="1078988" y="901958"/>
                    <a:pt x="1078601" y="901087"/>
                  </a:cubicBezTo>
                  <a:cubicBezTo>
                    <a:pt x="1069555" y="880734"/>
                    <a:pt x="1056430" y="857023"/>
                    <a:pt x="1037558" y="843419"/>
                  </a:cubicBezTo>
                  <a:lnTo>
                    <a:pt x="1026618" y="804553"/>
                  </a:lnTo>
                  <a:cubicBezTo>
                    <a:pt x="1030731" y="798734"/>
                    <a:pt x="1034551" y="792275"/>
                    <a:pt x="1038864" y="784984"/>
                  </a:cubicBezTo>
                  <a:cubicBezTo>
                    <a:pt x="1043253" y="777564"/>
                    <a:pt x="1048153" y="769280"/>
                    <a:pt x="1054394" y="759925"/>
                  </a:cubicBezTo>
                  <a:cubicBezTo>
                    <a:pt x="1078755" y="723409"/>
                    <a:pt x="1092046" y="694034"/>
                    <a:pt x="1094736" y="683277"/>
                  </a:cubicBezTo>
                  <a:cubicBezTo>
                    <a:pt x="1097425" y="672519"/>
                    <a:pt x="1094736" y="642935"/>
                    <a:pt x="1054394" y="618731"/>
                  </a:cubicBezTo>
                  <a:cubicBezTo>
                    <a:pt x="1022003" y="599296"/>
                    <a:pt x="985817" y="606628"/>
                    <a:pt x="973714" y="618731"/>
                  </a:cubicBezTo>
                  <a:lnTo>
                    <a:pt x="961612" y="578390"/>
                  </a:lnTo>
                  <a:cubicBezTo>
                    <a:pt x="972370" y="563598"/>
                    <a:pt x="1004371" y="526753"/>
                    <a:pt x="1030190" y="497707"/>
                  </a:cubicBezTo>
                  <a:cubicBezTo>
                    <a:pt x="1056008" y="468662"/>
                    <a:pt x="1057084" y="439885"/>
                    <a:pt x="1054394" y="429127"/>
                  </a:cubicBezTo>
                  <a:cubicBezTo>
                    <a:pt x="1053049" y="417020"/>
                    <a:pt x="1043099" y="388771"/>
                    <a:pt x="1014053" y="372635"/>
                  </a:cubicBezTo>
                  <a:cubicBezTo>
                    <a:pt x="985008" y="356499"/>
                    <a:pt x="953545" y="364552"/>
                    <a:pt x="933371" y="384737"/>
                  </a:cubicBezTo>
                  <a:lnTo>
                    <a:pt x="913926" y="404182"/>
                  </a:lnTo>
                  <a:lnTo>
                    <a:pt x="819029" y="67037"/>
                  </a:lnTo>
                  <a:cubicBezTo>
                    <a:pt x="816577" y="58322"/>
                    <a:pt x="812782" y="50345"/>
                    <a:pt x="807933" y="43269"/>
                  </a:cubicBezTo>
                  <a:cubicBezTo>
                    <a:pt x="1022014" y="130657"/>
                    <a:pt x="1172880" y="340930"/>
                    <a:pt x="1172880" y="586440"/>
                  </a:cubicBezTo>
                  <a:cubicBezTo>
                    <a:pt x="1172880" y="677490"/>
                    <a:pt x="1152130" y="763694"/>
                    <a:pt x="1115101" y="840581"/>
                  </a:cubicBezTo>
                  <a:cubicBezTo>
                    <a:pt x="1101070" y="849609"/>
                    <a:pt x="1094721" y="865068"/>
                    <a:pt x="1092801" y="882450"/>
                  </a:cubicBezTo>
                  <a:close/>
                  <a:moveTo>
                    <a:pt x="194078" y="1022295"/>
                  </a:moveTo>
                  <a:cubicBezTo>
                    <a:pt x="74916" y="914955"/>
                    <a:pt x="0" y="759446"/>
                    <a:pt x="0" y="586440"/>
                  </a:cubicBezTo>
                  <a:cubicBezTo>
                    <a:pt x="0" y="447899"/>
                    <a:pt x="48040" y="320578"/>
                    <a:pt x="128372" y="220228"/>
                  </a:cubicBezTo>
                  <a:cubicBezTo>
                    <a:pt x="125167" y="233299"/>
                    <a:pt x="125194" y="247352"/>
                    <a:pt x="129100" y="261230"/>
                  </a:cubicBezTo>
                  <a:lnTo>
                    <a:pt x="262258" y="734312"/>
                  </a:lnTo>
                  <a:cubicBezTo>
                    <a:pt x="243772" y="719715"/>
                    <a:pt x="225866" y="710484"/>
                    <a:pt x="215301" y="707465"/>
                  </a:cubicBezTo>
                  <a:cubicBezTo>
                    <a:pt x="192710" y="701011"/>
                    <a:pt x="184372" y="718223"/>
                    <a:pt x="183028" y="727636"/>
                  </a:cubicBezTo>
                  <a:close/>
                  <a:moveTo>
                    <a:pt x="586440" y="0"/>
                  </a:moveTo>
                  <a:cubicBezTo>
                    <a:pt x="629446" y="0"/>
                    <a:pt x="671372" y="4629"/>
                    <a:pt x="711745" y="13416"/>
                  </a:cubicBezTo>
                  <a:lnTo>
                    <a:pt x="184905" y="161706"/>
                  </a:lnTo>
                  <a:cubicBezTo>
                    <a:pt x="183485" y="162106"/>
                    <a:pt x="182085" y="162541"/>
                    <a:pt x="180705" y="163010"/>
                  </a:cubicBezTo>
                  <a:cubicBezTo>
                    <a:pt x="286049" y="62042"/>
                    <a:pt x="428999" y="0"/>
                    <a:pt x="586440" y="0"/>
                  </a:cubicBezTo>
                  <a:close/>
                </a:path>
              </a:pathLst>
            </a:custGeom>
            <a:solidFill>
              <a:srgbClr val="1AC6FF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5965F79D-4BDE-8B8F-6CB8-516BB07F6058}"/>
                </a:ext>
              </a:extLst>
            </p:cNvPr>
            <p:cNvGrpSpPr/>
            <p:nvPr/>
          </p:nvGrpSpPr>
          <p:grpSpPr>
            <a:xfrm>
              <a:off x="4016858" y="2884089"/>
              <a:ext cx="920530" cy="1497240"/>
              <a:chOff x="3645383" y="1905815"/>
              <a:chExt cx="920530" cy="1497240"/>
            </a:xfrm>
          </p:grpSpPr>
          <p:sp>
            <p:nvSpPr>
              <p:cNvPr id="25" name="Rounded Rectangle 7">
                <a:extLst>
                  <a:ext uri="{FF2B5EF4-FFF2-40B4-BE49-F238E27FC236}">
                    <a16:creationId xmlns:a16="http://schemas.microsoft.com/office/drawing/2014/main" id="{597E7E6E-1483-EBDC-0EE8-E85D41CFBC06}"/>
                  </a:ext>
                </a:extLst>
              </p:cNvPr>
              <p:cNvSpPr/>
              <p:nvPr/>
            </p:nvSpPr>
            <p:spPr>
              <a:xfrm>
                <a:off x="3645383" y="1905815"/>
                <a:ext cx="920530" cy="1497240"/>
              </a:xfrm>
              <a:custGeom>
                <a:avLst/>
                <a:gdLst/>
                <a:ahLst/>
                <a:cxnLst/>
                <a:rect l="0" t="0" r="0" b="0"/>
                <a:pathLst>
                  <a:path w="920530" h="1497240">
                    <a:moveTo>
                      <a:pt x="602477" y="12073"/>
                    </a:moveTo>
                    <a:cubicBezTo>
                      <a:pt x="645370" y="0"/>
                      <a:pt x="689929" y="24984"/>
                      <a:pt x="702002" y="67877"/>
                    </a:cubicBezTo>
                    <a:lnTo>
                      <a:pt x="796898" y="405022"/>
                    </a:lnTo>
                    <a:lnTo>
                      <a:pt x="844585" y="579230"/>
                    </a:lnTo>
                    <a:lnTo>
                      <a:pt x="856687" y="619571"/>
                    </a:lnTo>
                    <a:cubicBezTo>
                      <a:pt x="856526" y="619723"/>
                      <a:pt x="856840" y="619418"/>
                      <a:pt x="856687" y="619571"/>
                    </a:cubicBezTo>
                    <a:lnTo>
                      <a:pt x="808275" y="684117"/>
                    </a:lnTo>
                    <a:cubicBezTo>
                      <a:pt x="808275" y="684117"/>
                      <a:pt x="741100" y="768835"/>
                      <a:pt x="780038" y="821277"/>
                    </a:cubicBezTo>
                    <a:cubicBezTo>
                      <a:pt x="800983" y="849486"/>
                      <a:pt x="844585" y="845452"/>
                      <a:pt x="844585" y="845452"/>
                    </a:cubicBezTo>
                    <a:lnTo>
                      <a:pt x="858328" y="840299"/>
                    </a:lnTo>
                    <a:cubicBezTo>
                      <a:pt x="820923" y="860972"/>
                      <a:pt x="825896" y="929059"/>
                      <a:pt x="828448" y="958406"/>
                    </a:cubicBezTo>
                    <a:cubicBezTo>
                      <a:pt x="817690" y="924788"/>
                      <a:pt x="780038" y="829314"/>
                      <a:pt x="715492" y="853519"/>
                    </a:cubicBezTo>
                    <a:cubicBezTo>
                      <a:pt x="660566" y="874116"/>
                      <a:pt x="674727" y="953414"/>
                      <a:pt x="690599" y="996886"/>
                    </a:cubicBezTo>
                    <a:lnTo>
                      <a:pt x="552549" y="631672"/>
                    </a:lnTo>
                    <a:cubicBezTo>
                      <a:pt x="543135" y="610157"/>
                      <a:pt x="515859" y="563333"/>
                      <a:pt x="461893" y="588793"/>
                    </a:cubicBezTo>
                    <a:cubicBezTo>
                      <a:pt x="408355" y="614049"/>
                      <a:pt x="426829" y="665995"/>
                      <a:pt x="434898" y="690200"/>
                    </a:cubicBezTo>
                    <a:lnTo>
                      <a:pt x="574299" y="1059260"/>
                    </a:lnTo>
                    <a:cubicBezTo>
                      <a:pt x="560852" y="1047159"/>
                      <a:pt x="529924" y="1010851"/>
                      <a:pt x="477480" y="1006817"/>
                    </a:cubicBezTo>
                    <a:cubicBezTo>
                      <a:pt x="457279" y="1006817"/>
                      <a:pt x="440408" y="1014310"/>
                      <a:pt x="427563" y="1023043"/>
                    </a:cubicBezTo>
                    <a:cubicBezTo>
                      <a:pt x="412685" y="1033157"/>
                      <a:pt x="411616" y="1053545"/>
                      <a:pt x="420441" y="1069222"/>
                    </a:cubicBezTo>
                    <a:cubicBezTo>
                      <a:pt x="475112" y="1166344"/>
                      <a:pt x="497382" y="1266315"/>
                      <a:pt x="567900" y="1364386"/>
                    </a:cubicBezTo>
                    <a:cubicBezTo>
                      <a:pt x="584942" y="1388086"/>
                      <a:pt x="610968" y="1412877"/>
                      <a:pt x="631704" y="1431221"/>
                    </a:cubicBezTo>
                    <a:lnTo>
                      <a:pt x="440155" y="1485167"/>
                    </a:lnTo>
                    <a:cubicBezTo>
                      <a:pt x="397262" y="1497240"/>
                      <a:pt x="352703" y="1472256"/>
                      <a:pt x="340630" y="1429363"/>
                    </a:cubicBezTo>
                    <a:lnTo>
                      <a:pt x="215414" y="984498"/>
                    </a:lnTo>
                    <a:cubicBezTo>
                      <a:pt x="214026" y="967115"/>
                      <a:pt x="213762" y="948809"/>
                      <a:pt x="213447" y="927000"/>
                    </a:cubicBezTo>
                    <a:cubicBezTo>
                      <a:pt x="213136" y="905429"/>
                      <a:pt x="212775" y="880430"/>
                      <a:pt x="211228" y="849505"/>
                    </a:cubicBezTo>
                    <a:cubicBezTo>
                      <a:pt x="208704" y="799009"/>
                      <a:pt x="176156" y="759572"/>
                      <a:pt x="145231" y="735153"/>
                    </a:cubicBezTo>
                    <a:lnTo>
                      <a:pt x="12073" y="262071"/>
                    </a:lnTo>
                    <a:cubicBezTo>
                      <a:pt x="0" y="219178"/>
                      <a:pt x="24984" y="174620"/>
                      <a:pt x="67877" y="162546"/>
                    </a:cubicBezTo>
                    <a:close/>
                    <a:moveTo>
                      <a:pt x="920530" y="844260"/>
                    </a:moveTo>
                    <a:cubicBezTo>
                      <a:pt x="907418" y="834808"/>
                      <a:pt x="891531" y="830235"/>
                      <a:pt x="872311" y="835055"/>
                    </a:cubicBezTo>
                    <a:lnTo>
                      <a:pt x="876858" y="833351"/>
                    </a:lnTo>
                    <a:cubicBezTo>
                      <a:pt x="892630" y="825465"/>
                      <a:pt x="901657" y="816615"/>
                      <a:pt x="909591" y="805393"/>
                    </a:cubicBezTo>
                    <a:close/>
                    <a:moveTo>
                      <a:pt x="690599" y="996886"/>
                    </a:moveTo>
                    <a:lnTo>
                      <a:pt x="691288" y="998747"/>
                    </a:lnTo>
                    <a:cubicBezTo>
                      <a:pt x="691058" y="998135"/>
                      <a:pt x="690828" y="997514"/>
                      <a:pt x="690599" y="996886"/>
                    </a:cubicBezTo>
                    <a:close/>
                  </a:path>
                </a:pathLst>
              </a:custGeom>
              <a:solidFill>
                <a:srgbClr val="A3A3A3"/>
              </a:solidFill>
              <a:ln>
                <a:noFill/>
              </a:ln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6" name="Rounded Rectangle 8">
                <a:extLst>
                  <a:ext uri="{FF2B5EF4-FFF2-40B4-BE49-F238E27FC236}">
                    <a16:creationId xmlns:a16="http://schemas.microsoft.com/office/drawing/2014/main" id="{F4778BEB-F629-F892-7F71-696972EE37EB}"/>
                  </a:ext>
                </a:extLst>
              </p:cNvPr>
              <p:cNvSpPr/>
              <p:nvPr/>
            </p:nvSpPr>
            <p:spPr>
              <a:xfrm>
                <a:off x="3645383" y="1905815"/>
                <a:ext cx="920530" cy="1497240"/>
              </a:xfrm>
              <a:custGeom>
                <a:avLst/>
                <a:gdLst/>
                <a:ahLst/>
                <a:cxnLst/>
                <a:rect l="0" t="0" r="0" b="0"/>
                <a:pathLst>
                  <a:path w="920530" h="1497240">
                    <a:moveTo>
                      <a:pt x="602477" y="12073"/>
                    </a:moveTo>
                    <a:cubicBezTo>
                      <a:pt x="645370" y="0"/>
                      <a:pt x="689929" y="24984"/>
                      <a:pt x="702002" y="67877"/>
                    </a:cubicBezTo>
                    <a:lnTo>
                      <a:pt x="796898" y="405022"/>
                    </a:lnTo>
                    <a:lnTo>
                      <a:pt x="844585" y="579230"/>
                    </a:lnTo>
                    <a:lnTo>
                      <a:pt x="856687" y="619571"/>
                    </a:lnTo>
                    <a:cubicBezTo>
                      <a:pt x="856526" y="619723"/>
                      <a:pt x="856840" y="619418"/>
                      <a:pt x="856687" y="619571"/>
                    </a:cubicBezTo>
                    <a:lnTo>
                      <a:pt x="808275" y="684117"/>
                    </a:lnTo>
                    <a:cubicBezTo>
                      <a:pt x="808275" y="684117"/>
                      <a:pt x="741100" y="768835"/>
                      <a:pt x="780038" y="821277"/>
                    </a:cubicBezTo>
                    <a:cubicBezTo>
                      <a:pt x="800983" y="849486"/>
                      <a:pt x="844585" y="845452"/>
                      <a:pt x="844585" y="845452"/>
                    </a:cubicBezTo>
                    <a:lnTo>
                      <a:pt x="858328" y="840299"/>
                    </a:lnTo>
                    <a:cubicBezTo>
                      <a:pt x="820923" y="860972"/>
                      <a:pt x="825896" y="929059"/>
                      <a:pt x="828448" y="958406"/>
                    </a:cubicBezTo>
                    <a:cubicBezTo>
                      <a:pt x="817690" y="924788"/>
                      <a:pt x="780038" y="829314"/>
                      <a:pt x="715492" y="853519"/>
                    </a:cubicBezTo>
                    <a:cubicBezTo>
                      <a:pt x="660566" y="874116"/>
                      <a:pt x="674727" y="953414"/>
                      <a:pt x="690599" y="996886"/>
                    </a:cubicBezTo>
                    <a:lnTo>
                      <a:pt x="552549" y="631672"/>
                    </a:lnTo>
                    <a:cubicBezTo>
                      <a:pt x="543135" y="610157"/>
                      <a:pt x="515859" y="563333"/>
                      <a:pt x="461893" y="588793"/>
                    </a:cubicBezTo>
                    <a:cubicBezTo>
                      <a:pt x="408355" y="614049"/>
                      <a:pt x="426829" y="665995"/>
                      <a:pt x="434898" y="690200"/>
                    </a:cubicBezTo>
                    <a:lnTo>
                      <a:pt x="574299" y="1059260"/>
                    </a:lnTo>
                    <a:cubicBezTo>
                      <a:pt x="560852" y="1047159"/>
                      <a:pt x="529924" y="1010851"/>
                      <a:pt x="477480" y="1006817"/>
                    </a:cubicBezTo>
                    <a:cubicBezTo>
                      <a:pt x="457279" y="1006817"/>
                      <a:pt x="440408" y="1014310"/>
                      <a:pt x="427563" y="1023043"/>
                    </a:cubicBezTo>
                    <a:cubicBezTo>
                      <a:pt x="412685" y="1033157"/>
                      <a:pt x="411616" y="1053545"/>
                      <a:pt x="420441" y="1069222"/>
                    </a:cubicBezTo>
                    <a:cubicBezTo>
                      <a:pt x="475112" y="1166344"/>
                      <a:pt x="497382" y="1266315"/>
                      <a:pt x="567900" y="1364386"/>
                    </a:cubicBezTo>
                    <a:cubicBezTo>
                      <a:pt x="584942" y="1388086"/>
                      <a:pt x="610968" y="1412877"/>
                      <a:pt x="631704" y="1431221"/>
                    </a:cubicBezTo>
                    <a:lnTo>
                      <a:pt x="440155" y="1485167"/>
                    </a:lnTo>
                    <a:cubicBezTo>
                      <a:pt x="397262" y="1497240"/>
                      <a:pt x="352703" y="1472256"/>
                      <a:pt x="340630" y="1429363"/>
                    </a:cubicBezTo>
                    <a:lnTo>
                      <a:pt x="215414" y="984498"/>
                    </a:lnTo>
                    <a:cubicBezTo>
                      <a:pt x="214026" y="967115"/>
                      <a:pt x="213762" y="948809"/>
                      <a:pt x="213447" y="927000"/>
                    </a:cubicBezTo>
                    <a:cubicBezTo>
                      <a:pt x="213136" y="905429"/>
                      <a:pt x="212775" y="880430"/>
                      <a:pt x="211228" y="849505"/>
                    </a:cubicBezTo>
                    <a:cubicBezTo>
                      <a:pt x="208704" y="799009"/>
                      <a:pt x="176156" y="759572"/>
                      <a:pt x="145231" y="735153"/>
                    </a:cubicBezTo>
                    <a:lnTo>
                      <a:pt x="12073" y="262071"/>
                    </a:lnTo>
                    <a:cubicBezTo>
                      <a:pt x="0" y="219178"/>
                      <a:pt x="24984" y="174620"/>
                      <a:pt x="67877" y="162546"/>
                    </a:cubicBezTo>
                    <a:close/>
                    <a:moveTo>
                      <a:pt x="920530" y="844260"/>
                    </a:moveTo>
                    <a:cubicBezTo>
                      <a:pt x="907418" y="834808"/>
                      <a:pt x="891531" y="830235"/>
                      <a:pt x="872311" y="835055"/>
                    </a:cubicBezTo>
                    <a:lnTo>
                      <a:pt x="876858" y="833351"/>
                    </a:lnTo>
                    <a:cubicBezTo>
                      <a:pt x="892630" y="825465"/>
                      <a:pt x="901657" y="816615"/>
                      <a:pt x="909591" y="805393"/>
                    </a:cubicBezTo>
                    <a:close/>
                    <a:moveTo>
                      <a:pt x="690599" y="996886"/>
                    </a:moveTo>
                    <a:lnTo>
                      <a:pt x="691288" y="998747"/>
                    </a:lnTo>
                    <a:cubicBezTo>
                      <a:pt x="691058" y="998135"/>
                      <a:pt x="690828" y="997514"/>
                      <a:pt x="690599" y="996886"/>
                    </a:cubicBezTo>
                    <a:close/>
                    <a:moveTo>
                      <a:pt x="163451" y="336721"/>
                    </a:moveTo>
                    <a:cubicBezTo>
                      <a:pt x="160990" y="328157"/>
                      <a:pt x="165937" y="319217"/>
                      <a:pt x="174502" y="316755"/>
                    </a:cubicBezTo>
                    <a:lnTo>
                      <a:pt x="263375" y="291208"/>
                    </a:lnTo>
                    <a:cubicBezTo>
                      <a:pt x="271940" y="288747"/>
                      <a:pt x="280880" y="293694"/>
                      <a:pt x="283341" y="302259"/>
                    </a:cubicBezTo>
                    <a:lnTo>
                      <a:pt x="308888" y="391132"/>
                    </a:lnTo>
                    <a:cubicBezTo>
                      <a:pt x="311350" y="399697"/>
                      <a:pt x="306403" y="408636"/>
                      <a:pt x="297837" y="411098"/>
                    </a:cubicBezTo>
                    <a:lnTo>
                      <a:pt x="208964" y="436645"/>
                    </a:lnTo>
                    <a:cubicBezTo>
                      <a:pt x="200400" y="439107"/>
                      <a:pt x="191460" y="434160"/>
                      <a:pt x="188998" y="425594"/>
                    </a:cubicBezTo>
                    <a:close/>
                    <a:moveTo>
                      <a:pt x="328848" y="286479"/>
                    </a:moveTo>
                    <a:cubicBezTo>
                      <a:pt x="326386" y="277913"/>
                      <a:pt x="331334" y="268975"/>
                      <a:pt x="339898" y="266512"/>
                    </a:cubicBezTo>
                    <a:lnTo>
                      <a:pt x="428771" y="240966"/>
                    </a:lnTo>
                    <a:cubicBezTo>
                      <a:pt x="437336" y="238503"/>
                      <a:pt x="446275" y="243451"/>
                      <a:pt x="448738" y="252016"/>
                    </a:cubicBezTo>
                    <a:lnTo>
                      <a:pt x="474284" y="340889"/>
                    </a:lnTo>
                    <a:cubicBezTo>
                      <a:pt x="476747" y="349454"/>
                      <a:pt x="471799" y="358393"/>
                      <a:pt x="463234" y="360856"/>
                    </a:cubicBezTo>
                    <a:lnTo>
                      <a:pt x="374361" y="386402"/>
                    </a:lnTo>
                    <a:cubicBezTo>
                      <a:pt x="365796" y="388864"/>
                      <a:pt x="356857" y="383917"/>
                      <a:pt x="354394" y="375352"/>
                    </a:cubicBezTo>
                    <a:close/>
                    <a:moveTo>
                      <a:pt x="490214" y="238070"/>
                    </a:moveTo>
                    <a:cubicBezTo>
                      <a:pt x="487752" y="229505"/>
                      <a:pt x="492699" y="220566"/>
                      <a:pt x="501264" y="218103"/>
                    </a:cubicBezTo>
                    <a:lnTo>
                      <a:pt x="590138" y="192557"/>
                    </a:lnTo>
                    <a:cubicBezTo>
                      <a:pt x="598702" y="190095"/>
                      <a:pt x="607642" y="195042"/>
                      <a:pt x="610104" y="203607"/>
                    </a:cubicBezTo>
                    <a:lnTo>
                      <a:pt x="635650" y="292480"/>
                    </a:lnTo>
                    <a:cubicBezTo>
                      <a:pt x="638112" y="301046"/>
                      <a:pt x="633165" y="309984"/>
                      <a:pt x="624599" y="312447"/>
                    </a:cubicBezTo>
                    <a:lnTo>
                      <a:pt x="535727" y="337993"/>
                    </a:lnTo>
                    <a:cubicBezTo>
                      <a:pt x="527162" y="340456"/>
                      <a:pt x="518223" y="335508"/>
                      <a:pt x="515760" y="326943"/>
                    </a:cubicBezTo>
                    <a:close/>
                    <a:moveTo>
                      <a:pt x="219929" y="514222"/>
                    </a:moveTo>
                    <a:cubicBezTo>
                      <a:pt x="217467" y="505658"/>
                      <a:pt x="222415" y="496718"/>
                      <a:pt x="230980" y="494257"/>
                    </a:cubicBezTo>
                    <a:lnTo>
                      <a:pt x="319852" y="468709"/>
                    </a:lnTo>
                    <a:cubicBezTo>
                      <a:pt x="328418" y="466248"/>
                      <a:pt x="337357" y="471195"/>
                      <a:pt x="339819" y="479760"/>
                    </a:cubicBezTo>
                    <a:lnTo>
                      <a:pt x="365365" y="568633"/>
                    </a:lnTo>
                    <a:cubicBezTo>
                      <a:pt x="367828" y="577198"/>
                      <a:pt x="362880" y="586138"/>
                      <a:pt x="354315" y="588599"/>
                    </a:cubicBezTo>
                    <a:lnTo>
                      <a:pt x="265442" y="614146"/>
                    </a:lnTo>
                    <a:cubicBezTo>
                      <a:pt x="256877" y="616608"/>
                      <a:pt x="247938" y="611661"/>
                      <a:pt x="245475" y="603095"/>
                    </a:cubicBezTo>
                    <a:close/>
                    <a:moveTo>
                      <a:pt x="385325" y="463980"/>
                    </a:moveTo>
                    <a:cubicBezTo>
                      <a:pt x="382864" y="455415"/>
                      <a:pt x="387811" y="446476"/>
                      <a:pt x="396376" y="444013"/>
                    </a:cubicBezTo>
                    <a:lnTo>
                      <a:pt x="485249" y="418467"/>
                    </a:lnTo>
                    <a:cubicBezTo>
                      <a:pt x="493814" y="416004"/>
                      <a:pt x="502753" y="420952"/>
                      <a:pt x="505215" y="429517"/>
                    </a:cubicBezTo>
                    <a:lnTo>
                      <a:pt x="530762" y="518390"/>
                    </a:lnTo>
                    <a:cubicBezTo>
                      <a:pt x="533224" y="526956"/>
                      <a:pt x="528277" y="535894"/>
                      <a:pt x="519711" y="538357"/>
                    </a:cubicBezTo>
                    <a:lnTo>
                      <a:pt x="430838" y="563903"/>
                    </a:lnTo>
                    <a:cubicBezTo>
                      <a:pt x="422274" y="566366"/>
                      <a:pt x="413334" y="561417"/>
                      <a:pt x="410872" y="552853"/>
                    </a:cubicBezTo>
                    <a:close/>
                    <a:moveTo>
                      <a:pt x="546692" y="415571"/>
                    </a:moveTo>
                    <a:cubicBezTo>
                      <a:pt x="544229" y="407006"/>
                      <a:pt x="549177" y="398067"/>
                      <a:pt x="557742" y="395605"/>
                    </a:cubicBezTo>
                    <a:lnTo>
                      <a:pt x="646615" y="370058"/>
                    </a:lnTo>
                    <a:cubicBezTo>
                      <a:pt x="655180" y="367596"/>
                      <a:pt x="664119" y="372543"/>
                      <a:pt x="666582" y="381108"/>
                    </a:cubicBezTo>
                    <a:lnTo>
                      <a:pt x="692128" y="469982"/>
                    </a:lnTo>
                    <a:cubicBezTo>
                      <a:pt x="694590" y="478547"/>
                      <a:pt x="689642" y="487486"/>
                      <a:pt x="681077" y="489948"/>
                    </a:cubicBezTo>
                    <a:lnTo>
                      <a:pt x="592205" y="515495"/>
                    </a:lnTo>
                    <a:cubicBezTo>
                      <a:pt x="583639" y="517957"/>
                      <a:pt x="574701" y="513010"/>
                      <a:pt x="572238" y="504444"/>
                    </a:cubicBezTo>
                    <a:close/>
                    <a:moveTo>
                      <a:pt x="268338" y="691723"/>
                    </a:moveTo>
                    <a:cubicBezTo>
                      <a:pt x="265877" y="683159"/>
                      <a:pt x="270824" y="674219"/>
                      <a:pt x="279389" y="671758"/>
                    </a:cubicBezTo>
                    <a:lnTo>
                      <a:pt x="368262" y="646211"/>
                    </a:lnTo>
                    <a:cubicBezTo>
                      <a:pt x="376827" y="643749"/>
                      <a:pt x="385767" y="648696"/>
                      <a:pt x="388228" y="657262"/>
                    </a:cubicBezTo>
                    <a:lnTo>
                      <a:pt x="413775" y="746134"/>
                    </a:lnTo>
                    <a:cubicBezTo>
                      <a:pt x="416237" y="754699"/>
                      <a:pt x="411290" y="763639"/>
                      <a:pt x="402724" y="766100"/>
                    </a:cubicBezTo>
                    <a:lnTo>
                      <a:pt x="313851" y="791647"/>
                    </a:lnTo>
                    <a:cubicBezTo>
                      <a:pt x="305287" y="794109"/>
                      <a:pt x="296347" y="789162"/>
                      <a:pt x="293885" y="780597"/>
                    </a:cubicBezTo>
                    <a:close/>
                    <a:moveTo>
                      <a:pt x="595101" y="593072"/>
                    </a:moveTo>
                    <a:cubicBezTo>
                      <a:pt x="592639" y="584507"/>
                      <a:pt x="597586" y="575568"/>
                      <a:pt x="606151" y="573106"/>
                    </a:cubicBezTo>
                    <a:lnTo>
                      <a:pt x="695025" y="547559"/>
                    </a:lnTo>
                    <a:cubicBezTo>
                      <a:pt x="703589" y="545097"/>
                      <a:pt x="712529" y="550044"/>
                      <a:pt x="714991" y="558610"/>
                    </a:cubicBezTo>
                    <a:lnTo>
                      <a:pt x="740537" y="647483"/>
                    </a:lnTo>
                    <a:cubicBezTo>
                      <a:pt x="742999" y="656048"/>
                      <a:pt x="738052" y="664987"/>
                      <a:pt x="729486" y="667449"/>
                    </a:cubicBezTo>
                    <a:lnTo>
                      <a:pt x="640614" y="692996"/>
                    </a:lnTo>
                    <a:cubicBezTo>
                      <a:pt x="632049" y="695458"/>
                      <a:pt x="623110" y="690511"/>
                      <a:pt x="620648" y="681946"/>
                    </a:cubicBezTo>
                    <a:close/>
                    <a:moveTo>
                      <a:pt x="806359" y="688121"/>
                    </a:moveTo>
                    <a:lnTo>
                      <a:pt x="648559" y="133587"/>
                    </a:lnTo>
                    <a:cubicBezTo>
                      <a:pt x="641241" y="107873"/>
                      <a:pt x="614463" y="92959"/>
                      <a:pt x="588748" y="100276"/>
                    </a:cubicBezTo>
                    <a:lnTo>
                      <a:pt x="120626" y="233487"/>
                    </a:lnTo>
                    <a:cubicBezTo>
                      <a:pt x="94912" y="240804"/>
                      <a:pt x="79998" y="267583"/>
                      <a:pt x="87315" y="293298"/>
                    </a:cubicBezTo>
                    <a:lnTo>
                      <a:pt x="392056" y="1364199"/>
                    </a:lnTo>
                    <a:cubicBezTo>
                      <a:pt x="399373" y="1389914"/>
                      <a:pt x="426151" y="1404828"/>
                      <a:pt x="451866" y="1397510"/>
                    </a:cubicBezTo>
                    <a:lnTo>
                      <a:pt x="568927" y="1364199"/>
                    </a:lnTo>
                  </a:path>
                </a:pathLst>
              </a:custGeom>
              <a:noFill/>
              <a:ln w="12102">
                <a:solidFill>
                  <a:srgbClr val="FFFFFF"/>
                </a:solidFill>
              </a:ln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57F7E40F-BD12-543D-EDDE-E33DAFB6C2EC}"/>
                </a:ext>
              </a:extLst>
            </p:cNvPr>
            <p:cNvGrpSpPr/>
            <p:nvPr/>
          </p:nvGrpSpPr>
          <p:grpSpPr>
            <a:xfrm>
              <a:off x="3961839" y="4406258"/>
              <a:ext cx="1819387" cy="1041818"/>
              <a:chOff x="3590364" y="3427984"/>
              <a:chExt cx="1819387" cy="1041818"/>
            </a:xfrm>
          </p:grpSpPr>
          <p:sp>
            <p:nvSpPr>
              <p:cNvPr id="23" name="Rounded Rectangle 10">
                <a:extLst>
                  <a:ext uri="{FF2B5EF4-FFF2-40B4-BE49-F238E27FC236}">
                    <a16:creationId xmlns:a16="http://schemas.microsoft.com/office/drawing/2014/main" id="{421F97B4-4F73-F9D0-42A4-EBF9E2D9F570}"/>
                  </a:ext>
                </a:extLst>
              </p:cNvPr>
              <p:cNvSpPr/>
              <p:nvPr/>
            </p:nvSpPr>
            <p:spPr>
              <a:xfrm>
                <a:off x="3590364" y="3427984"/>
                <a:ext cx="1819387" cy="1041818"/>
              </a:xfrm>
              <a:custGeom>
                <a:avLst/>
                <a:gdLst/>
                <a:ahLst/>
                <a:cxnLst/>
                <a:rect l="0" t="0" r="0" b="0"/>
                <a:pathLst>
                  <a:path w="1819387" h="1041818">
                    <a:moveTo>
                      <a:pt x="1157791" y="1041818"/>
                    </a:moveTo>
                    <a:lnTo>
                      <a:pt x="861475" y="307493"/>
                    </a:lnTo>
                    <a:cubicBezTo>
                      <a:pt x="855936" y="294502"/>
                      <a:pt x="862649" y="279548"/>
                      <a:pt x="876037" y="275054"/>
                    </a:cubicBezTo>
                    <a:lnTo>
                      <a:pt x="891539" y="269850"/>
                    </a:lnTo>
                    <a:lnTo>
                      <a:pt x="860048" y="185947"/>
                    </a:lnTo>
                    <a:cubicBezTo>
                      <a:pt x="855219" y="173078"/>
                      <a:pt x="862061" y="158776"/>
                      <a:pt x="875111" y="154461"/>
                    </a:cubicBezTo>
                    <a:lnTo>
                      <a:pt x="1330329" y="3945"/>
                    </a:lnTo>
                    <a:cubicBezTo>
                      <a:pt x="1342263" y="0"/>
                      <a:pt x="1355230" y="5844"/>
                      <a:pt x="1360178" y="17398"/>
                    </a:cubicBezTo>
                    <a:lnTo>
                      <a:pt x="1395804" y="100586"/>
                    </a:lnTo>
                    <a:lnTo>
                      <a:pt x="1406934" y="96851"/>
                    </a:lnTo>
                    <a:cubicBezTo>
                      <a:pt x="1418880" y="92841"/>
                      <a:pt x="1431905" y="98668"/>
                      <a:pt x="1436877" y="110247"/>
                    </a:cubicBezTo>
                    <a:lnTo>
                      <a:pt x="1819387" y="1041818"/>
                    </a:lnTo>
                    <a:close/>
                    <a:moveTo>
                      <a:pt x="0" y="1041818"/>
                    </a:moveTo>
                    <a:lnTo>
                      <a:pt x="27040" y="286162"/>
                    </a:lnTo>
                    <a:cubicBezTo>
                      <a:pt x="27711" y="273303"/>
                      <a:pt x="38334" y="263220"/>
                      <a:pt x="51212" y="263220"/>
                    </a:cubicBezTo>
                    <a:lnTo>
                      <a:pt x="96818" y="263220"/>
                    </a:lnTo>
                    <a:lnTo>
                      <a:pt x="110488" y="140200"/>
                    </a:lnTo>
                    <a:cubicBezTo>
                      <a:pt x="111881" y="127658"/>
                      <a:pt x="122675" y="118291"/>
                      <a:pt x="135288" y="118679"/>
                    </a:cubicBezTo>
                    <a:lnTo>
                      <a:pt x="613930" y="133407"/>
                    </a:lnTo>
                    <a:cubicBezTo>
                      <a:pt x="627001" y="133809"/>
                      <a:pt x="637390" y="144522"/>
                      <a:pt x="637390" y="157600"/>
                    </a:cubicBezTo>
                    <a:lnTo>
                      <a:pt x="637390" y="263220"/>
                    </a:lnTo>
                    <a:lnTo>
                      <a:pt x="657197" y="263220"/>
                    </a:lnTo>
                    <a:cubicBezTo>
                      <a:pt x="670706" y="263220"/>
                      <a:pt x="681600" y="274278"/>
                      <a:pt x="681399" y="287786"/>
                    </a:cubicBezTo>
                    <a:lnTo>
                      <a:pt x="673697" y="1041818"/>
                    </a:lnTo>
                    <a:close/>
                    <a:moveTo>
                      <a:pt x="891540" y="269850"/>
                    </a:moveTo>
                    <a:lnTo>
                      <a:pt x="1395804" y="100586"/>
                    </a:lnTo>
                    <a:moveTo>
                      <a:pt x="637390" y="263220"/>
                    </a:moveTo>
                    <a:lnTo>
                      <a:pt x="96818" y="263220"/>
                    </a:lnTo>
                  </a:path>
                </a:pathLst>
              </a:custGeom>
              <a:solidFill>
                <a:srgbClr val="4F92FF"/>
              </a:solidFill>
              <a:ln>
                <a:noFill/>
              </a:ln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4" name="Rounded Rectangle 11">
                <a:extLst>
                  <a:ext uri="{FF2B5EF4-FFF2-40B4-BE49-F238E27FC236}">
                    <a16:creationId xmlns:a16="http://schemas.microsoft.com/office/drawing/2014/main" id="{FE11EB24-F877-484C-81C7-6BC35D6916F0}"/>
                  </a:ext>
                </a:extLst>
              </p:cNvPr>
              <p:cNvSpPr/>
              <p:nvPr/>
            </p:nvSpPr>
            <p:spPr>
              <a:xfrm>
                <a:off x="3590364" y="3427984"/>
                <a:ext cx="1819387" cy="1041818"/>
              </a:xfrm>
              <a:custGeom>
                <a:avLst/>
                <a:gdLst/>
                <a:ahLst/>
                <a:cxnLst/>
                <a:rect l="0" t="0" r="0" b="0"/>
                <a:pathLst>
                  <a:path w="1819387" h="1041818">
                    <a:moveTo>
                      <a:pt x="1157791" y="1041818"/>
                    </a:moveTo>
                    <a:lnTo>
                      <a:pt x="861475" y="307493"/>
                    </a:lnTo>
                    <a:cubicBezTo>
                      <a:pt x="855936" y="294502"/>
                      <a:pt x="862649" y="279548"/>
                      <a:pt x="876037" y="275054"/>
                    </a:cubicBezTo>
                    <a:lnTo>
                      <a:pt x="891539" y="269850"/>
                    </a:lnTo>
                    <a:lnTo>
                      <a:pt x="860048" y="185947"/>
                    </a:lnTo>
                    <a:cubicBezTo>
                      <a:pt x="855219" y="173078"/>
                      <a:pt x="862061" y="158776"/>
                      <a:pt x="875111" y="154461"/>
                    </a:cubicBezTo>
                    <a:lnTo>
                      <a:pt x="1330329" y="3945"/>
                    </a:lnTo>
                    <a:cubicBezTo>
                      <a:pt x="1342263" y="0"/>
                      <a:pt x="1355230" y="5844"/>
                      <a:pt x="1360178" y="17398"/>
                    </a:cubicBezTo>
                    <a:lnTo>
                      <a:pt x="1395804" y="100586"/>
                    </a:lnTo>
                    <a:lnTo>
                      <a:pt x="1406934" y="96851"/>
                    </a:lnTo>
                    <a:cubicBezTo>
                      <a:pt x="1418880" y="92841"/>
                      <a:pt x="1431905" y="98668"/>
                      <a:pt x="1436877" y="110247"/>
                    </a:cubicBezTo>
                    <a:lnTo>
                      <a:pt x="1819387" y="1041818"/>
                    </a:lnTo>
                    <a:close/>
                    <a:moveTo>
                      <a:pt x="0" y="1041818"/>
                    </a:moveTo>
                    <a:lnTo>
                      <a:pt x="27040" y="286162"/>
                    </a:lnTo>
                    <a:cubicBezTo>
                      <a:pt x="27711" y="273303"/>
                      <a:pt x="38334" y="263220"/>
                      <a:pt x="51212" y="263220"/>
                    </a:cubicBezTo>
                    <a:lnTo>
                      <a:pt x="96818" y="263220"/>
                    </a:lnTo>
                    <a:lnTo>
                      <a:pt x="110488" y="140200"/>
                    </a:lnTo>
                    <a:cubicBezTo>
                      <a:pt x="111881" y="127658"/>
                      <a:pt x="122675" y="118291"/>
                      <a:pt x="135288" y="118679"/>
                    </a:cubicBezTo>
                    <a:lnTo>
                      <a:pt x="613930" y="133407"/>
                    </a:lnTo>
                    <a:cubicBezTo>
                      <a:pt x="627001" y="133809"/>
                      <a:pt x="637390" y="144522"/>
                      <a:pt x="637390" y="157600"/>
                    </a:cubicBezTo>
                    <a:lnTo>
                      <a:pt x="637390" y="263220"/>
                    </a:lnTo>
                    <a:lnTo>
                      <a:pt x="657197" y="263220"/>
                    </a:lnTo>
                    <a:cubicBezTo>
                      <a:pt x="670706" y="263220"/>
                      <a:pt x="681600" y="274278"/>
                      <a:pt x="681399" y="287786"/>
                    </a:cubicBezTo>
                    <a:lnTo>
                      <a:pt x="673697" y="1041818"/>
                    </a:lnTo>
                    <a:close/>
                    <a:moveTo>
                      <a:pt x="891540" y="269850"/>
                    </a:moveTo>
                    <a:lnTo>
                      <a:pt x="1395804" y="100586"/>
                    </a:lnTo>
                    <a:moveTo>
                      <a:pt x="637390" y="263220"/>
                    </a:moveTo>
                    <a:lnTo>
                      <a:pt x="96818" y="263220"/>
                    </a:lnTo>
                  </a:path>
                </a:pathLst>
              </a:custGeom>
              <a:noFill/>
              <a:ln w="12102">
                <a:solidFill>
                  <a:srgbClr val="FFFFFF"/>
                </a:solidFill>
              </a:ln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31D278B4-39B7-9DF7-3F90-A8C509D30CB2}"/>
                </a:ext>
              </a:extLst>
            </p:cNvPr>
            <p:cNvGrpSpPr/>
            <p:nvPr/>
          </p:nvGrpSpPr>
          <p:grpSpPr>
            <a:xfrm>
              <a:off x="4082863" y="3241433"/>
              <a:ext cx="1202166" cy="1304728"/>
              <a:chOff x="3711388" y="2263159"/>
              <a:chExt cx="1202166" cy="1304728"/>
            </a:xfrm>
          </p:grpSpPr>
          <p:sp>
            <p:nvSpPr>
              <p:cNvPr id="21" name="Rounded Rectangle 13">
                <a:extLst>
                  <a:ext uri="{FF2B5EF4-FFF2-40B4-BE49-F238E27FC236}">
                    <a16:creationId xmlns:a16="http://schemas.microsoft.com/office/drawing/2014/main" id="{55663C60-D8A7-EEF9-D383-3CD42414B4B7}"/>
                  </a:ext>
                </a:extLst>
              </p:cNvPr>
              <p:cNvSpPr/>
              <p:nvPr/>
            </p:nvSpPr>
            <p:spPr>
              <a:xfrm>
                <a:off x="3711388" y="2263159"/>
                <a:ext cx="1202166" cy="1304728"/>
              </a:xfrm>
              <a:custGeom>
                <a:avLst/>
                <a:gdLst/>
                <a:ahLst/>
                <a:cxnLst/>
                <a:rect l="0" t="0" r="0" b="0"/>
                <a:pathLst>
                  <a:path w="1202166" h="1304728">
                    <a:moveTo>
                      <a:pt x="20170" y="1065006"/>
                    </a:moveTo>
                    <a:cubicBezTo>
                      <a:pt x="16943" y="1019824"/>
                      <a:pt x="13447" y="798754"/>
                      <a:pt x="12102" y="693867"/>
                    </a:cubicBezTo>
                    <a:lnTo>
                      <a:pt x="0" y="371138"/>
                    </a:lnTo>
                    <a:cubicBezTo>
                      <a:pt x="1344" y="361724"/>
                      <a:pt x="9681" y="344512"/>
                      <a:pt x="32272" y="350967"/>
                    </a:cubicBezTo>
                    <a:cubicBezTo>
                      <a:pt x="60511" y="359035"/>
                      <a:pt x="141194" y="411483"/>
                      <a:pt x="145228" y="492165"/>
                    </a:cubicBezTo>
                    <a:cubicBezTo>
                      <a:pt x="149262" y="572847"/>
                      <a:pt x="143067" y="614757"/>
                      <a:pt x="157330" y="657545"/>
                    </a:cubicBezTo>
                    <a:cubicBezTo>
                      <a:pt x="169432" y="693852"/>
                      <a:pt x="205740" y="832357"/>
                      <a:pt x="225910" y="899592"/>
                    </a:cubicBezTo>
                    <a:lnTo>
                      <a:pt x="274320" y="1060957"/>
                    </a:lnTo>
                    <a:cubicBezTo>
                      <a:pt x="283733" y="1089198"/>
                      <a:pt x="314661" y="1144521"/>
                      <a:pt x="367104" y="1129537"/>
                    </a:cubicBezTo>
                    <a:cubicBezTo>
                      <a:pt x="423582" y="1113401"/>
                      <a:pt x="515884" y="1088782"/>
                      <a:pt x="565648" y="1073857"/>
                    </a:cubicBezTo>
                    <a:lnTo>
                      <a:pt x="492162" y="1181999"/>
                    </a:lnTo>
                    <a:lnTo>
                      <a:pt x="480060" y="1198136"/>
                    </a:lnTo>
                    <a:lnTo>
                      <a:pt x="476025" y="1297099"/>
                    </a:lnTo>
                    <a:lnTo>
                      <a:pt x="64545" y="1284997"/>
                    </a:lnTo>
                    <a:lnTo>
                      <a:pt x="68580" y="1153756"/>
                    </a:lnTo>
                    <a:cubicBezTo>
                      <a:pt x="53788" y="1142998"/>
                      <a:pt x="23397" y="1110188"/>
                      <a:pt x="20170" y="1065006"/>
                    </a:cubicBezTo>
                    <a:close/>
                    <a:moveTo>
                      <a:pt x="794721" y="1304728"/>
                    </a:moveTo>
                    <a:lnTo>
                      <a:pt x="762448" y="1230404"/>
                    </a:lnTo>
                    <a:lnTo>
                      <a:pt x="637390" y="1133585"/>
                    </a:lnTo>
                    <a:cubicBezTo>
                      <a:pt x="625175" y="1122134"/>
                      <a:pt x="596143" y="1100795"/>
                      <a:pt x="565648" y="1073857"/>
                    </a:cubicBezTo>
                    <a:cubicBezTo>
                      <a:pt x="542430" y="1053346"/>
                      <a:pt x="518365" y="1029590"/>
                      <a:pt x="500230" y="1004479"/>
                    </a:cubicBezTo>
                    <a:cubicBezTo>
                      <a:pt x="432648" y="910904"/>
                      <a:pt x="409204" y="810136"/>
                      <a:pt x="354229" y="711791"/>
                    </a:cubicBezTo>
                    <a:cubicBezTo>
                      <a:pt x="345494" y="696165"/>
                      <a:pt x="346580" y="675894"/>
                      <a:pt x="361199" y="665562"/>
                    </a:cubicBezTo>
                    <a:cubicBezTo>
                      <a:pt x="373468" y="656890"/>
                      <a:pt x="389232" y="649477"/>
                      <a:pt x="407445" y="649477"/>
                    </a:cubicBezTo>
                    <a:cubicBezTo>
                      <a:pt x="459889" y="649477"/>
                      <a:pt x="494851" y="689834"/>
                      <a:pt x="508298" y="701934"/>
                    </a:cubicBezTo>
                    <a:lnTo>
                      <a:pt x="367104" y="326778"/>
                    </a:lnTo>
                    <a:cubicBezTo>
                      <a:pt x="359036" y="302573"/>
                      <a:pt x="344513" y="252536"/>
                      <a:pt x="399377" y="229945"/>
                    </a:cubicBezTo>
                    <a:cubicBezTo>
                      <a:pt x="454241" y="207354"/>
                      <a:pt x="478715" y="256850"/>
                      <a:pt x="488127" y="278366"/>
                    </a:cubicBezTo>
                    <a:lnTo>
                      <a:pt x="624599" y="639547"/>
                    </a:lnTo>
                    <a:cubicBezTo>
                      <a:pt x="608727" y="596074"/>
                      <a:pt x="594566" y="516776"/>
                      <a:pt x="649492" y="496179"/>
                    </a:cubicBezTo>
                    <a:cubicBezTo>
                      <a:pt x="714038" y="471974"/>
                      <a:pt x="751689" y="567448"/>
                      <a:pt x="762447" y="601066"/>
                    </a:cubicBezTo>
                    <a:cubicBezTo>
                      <a:pt x="759757" y="570138"/>
                      <a:pt x="754379" y="496179"/>
                      <a:pt x="798754" y="480043"/>
                    </a:cubicBezTo>
                    <a:cubicBezTo>
                      <a:pt x="850320" y="461291"/>
                      <a:pt x="879436" y="508281"/>
                      <a:pt x="895573" y="544588"/>
                    </a:cubicBezTo>
                    <a:cubicBezTo>
                      <a:pt x="908482" y="573634"/>
                      <a:pt x="917088" y="594343"/>
                      <a:pt x="919778" y="601066"/>
                    </a:cubicBezTo>
                    <a:cubicBezTo>
                      <a:pt x="909019" y="566104"/>
                      <a:pt x="895573" y="497793"/>
                      <a:pt x="939948" y="480043"/>
                    </a:cubicBezTo>
                    <a:cubicBezTo>
                      <a:pt x="980289" y="463906"/>
                      <a:pt x="1016596" y="476008"/>
                      <a:pt x="1032733" y="520384"/>
                    </a:cubicBezTo>
                    <a:lnTo>
                      <a:pt x="1113415" y="718068"/>
                    </a:lnTo>
                    <a:cubicBezTo>
                      <a:pt x="1132241" y="777226"/>
                      <a:pt x="1169893" y="906032"/>
                      <a:pt x="1169893" y="948000"/>
                    </a:cubicBezTo>
                    <a:lnTo>
                      <a:pt x="1169893" y="1089194"/>
                    </a:lnTo>
                    <a:lnTo>
                      <a:pt x="1202166" y="1171087"/>
                    </a:lnTo>
                    <a:close/>
                    <a:moveTo>
                      <a:pt x="831025" y="16136"/>
                    </a:moveTo>
                    <a:cubicBezTo>
                      <a:pt x="860070" y="32272"/>
                      <a:pt x="870021" y="60521"/>
                      <a:pt x="871366" y="72628"/>
                    </a:cubicBezTo>
                    <a:cubicBezTo>
                      <a:pt x="874055" y="83386"/>
                      <a:pt x="872979" y="112162"/>
                      <a:pt x="847161" y="141208"/>
                    </a:cubicBezTo>
                    <a:cubicBezTo>
                      <a:pt x="821343" y="170254"/>
                      <a:pt x="789341" y="207099"/>
                      <a:pt x="778583" y="221890"/>
                    </a:cubicBezTo>
                    <a:lnTo>
                      <a:pt x="730172" y="48409"/>
                    </a:lnTo>
                    <a:lnTo>
                      <a:pt x="750342" y="28238"/>
                    </a:lnTo>
                    <a:cubicBezTo>
                      <a:pt x="770516" y="8053"/>
                      <a:pt x="801979" y="0"/>
                      <a:pt x="831025" y="16136"/>
                    </a:cubicBezTo>
                    <a:close/>
                    <a:moveTo>
                      <a:pt x="871366" y="262232"/>
                    </a:moveTo>
                    <a:cubicBezTo>
                      <a:pt x="911707" y="286436"/>
                      <a:pt x="914396" y="316020"/>
                      <a:pt x="911707" y="326778"/>
                    </a:cubicBezTo>
                    <a:cubicBezTo>
                      <a:pt x="909018" y="337535"/>
                      <a:pt x="895727" y="366910"/>
                      <a:pt x="871366" y="403426"/>
                    </a:cubicBezTo>
                    <a:cubicBezTo>
                      <a:pt x="847163" y="439703"/>
                      <a:pt x="843130" y="459874"/>
                      <a:pt x="810857" y="476011"/>
                    </a:cubicBezTo>
                    <a:lnTo>
                      <a:pt x="778584" y="488112"/>
                    </a:lnTo>
                    <a:cubicBezTo>
                      <a:pt x="778584" y="488112"/>
                      <a:pt x="734983" y="492147"/>
                      <a:pt x="714038" y="463938"/>
                    </a:cubicBezTo>
                    <a:cubicBezTo>
                      <a:pt x="675099" y="411495"/>
                      <a:pt x="742274" y="326778"/>
                      <a:pt x="742274" y="326778"/>
                    </a:cubicBezTo>
                    <a:lnTo>
                      <a:pt x="790686" y="262232"/>
                    </a:lnTo>
                    <a:cubicBezTo>
                      <a:pt x="802788" y="250129"/>
                      <a:pt x="838974" y="242797"/>
                      <a:pt x="871366" y="262232"/>
                    </a:cubicBezTo>
                    <a:close/>
                    <a:moveTo>
                      <a:pt x="508298" y="701934"/>
                    </a:moveTo>
                    <a:lnTo>
                      <a:pt x="576878" y="859251"/>
                    </a:lnTo>
                    <a:moveTo>
                      <a:pt x="625287" y="641407"/>
                    </a:moveTo>
                    <a:lnTo>
                      <a:pt x="624599" y="639547"/>
                    </a:lnTo>
                    <a:cubicBezTo>
                      <a:pt x="624828" y="640174"/>
                      <a:pt x="625057" y="640795"/>
                      <a:pt x="625287" y="641407"/>
                    </a:cubicBezTo>
                    <a:close/>
                  </a:path>
                </a:pathLst>
              </a:custGeom>
              <a:solidFill>
                <a:srgbClr val="F99539"/>
              </a:solidFill>
              <a:ln>
                <a:noFill/>
              </a:ln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2" name="Rounded Rectangle 14">
                <a:extLst>
                  <a:ext uri="{FF2B5EF4-FFF2-40B4-BE49-F238E27FC236}">
                    <a16:creationId xmlns:a16="http://schemas.microsoft.com/office/drawing/2014/main" id="{4FFBFFA2-D5AF-5480-85A4-61BB1724E519}"/>
                  </a:ext>
                </a:extLst>
              </p:cNvPr>
              <p:cNvSpPr/>
              <p:nvPr/>
            </p:nvSpPr>
            <p:spPr>
              <a:xfrm>
                <a:off x="3711388" y="2263159"/>
                <a:ext cx="1202166" cy="1304728"/>
              </a:xfrm>
              <a:custGeom>
                <a:avLst/>
                <a:gdLst/>
                <a:ahLst/>
                <a:cxnLst/>
                <a:rect l="0" t="0" r="0" b="0"/>
                <a:pathLst>
                  <a:path w="1202166" h="1304728">
                    <a:moveTo>
                      <a:pt x="20170" y="1065006"/>
                    </a:moveTo>
                    <a:cubicBezTo>
                      <a:pt x="16943" y="1019824"/>
                      <a:pt x="13447" y="798754"/>
                      <a:pt x="12102" y="693867"/>
                    </a:cubicBezTo>
                    <a:lnTo>
                      <a:pt x="0" y="371138"/>
                    </a:lnTo>
                    <a:cubicBezTo>
                      <a:pt x="1344" y="361724"/>
                      <a:pt x="9681" y="344512"/>
                      <a:pt x="32272" y="350967"/>
                    </a:cubicBezTo>
                    <a:cubicBezTo>
                      <a:pt x="60511" y="359035"/>
                      <a:pt x="141194" y="411483"/>
                      <a:pt x="145228" y="492165"/>
                    </a:cubicBezTo>
                    <a:cubicBezTo>
                      <a:pt x="149262" y="572847"/>
                      <a:pt x="143067" y="614757"/>
                      <a:pt x="157330" y="657545"/>
                    </a:cubicBezTo>
                    <a:cubicBezTo>
                      <a:pt x="169432" y="693852"/>
                      <a:pt x="205740" y="832357"/>
                      <a:pt x="225910" y="899592"/>
                    </a:cubicBezTo>
                    <a:lnTo>
                      <a:pt x="274320" y="1060957"/>
                    </a:lnTo>
                    <a:cubicBezTo>
                      <a:pt x="283733" y="1089198"/>
                      <a:pt x="314661" y="1144521"/>
                      <a:pt x="367104" y="1129537"/>
                    </a:cubicBezTo>
                    <a:cubicBezTo>
                      <a:pt x="423582" y="1113401"/>
                      <a:pt x="515884" y="1088782"/>
                      <a:pt x="565648" y="1073857"/>
                    </a:cubicBezTo>
                    <a:lnTo>
                      <a:pt x="492162" y="1181999"/>
                    </a:lnTo>
                    <a:lnTo>
                      <a:pt x="480060" y="1198136"/>
                    </a:lnTo>
                    <a:lnTo>
                      <a:pt x="476025" y="1297099"/>
                    </a:lnTo>
                    <a:lnTo>
                      <a:pt x="64545" y="1284997"/>
                    </a:lnTo>
                    <a:lnTo>
                      <a:pt x="68580" y="1153756"/>
                    </a:lnTo>
                    <a:cubicBezTo>
                      <a:pt x="53788" y="1142998"/>
                      <a:pt x="23397" y="1110188"/>
                      <a:pt x="20170" y="1065006"/>
                    </a:cubicBezTo>
                    <a:close/>
                    <a:moveTo>
                      <a:pt x="794721" y="1304728"/>
                    </a:moveTo>
                    <a:lnTo>
                      <a:pt x="762448" y="1230404"/>
                    </a:lnTo>
                    <a:lnTo>
                      <a:pt x="637390" y="1133585"/>
                    </a:lnTo>
                    <a:cubicBezTo>
                      <a:pt x="625175" y="1122134"/>
                      <a:pt x="596143" y="1100795"/>
                      <a:pt x="565648" y="1073857"/>
                    </a:cubicBezTo>
                    <a:cubicBezTo>
                      <a:pt x="542430" y="1053346"/>
                      <a:pt x="518365" y="1029590"/>
                      <a:pt x="500230" y="1004479"/>
                    </a:cubicBezTo>
                    <a:cubicBezTo>
                      <a:pt x="432648" y="910904"/>
                      <a:pt x="409204" y="810136"/>
                      <a:pt x="354229" y="711791"/>
                    </a:cubicBezTo>
                    <a:cubicBezTo>
                      <a:pt x="345494" y="696165"/>
                      <a:pt x="346580" y="675894"/>
                      <a:pt x="361199" y="665562"/>
                    </a:cubicBezTo>
                    <a:cubicBezTo>
                      <a:pt x="373468" y="656890"/>
                      <a:pt x="389232" y="649477"/>
                      <a:pt x="407445" y="649477"/>
                    </a:cubicBezTo>
                    <a:cubicBezTo>
                      <a:pt x="459889" y="649477"/>
                      <a:pt x="494851" y="689834"/>
                      <a:pt x="508298" y="701934"/>
                    </a:cubicBezTo>
                    <a:lnTo>
                      <a:pt x="367104" y="326778"/>
                    </a:lnTo>
                    <a:cubicBezTo>
                      <a:pt x="359036" y="302573"/>
                      <a:pt x="344513" y="252536"/>
                      <a:pt x="399377" y="229945"/>
                    </a:cubicBezTo>
                    <a:cubicBezTo>
                      <a:pt x="454241" y="207354"/>
                      <a:pt x="478715" y="256850"/>
                      <a:pt x="488127" y="278366"/>
                    </a:cubicBezTo>
                    <a:lnTo>
                      <a:pt x="624599" y="639547"/>
                    </a:lnTo>
                    <a:cubicBezTo>
                      <a:pt x="608727" y="596074"/>
                      <a:pt x="594566" y="516776"/>
                      <a:pt x="649492" y="496179"/>
                    </a:cubicBezTo>
                    <a:cubicBezTo>
                      <a:pt x="714038" y="471974"/>
                      <a:pt x="751689" y="567448"/>
                      <a:pt x="762447" y="601066"/>
                    </a:cubicBezTo>
                    <a:cubicBezTo>
                      <a:pt x="759757" y="570138"/>
                      <a:pt x="754379" y="496179"/>
                      <a:pt x="798754" y="480043"/>
                    </a:cubicBezTo>
                    <a:cubicBezTo>
                      <a:pt x="850320" y="461291"/>
                      <a:pt x="879436" y="508281"/>
                      <a:pt x="895573" y="544588"/>
                    </a:cubicBezTo>
                    <a:cubicBezTo>
                      <a:pt x="908482" y="573634"/>
                      <a:pt x="917088" y="594343"/>
                      <a:pt x="919778" y="601066"/>
                    </a:cubicBezTo>
                    <a:cubicBezTo>
                      <a:pt x="909019" y="566104"/>
                      <a:pt x="895573" y="497793"/>
                      <a:pt x="939948" y="480043"/>
                    </a:cubicBezTo>
                    <a:cubicBezTo>
                      <a:pt x="980289" y="463906"/>
                      <a:pt x="1016596" y="476008"/>
                      <a:pt x="1032733" y="520384"/>
                    </a:cubicBezTo>
                    <a:lnTo>
                      <a:pt x="1113415" y="718068"/>
                    </a:lnTo>
                    <a:cubicBezTo>
                      <a:pt x="1132241" y="777226"/>
                      <a:pt x="1169893" y="906032"/>
                      <a:pt x="1169893" y="948000"/>
                    </a:cubicBezTo>
                    <a:lnTo>
                      <a:pt x="1169893" y="1089194"/>
                    </a:lnTo>
                    <a:lnTo>
                      <a:pt x="1202166" y="1171087"/>
                    </a:lnTo>
                    <a:close/>
                    <a:moveTo>
                      <a:pt x="831025" y="16136"/>
                    </a:moveTo>
                    <a:cubicBezTo>
                      <a:pt x="860070" y="32272"/>
                      <a:pt x="870021" y="60521"/>
                      <a:pt x="871366" y="72628"/>
                    </a:cubicBezTo>
                    <a:cubicBezTo>
                      <a:pt x="874055" y="83386"/>
                      <a:pt x="872979" y="112162"/>
                      <a:pt x="847161" y="141208"/>
                    </a:cubicBezTo>
                    <a:cubicBezTo>
                      <a:pt x="821343" y="170254"/>
                      <a:pt x="789341" y="207099"/>
                      <a:pt x="778583" y="221890"/>
                    </a:cubicBezTo>
                    <a:lnTo>
                      <a:pt x="730172" y="48409"/>
                    </a:lnTo>
                    <a:lnTo>
                      <a:pt x="750342" y="28238"/>
                    </a:lnTo>
                    <a:cubicBezTo>
                      <a:pt x="770516" y="8053"/>
                      <a:pt x="801979" y="0"/>
                      <a:pt x="831025" y="16136"/>
                    </a:cubicBezTo>
                    <a:close/>
                    <a:moveTo>
                      <a:pt x="871366" y="262232"/>
                    </a:moveTo>
                    <a:cubicBezTo>
                      <a:pt x="911707" y="286436"/>
                      <a:pt x="914396" y="316020"/>
                      <a:pt x="911707" y="326778"/>
                    </a:cubicBezTo>
                    <a:cubicBezTo>
                      <a:pt x="909018" y="337535"/>
                      <a:pt x="895727" y="366910"/>
                      <a:pt x="871366" y="403426"/>
                    </a:cubicBezTo>
                    <a:cubicBezTo>
                      <a:pt x="847163" y="439703"/>
                      <a:pt x="843130" y="459874"/>
                      <a:pt x="810857" y="476011"/>
                    </a:cubicBezTo>
                    <a:lnTo>
                      <a:pt x="778584" y="488112"/>
                    </a:lnTo>
                    <a:cubicBezTo>
                      <a:pt x="778584" y="488112"/>
                      <a:pt x="734983" y="492147"/>
                      <a:pt x="714038" y="463938"/>
                    </a:cubicBezTo>
                    <a:cubicBezTo>
                      <a:pt x="675099" y="411495"/>
                      <a:pt x="742274" y="326778"/>
                      <a:pt x="742274" y="326778"/>
                    </a:cubicBezTo>
                    <a:lnTo>
                      <a:pt x="790686" y="262232"/>
                    </a:lnTo>
                    <a:cubicBezTo>
                      <a:pt x="802788" y="250129"/>
                      <a:pt x="838974" y="242797"/>
                      <a:pt x="871366" y="262232"/>
                    </a:cubicBezTo>
                    <a:close/>
                    <a:moveTo>
                      <a:pt x="508298" y="701934"/>
                    </a:moveTo>
                    <a:lnTo>
                      <a:pt x="576878" y="859251"/>
                    </a:lnTo>
                    <a:moveTo>
                      <a:pt x="625287" y="641407"/>
                    </a:moveTo>
                    <a:lnTo>
                      <a:pt x="624599" y="639547"/>
                    </a:lnTo>
                    <a:cubicBezTo>
                      <a:pt x="624828" y="640174"/>
                      <a:pt x="625057" y="640795"/>
                      <a:pt x="625287" y="641407"/>
                    </a:cubicBezTo>
                    <a:close/>
                  </a:path>
                </a:pathLst>
              </a:custGeom>
              <a:noFill/>
              <a:ln w="12102">
                <a:solidFill>
                  <a:srgbClr val="FFFFFF"/>
                </a:solidFill>
              </a:ln>
            </p:spPr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54732738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FEEA7D1-81A7-AC49-9E45-B6E9D3B3AB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7230" y="169693"/>
            <a:ext cx="9144000" cy="1003112"/>
          </a:xfrm>
        </p:spPr>
        <p:txBody>
          <a:bodyPr/>
          <a:lstStyle/>
          <a:p>
            <a:r>
              <a:rPr lang="en-LU" dirty="0"/>
              <a:t>THANK YOU</a:t>
            </a:r>
            <a:r>
              <a:rPr lang="en-IE" dirty="0"/>
              <a:t> FOR YOUR ATTENTION</a:t>
            </a:r>
            <a:endParaRPr lang="en-LU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EB51BBF-29F1-CE47-81B0-088E4E2733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7230" y="1321948"/>
            <a:ext cx="9144000" cy="3723826"/>
          </a:xfrm>
        </p:spPr>
        <p:txBody>
          <a:bodyPr>
            <a:normAutofit/>
          </a:bodyPr>
          <a:lstStyle/>
          <a:p>
            <a:pPr algn="l" rtl="0" fontAlgn="base"/>
            <a:r>
              <a:rPr lang="en-IE" b="1" i="0" u="none" strike="noStrike" dirty="0">
                <a:solidFill>
                  <a:srgbClr val="000000"/>
                </a:solidFill>
                <a:effectLst/>
              </a:rPr>
              <a:t>Links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/>
            <a:r>
              <a:rPr lang="en-IE" b="0" i="0" dirty="0">
                <a:solidFill>
                  <a:srgbClr val="000000"/>
                </a:solidFill>
                <a:effectLst/>
              </a:rPr>
              <a:t>​</a:t>
            </a:r>
            <a:r>
              <a:rPr lang="en-IE" b="0" i="0" u="sng" strike="noStrike" dirty="0">
                <a:solidFill>
                  <a:srgbClr val="6699CC"/>
                </a:solidFill>
                <a:effectLst/>
                <a:hlinkClick r:id="rId2"/>
              </a:rPr>
              <a:t>https://docs.ted.europa.eu</a:t>
            </a:r>
            <a:r>
              <a:rPr lang="en-IE" b="0" i="0" dirty="0">
                <a:solidFill>
                  <a:srgbClr val="000000"/>
                </a:solidFill>
                <a:effectLst/>
              </a:rPr>
              <a:t>​ - </a:t>
            </a:r>
            <a:r>
              <a:rPr lang="en-IE" b="0" i="0" u="none" strike="noStrike" dirty="0">
                <a:solidFill>
                  <a:srgbClr val="000000"/>
                </a:solidFill>
                <a:effectLst/>
              </a:rPr>
              <a:t>Developer guide, APIs, Preview, FAQ, every SDK version…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/>
            <a:r>
              <a:rPr lang="en-IE" b="0" i="0" dirty="0">
                <a:solidFill>
                  <a:srgbClr val="000000"/>
                </a:solidFill>
                <a:effectLst/>
              </a:rPr>
              <a:t>​</a:t>
            </a:r>
            <a:r>
              <a:rPr lang="en-US" b="0" i="0" u="sng" strike="noStrike" dirty="0">
                <a:solidFill>
                  <a:srgbClr val="6699CC"/>
                </a:solidFill>
                <a:effectLst/>
                <a:hlinkClick r:id="rId3"/>
              </a:rPr>
              <a:t>https://github.com/OP-TED/</a:t>
            </a:r>
            <a:r>
              <a:rPr lang="en-IE" b="0" i="0" dirty="0">
                <a:solidFill>
                  <a:srgbClr val="000000"/>
                </a:solidFill>
                <a:effectLst/>
              </a:rPr>
              <a:t>​ - </a:t>
            </a:r>
            <a:r>
              <a:rPr lang="en-IE" b="0" i="0" u="none" strike="noStrike" dirty="0">
                <a:solidFill>
                  <a:srgbClr val="000000"/>
                </a:solidFill>
                <a:effectLst/>
              </a:rPr>
              <a:t>Components and code for developers, SDK, discussions…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/>
            <a:r>
              <a:rPr lang="en-IE" b="0" i="0" dirty="0">
                <a:solidFill>
                  <a:srgbClr val="000000"/>
                </a:solidFill>
                <a:effectLst/>
                <a:hlinkClick r:id="rId4"/>
              </a:rPr>
              <a:t>​https://op.europa.eu/en/web/ted-eforms </a:t>
            </a:r>
            <a:r>
              <a:rPr lang="en-IE" b="0" dirty="0">
                <a:solidFill>
                  <a:srgbClr val="000000"/>
                </a:solidFill>
              </a:rPr>
              <a:t>-</a:t>
            </a:r>
            <a:r>
              <a:rPr lang="en-IE" b="0" i="0" dirty="0">
                <a:solidFill>
                  <a:srgbClr val="000000"/>
                </a:solidFill>
                <a:effectLst/>
              </a:rPr>
              <a:t> OP </a:t>
            </a:r>
            <a:r>
              <a:rPr lang="en-IE" b="0" i="0" dirty="0" err="1">
                <a:solidFill>
                  <a:srgbClr val="000000"/>
                </a:solidFill>
                <a:effectLst/>
              </a:rPr>
              <a:t>eSender</a:t>
            </a:r>
            <a:r>
              <a:rPr lang="en-IE" b="0" i="0" dirty="0">
                <a:solidFill>
                  <a:srgbClr val="000000"/>
                </a:solidFill>
                <a:effectLst/>
              </a:rPr>
              <a:t> workshops</a:t>
            </a:r>
          </a:p>
          <a:p>
            <a:pPr algn="l" rtl="0" fontAlgn="base"/>
            <a:endParaRPr lang="en-IE" b="0" i="0" dirty="0">
              <a:solidFill>
                <a:srgbClr val="000000"/>
              </a:solidFill>
              <a:effectLst/>
            </a:endParaRPr>
          </a:p>
          <a:p>
            <a:pPr algn="l" rtl="0" fontAlgn="base"/>
            <a:r>
              <a:rPr lang="en-US" b="1" i="0" u="none" strike="noStrike" dirty="0">
                <a:solidFill>
                  <a:srgbClr val="000000"/>
                </a:solidFill>
                <a:effectLst/>
              </a:rPr>
              <a:t>Any questions?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/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Business TED helpdesk: </a:t>
            </a:r>
            <a:r>
              <a:rPr lang="en-IE" b="0" dirty="0">
                <a:hlinkClick r:id="rId5" tooltip="https://ted.europa.eu/en/contact"/>
              </a:rPr>
              <a:t>https://ted.europa.eu/en/contact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pPr algn="l" rtl="0" fontAlgn="base"/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Technical: </a:t>
            </a:r>
            <a:r>
              <a:rPr lang="en-US" b="0" i="0" u="sng" strike="noStrike" dirty="0">
                <a:solidFill>
                  <a:srgbClr val="6699CC"/>
                </a:solidFill>
                <a:effectLst/>
                <a:hlinkClick r:id="rId6"/>
              </a:rPr>
              <a:t>https://github.com/OP-TED/eForms-SDK/discussions/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932DE5-E98D-92DE-4A8F-E06B148E03AB}"/>
              </a:ext>
            </a:extLst>
          </p:cNvPr>
          <p:cNvSpPr txBox="1"/>
          <p:nvPr/>
        </p:nvSpPr>
        <p:spPr>
          <a:xfrm>
            <a:off x="1120126" y="5457201"/>
            <a:ext cx="7457431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 fontAlgn="base"/>
            <a:r>
              <a:rPr lang="en-US" sz="1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© European Union 2025</a:t>
            </a:r>
            <a:r>
              <a:rPr lang="en-IE" sz="1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IE" sz="1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Unless otherwise noted the reuse of this presentation is </a:t>
            </a:r>
            <a:r>
              <a:rPr lang="en-US" sz="1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authorised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under the </a:t>
            </a:r>
            <a:r>
              <a:rPr lang="en-US" sz="1400" b="0" i="0" u="sng" strike="noStrike" dirty="0">
                <a:solidFill>
                  <a:srgbClr val="6699CC"/>
                </a:solidFill>
                <a:effectLst/>
                <a:latin typeface="Calibri" panose="020F0502020204030204" pitchFamily="34" charset="0"/>
                <a:hlinkClick r:id="rId7"/>
              </a:rPr>
              <a:t>CC BY 4.0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license. For any use or reproduction of elements that are not owned by the EU, permission may need to be sought directly from the respective right holders</a:t>
            </a:r>
            <a:endParaRPr lang="en-IE" sz="1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en-IE" dirty="0"/>
          </a:p>
        </p:txBody>
      </p:sp>
      <p:pic>
        <p:nvPicPr>
          <p:cNvPr id="1026" name="Picture 2" descr="A grey and black sign with a person in a circle&#10;&#10;Description automatically generated">
            <a:extLst>
              <a:ext uri="{FF2B5EF4-FFF2-40B4-BE49-F238E27FC236}">
                <a16:creationId xmlns:a16="http://schemas.microsoft.com/office/drawing/2014/main" id="{B830B010-63D7-DAA8-6C4D-D6227CF0DC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230" y="4811137"/>
            <a:ext cx="1600200" cy="56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0771591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eForms business issues – hot spring?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sz="2400"/>
              <a:t>SDK versions and upgrades</a:t>
            </a:r>
          </a:p>
          <a:p>
            <a:r>
              <a:rPr lang="en-GB" sz="2400"/>
              <a:t>SDK 1.13.2 patch</a:t>
            </a:r>
          </a:p>
          <a:p>
            <a:r>
              <a:rPr lang="en-GB" sz="2400"/>
              <a:t>SDK 1.14 scope</a:t>
            </a:r>
          </a:p>
          <a:p>
            <a:r>
              <a:rPr lang="en-GB" sz="2400"/>
              <a:t>3</a:t>
            </a:r>
            <a:r>
              <a:rPr lang="en-GB" sz="2400" baseline="30000"/>
              <a:t>rd</a:t>
            </a:r>
            <a:r>
              <a:rPr lang="en-GB" sz="2400"/>
              <a:t> eForms amendment and beyond</a:t>
            </a:r>
          </a:p>
          <a:p>
            <a:r>
              <a:rPr lang="en-GB" sz="2400"/>
              <a:t>eSender housekeeping</a:t>
            </a:r>
          </a:p>
          <a:p>
            <a:r>
              <a:rPr lang="en-GB" sz="2400"/>
              <a:t>What’s next</a:t>
            </a:r>
          </a:p>
          <a:p>
            <a:pPr marL="0" indent="0">
              <a:buNone/>
            </a:pPr>
            <a:endParaRPr lang="en-GB" sz="2400"/>
          </a:p>
          <a:p>
            <a:endParaRPr lang="en-GB"/>
          </a:p>
          <a:p>
            <a:endParaRPr lang="en-LU"/>
          </a:p>
          <a:p>
            <a:endParaRPr lang="en-L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E0014E-A5D7-20A9-ABEC-F8A5F196E523}"/>
              </a:ext>
            </a:extLst>
          </p:cNvPr>
          <p:cNvSpPr txBox="1"/>
          <p:nvPr/>
        </p:nvSpPr>
        <p:spPr>
          <a:xfrm rot="16200000">
            <a:off x="10066915" y="2942384"/>
            <a:ext cx="374234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>
                <a:solidFill>
                  <a:srgbClr val="2A3F5F"/>
                </a:solidFill>
                <a:effectLst/>
              </a:rPr>
              <a:t>Surface air temperature ● 24 Jun 2025</a:t>
            </a:r>
            <a:br>
              <a:rPr lang="en-US" sz="900" b="0">
                <a:solidFill>
                  <a:srgbClr val="2A3F5F"/>
                </a:solidFill>
                <a:effectLst/>
              </a:rPr>
            </a:br>
            <a:r>
              <a:rPr lang="en-US" sz="900" b="0">
                <a:solidFill>
                  <a:srgbClr val="2A3F5F"/>
                </a:solidFill>
                <a:effectLst/>
              </a:rPr>
              <a:t>Daily average ● Data ERA5</a:t>
            </a:r>
            <a:br>
              <a:rPr lang="en-US" sz="900" b="0">
                <a:solidFill>
                  <a:srgbClr val="2A3F5F"/>
                </a:solidFill>
                <a:effectLst/>
              </a:rPr>
            </a:br>
            <a:r>
              <a:rPr lang="en-US" sz="900" b="0">
                <a:solidFill>
                  <a:srgbClr val="2A3F5F"/>
                </a:solidFill>
                <a:effectLst/>
              </a:rPr>
              <a:t>Credit: C3S/ECMWF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CAE9D2-13D6-8923-7539-FCCC437835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5744" y="1021696"/>
            <a:ext cx="4588303" cy="5132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47357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0644" y="319558"/>
            <a:ext cx="4828033" cy="746618"/>
          </a:xfrm>
        </p:spPr>
        <p:txBody>
          <a:bodyPr>
            <a:normAutofit/>
          </a:bodyPr>
          <a:lstStyle/>
          <a:p>
            <a:r>
              <a:rPr lang="fr-BE"/>
              <a:t>SDK versions and upgrades</a:t>
            </a:r>
            <a:endParaRPr lang="en-LU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1D630B8-A6ED-069C-1E51-3E89B386CCAC}"/>
              </a:ext>
            </a:extLst>
          </p:cNvPr>
          <p:cNvGrpSpPr/>
          <p:nvPr/>
        </p:nvGrpSpPr>
        <p:grpSpPr>
          <a:xfrm>
            <a:off x="669354" y="850583"/>
            <a:ext cx="1660324" cy="4970680"/>
            <a:chOff x="347071" y="1214750"/>
            <a:chExt cx="1041214" cy="3947938"/>
          </a:xfrm>
        </p:grpSpPr>
        <p:sp>
          <p:nvSpPr>
            <p:cNvPr id="4" name="Rounded Rectangle 1">
              <a:extLst>
                <a:ext uri="{FF2B5EF4-FFF2-40B4-BE49-F238E27FC236}">
                  <a16:creationId xmlns:a16="http://schemas.microsoft.com/office/drawing/2014/main" id="{B3471D49-10BC-37CE-AF2D-2E936B39135D}"/>
                </a:ext>
              </a:extLst>
            </p:cNvPr>
            <p:cNvSpPr/>
            <p:nvPr/>
          </p:nvSpPr>
          <p:spPr>
            <a:xfrm>
              <a:off x="347071" y="1214750"/>
              <a:ext cx="1041214" cy="3947938"/>
            </a:xfrm>
            <a:custGeom>
              <a:avLst/>
              <a:gdLst/>
              <a:ahLst/>
              <a:cxnLst/>
              <a:rect l="0" t="0" r="0" b="0"/>
              <a:pathLst>
                <a:path w="1041214" h="3947938">
                  <a:moveTo>
                    <a:pt x="303687" y="303687"/>
                  </a:moveTo>
                  <a:lnTo>
                    <a:pt x="303687" y="3000722"/>
                  </a:lnTo>
                  <a:lnTo>
                    <a:pt x="216919" y="3000722"/>
                  </a:lnTo>
                  <a:lnTo>
                    <a:pt x="216919" y="303687"/>
                  </a:lnTo>
                  <a:close/>
                  <a:moveTo>
                    <a:pt x="824294" y="303687"/>
                  </a:moveTo>
                  <a:lnTo>
                    <a:pt x="824294" y="3000722"/>
                  </a:lnTo>
                  <a:lnTo>
                    <a:pt x="737527" y="3000722"/>
                  </a:lnTo>
                  <a:lnTo>
                    <a:pt x="737527" y="303687"/>
                  </a:lnTo>
                  <a:close/>
                  <a:moveTo>
                    <a:pt x="737527" y="303687"/>
                  </a:moveTo>
                  <a:cubicBezTo>
                    <a:pt x="737527" y="183886"/>
                    <a:pt x="640408" y="86767"/>
                    <a:pt x="520607" y="86767"/>
                  </a:cubicBezTo>
                  <a:cubicBezTo>
                    <a:pt x="400806" y="86767"/>
                    <a:pt x="303687" y="183886"/>
                    <a:pt x="303687" y="303687"/>
                  </a:cubicBezTo>
                  <a:lnTo>
                    <a:pt x="216919" y="303687"/>
                  </a:lnTo>
                  <a:cubicBezTo>
                    <a:pt x="216919" y="135965"/>
                    <a:pt x="352884" y="0"/>
                    <a:pt x="520607" y="0"/>
                  </a:cubicBezTo>
                  <a:cubicBezTo>
                    <a:pt x="688329" y="0"/>
                    <a:pt x="824294" y="135965"/>
                    <a:pt x="824294" y="303687"/>
                  </a:cubicBezTo>
                  <a:close/>
                  <a:moveTo>
                    <a:pt x="216919" y="3004429"/>
                  </a:moveTo>
                  <a:lnTo>
                    <a:pt x="216919" y="3000722"/>
                  </a:lnTo>
                  <a:lnTo>
                    <a:pt x="303687" y="3000722"/>
                  </a:lnTo>
                  <a:lnTo>
                    <a:pt x="303687" y="3051531"/>
                  </a:lnTo>
                  <a:cubicBezTo>
                    <a:pt x="174012" y="3126544"/>
                    <a:pt x="86767" y="3266749"/>
                    <a:pt x="86767" y="3427331"/>
                  </a:cubicBezTo>
                  <a:cubicBezTo>
                    <a:pt x="86767" y="3666934"/>
                    <a:pt x="281004" y="3861170"/>
                    <a:pt x="520607" y="3861170"/>
                  </a:cubicBezTo>
                  <a:cubicBezTo>
                    <a:pt x="760210" y="3861170"/>
                    <a:pt x="954446" y="3666934"/>
                    <a:pt x="954446" y="3427331"/>
                  </a:cubicBezTo>
                  <a:cubicBezTo>
                    <a:pt x="954446" y="3266749"/>
                    <a:pt x="867201" y="3126544"/>
                    <a:pt x="737527" y="3051531"/>
                  </a:cubicBezTo>
                  <a:lnTo>
                    <a:pt x="737527" y="3000722"/>
                  </a:lnTo>
                  <a:lnTo>
                    <a:pt x="824294" y="3000722"/>
                  </a:lnTo>
                  <a:lnTo>
                    <a:pt x="824294" y="3004429"/>
                  </a:lnTo>
                  <a:cubicBezTo>
                    <a:pt x="955667" y="3098934"/>
                    <a:pt x="1041214" y="3253142"/>
                    <a:pt x="1041214" y="3427331"/>
                  </a:cubicBezTo>
                  <a:cubicBezTo>
                    <a:pt x="1041214" y="3714854"/>
                    <a:pt x="808130" y="3947938"/>
                    <a:pt x="520607" y="3947938"/>
                  </a:cubicBezTo>
                  <a:cubicBezTo>
                    <a:pt x="233083" y="3947938"/>
                    <a:pt x="0" y="3714854"/>
                    <a:pt x="0" y="3427331"/>
                  </a:cubicBezTo>
                  <a:cubicBezTo>
                    <a:pt x="0" y="3253142"/>
                    <a:pt x="85547" y="3098934"/>
                    <a:pt x="216919" y="3004429"/>
                  </a:cubicBezTo>
                  <a:close/>
                </a:path>
              </a:pathLst>
            </a:custGeom>
            <a:solidFill>
              <a:srgbClr val="A3A3A3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" name="Rounded Rectangle 2">
              <a:extLst>
                <a:ext uri="{FF2B5EF4-FFF2-40B4-BE49-F238E27FC236}">
                  <a16:creationId xmlns:a16="http://schemas.microsoft.com/office/drawing/2014/main" id="{969B446C-8A3F-2F01-2885-825F01BB5E91}"/>
                </a:ext>
              </a:extLst>
            </p:cNvPr>
            <p:cNvSpPr/>
            <p:nvPr/>
          </p:nvSpPr>
          <p:spPr>
            <a:xfrm>
              <a:off x="347071" y="1214750"/>
              <a:ext cx="1041214" cy="3947938"/>
            </a:xfrm>
            <a:custGeom>
              <a:avLst/>
              <a:gdLst/>
              <a:ahLst/>
              <a:cxnLst/>
              <a:rect l="0" t="0" r="0" b="0"/>
              <a:pathLst>
                <a:path w="1041214" h="3947938">
                  <a:moveTo>
                    <a:pt x="216919" y="303687"/>
                  </a:moveTo>
                  <a:lnTo>
                    <a:pt x="216919" y="3000722"/>
                  </a:lnTo>
                  <a:moveTo>
                    <a:pt x="824294" y="303687"/>
                  </a:moveTo>
                  <a:lnTo>
                    <a:pt x="824294" y="3000722"/>
                  </a:lnTo>
                  <a:moveTo>
                    <a:pt x="216919" y="303687"/>
                  </a:moveTo>
                  <a:cubicBezTo>
                    <a:pt x="216919" y="135965"/>
                    <a:pt x="352884" y="0"/>
                    <a:pt x="520607" y="0"/>
                  </a:cubicBezTo>
                  <a:cubicBezTo>
                    <a:pt x="688329" y="0"/>
                    <a:pt x="824294" y="135965"/>
                    <a:pt x="824294" y="303687"/>
                  </a:cubicBezTo>
                  <a:moveTo>
                    <a:pt x="824294" y="3000722"/>
                  </a:moveTo>
                  <a:lnTo>
                    <a:pt x="824294" y="3004429"/>
                  </a:lnTo>
                  <a:cubicBezTo>
                    <a:pt x="955667" y="3098934"/>
                    <a:pt x="1041214" y="3253142"/>
                    <a:pt x="1041214" y="3427331"/>
                  </a:cubicBezTo>
                  <a:cubicBezTo>
                    <a:pt x="1041214" y="3714854"/>
                    <a:pt x="808130" y="3947938"/>
                    <a:pt x="520607" y="3947938"/>
                  </a:cubicBezTo>
                  <a:cubicBezTo>
                    <a:pt x="233083" y="3947938"/>
                    <a:pt x="0" y="3714854"/>
                    <a:pt x="0" y="3427331"/>
                  </a:cubicBezTo>
                  <a:cubicBezTo>
                    <a:pt x="0" y="3253142"/>
                    <a:pt x="85547" y="3098934"/>
                    <a:pt x="216919" y="3004429"/>
                  </a:cubicBezTo>
                  <a:lnTo>
                    <a:pt x="216919" y="3000722"/>
                  </a:lnTo>
                </a:path>
              </a:pathLst>
            </a:custGeom>
            <a:noFill/>
            <a:ln w="10845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AB8F8BDB-F18A-C0C3-954A-C4BC0DA61550}"/>
              </a:ext>
            </a:extLst>
          </p:cNvPr>
          <p:cNvGrpSpPr/>
          <p:nvPr/>
        </p:nvGrpSpPr>
        <p:grpSpPr>
          <a:xfrm>
            <a:off x="1153616" y="959829"/>
            <a:ext cx="691801" cy="928589"/>
            <a:chOff x="650759" y="1301518"/>
            <a:chExt cx="433839" cy="737527"/>
          </a:xfrm>
        </p:grpSpPr>
        <p:sp>
          <p:nvSpPr>
            <p:cNvPr id="8" name="Rounded Rectangle 4">
              <a:extLst>
                <a:ext uri="{FF2B5EF4-FFF2-40B4-BE49-F238E27FC236}">
                  <a16:creationId xmlns:a16="http://schemas.microsoft.com/office/drawing/2014/main" id="{7E23A08B-D20E-1051-411B-6ACE1C42E356}"/>
                </a:ext>
              </a:extLst>
            </p:cNvPr>
            <p:cNvSpPr/>
            <p:nvPr/>
          </p:nvSpPr>
          <p:spPr>
            <a:xfrm>
              <a:off x="650759" y="1301518"/>
              <a:ext cx="433839" cy="737527"/>
            </a:xfrm>
            <a:custGeom>
              <a:avLst/>
              <a:gdLst/>
              <a:ahLst/>
              <a:cxnLst/>
              <a:rect l="0" t="0" r="0" b="0"/>
              <a:pathLst>
                <a:path w="433839" h="737527">
                  <a:moveTo>
                    <a:pt x="0" y="216919"/>
                  </a:moveTo>
                  <a:lnTo>
                    <a:pt x="433839" y="216919"/>
                  </a:lnTo>
                  <a:lnTo>
                    <a:pt x="433839" y="737527"/>
                  </a:lnTo>
                  <a:lnTo>
                    <a:pt x="0" y="737527"/>
                  </a:lnTo>
                  <a:close/>
                  <a:moveTo>
                    <a:pt x="0" y="216919"/>
                  </a:moveTo>
                  <a:cubicBezTo>
                    <a:pt x="0" y="97118"/>
                    <a:pt x="97118" y="0"/>
                    <a:pt x="216919" y="0"/>
                  </a:cubicBezTo>
                  <a:cubicBezTo>
                    <a:pt x="336720" y="0"/>
                    <a:pt x="433839" y="97118"/>
                    <a:pt x="433839" y="216919"/>
                  </a:cubicBezTo>
                  <a:close/>
                </a:path>
              </a:pathLst>
            </a:custGeom>
            <a:solidFill>
              <a:srgbClr val="3CC583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ounded Rectangle 5">
              <a:extLst>
                <a:ext uri="{FF2B5EF4-FFF2-40B4-BE49-F238E27FC236}">
                  <a16:creationId xmlns:a16="http://schemas.microsoft.com/office/drawing/2014/main" id="{EF2A4715-A2F0-AA88-CDD8-F1A9FA89AE2B}"/>
                </a:ext>
              </a:extLst>
            </p:cNvPr>
            <p:cNvSpPr/>
            <p:nvPr/>
          </p:nvSpPr>
          <p:spPr>
            <a:xfrm>
              <a:off x="650759" y="1301518"/>
              <a:ext cx="433839" cy="737527"/>
            </a:xfrm>
            <a:custGeom>
              <a:avLst/>
              <a:gdLst/>
              <a:ahLst/>
              <a:cxnLst/>
              <a:rect l="0" t="0" r="0" b="0"/>
              <a:pathLst>
                <a:path w="433839" h="737527">
                  <a:moveTo>
                    <a:pt x="433839" y="216919"/>
                  </a:moveTo>
                  <a:lnTo>
                    <a:pt x="433839" y="737527"/>
                  </a:lnTo>
                  <a:lnTo>
                    <a:pt x="0" y="737527"/>
                  </a:lnTo>
                  <a:lnTo>
                    <a:pt x="0" y="216919"/>
                  </a:lnTo>
                  <a:moveTo>
                    <a:pt x="0" y="216919"/>
                  </a:moveTo>
                  <a:cubicBezTo>
                    <a:pt x="0" y="97118"/>
                    <a:pt x="97118" y="0"/>
                    <a:pt x="216919" y="0"/>
                  </a:cubicBezTo>
                  <a:cubicBezTo>
                    <a:pt x="336720" y="0"/>
                    <a:pt x="433839" y="97118"/>
                    <a:pt x="433839" y="216919"/>
                  </a:cubicBezTo>
                </a:path>
              </a:pathLst>
            </a:custGeom>
            <a:noFill/>
            <a:ln w="10845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A2E3E83D-3FD9-E86D-995A-ABAD3A45961E}"/>
              </a:ext>
            </a:extLst>
          </p:cNvPr>
          <p:cNvGrpSpPr/>
          <p:nvPr/>
        </p:nvGrpSpPr>
        <p:grpSpPr>
          <a:xfrm>
            <a:off x="1153616" y="1888418"/>
            <a:ext cx="691801" cy="873966"/>
            <a:chOff x="650759" y="2039045"/>
            <a:chExt cx="433839" cy="694143"/>
          </a:xfrm>
        </p:grpSpPr>
        <p:sp>
          <p:nvSpPr>
            <p:cNvPr id="11" name="Rounded Rectangle 7">
              <a:extLst>
                <a:ext uri="{FF2B5EF4-FFF2-40B4-BE49-F238E27FC236}">
                  <a16:creationId xmlns:a16="http://schemas.microsoft.com/office/drawing/2014/main" id="{DC659DEF-861A-E171-C920-CB18A11AA19E}"/>
                </a:ext>
              </a:extLst>
            </p:cNvPr>
            <p:cNvSpPr/>
            <p:nvPr/>
          </p:nvSpPr>
          <p:spPr>
            <a:xfrm>
              <a:off x="650759" y="2039045"/>
              <a:ext cx="433839" cy="694143"/>
            </a:xfrm>
            <a:custGeom>
              <a:avLst/>
              <a:gdLst/>
              <a:ahLst/>
              <a:cxnLst/>
              <a:rect l="0" t="0" r="0" b="0"/>
              <a:pathLst>
                <a:path w="433839" h="694143">
                  <a:moveTo>
                    <a:pt x="0" y="0"/>
                  </a:moveTo>
                  <a:lnTo>
                    <a:pt x="433839" y="0"/>
                  </a:lnTo>
                  <a:lnTo>
                    <a:pt x="433839" y="694143"/>
                  </a:lnTo>
                  <a:lnTo>
                    <a:pt x="0" y="694143"/>
                  </a:lnTo>
                  <a:close/>
                </a:path>
              </a:pathLst>
            </a:custGeom>
            <a:solidFill>
              <a:srgbClr val="92BD39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ounded Rectangle 8">
              <a:extLst>
                <a:ext uri="{FF2B5EF4-FFF2-40B4-BE49-F238E27FC236}">
                  <a16:creationId xmlns:a16="http://schemas.microsoft.com/office/drawing/2014/main" id="{B0AAE4DA-3ABD-F394-CC78-CE41D803D63E}"/>
                </a:ext>
              </a:extLst>
            </p:cNvPr>
            <p:cNvSpPr/>
            <p:nvPr/>
          </p:nvSpPr>
          <p:spPr>
            <a:xfrm>
              <a:off x="650759" y="2039045"/>
              <a:ext cx="433839" cy="694143"/>
            </a:xfrm>
            <a:custGeom>
              <a:avLst/>
              <a:gdLst/>
              <a:ahLst/>
              <a:cxnLst/>
              <a:rect l="0" t="0" r="0" b="0"/>
              <a:pathLst>
                <a:path w="433839" h="694143">
                  <a:moveTo>
                    <a:pt x="0" y="0"/>
                  </a:moveTo>
                  <a:lnTo>
                    <a:pt x="433839" y="0"/>
                  </a:lnTo>
                  <a:lnTo>
                    <a:pt x="433839" y="694143"/>
                  </a:lnTo>
                  <a:lnTo>
                    <a:pt x="0" y="694143"/>
                  </a:lnTo>
                  <a:close/>
                </a:path>
              </a:pathLst>
            </a:custGeom>
            <a:noFill/>
            <a:ln w="10845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9FFC29E-CFA5-5D9E-5790-53F8C77E4A89}"/>
              </a:ext>
            </a:extLst>
          </p:cNvPr>
          <p:cNvGrpSpPr/>
          <p:nvPr/>
        </p:nvGrpSpPr>
        <p:grpSpPr>
          <a:xfrm>
            <a:off x="1153616" y="2762384"/>
            <a:ext cx="691801" cy="873966"/>
            <a:chOff x="650759" y="2733188"/>
            <a:chExt cx="433839" cy="694143"/>
          </a:xfrm>
        </p:grpSpPr>
        <p:sp>
          <p:nvSpPr>
            <p:cNvPr id="16" name="Rounded Rectangle 10">
              <a:extLst>
                <a:ext uri="{FF2B5EF4-FFF2-40B4-BE49-F238E27FC236}">
                  <a16:creationId xmlns:a16="http://schemas.microsoft.com/office/drawing/2014/main" id="{CDAB105D-5BF4-279A-3407-95D566137730}"/>
                </a:ext>
              </a:extLst>
            </p:cNvPr>
            <p:cNvSpPr/>
            <p:nvPr/>
          </p:nvSpPr>
          <p:spPr>
            <a:xfrm>
              <a:off x="650759" y="2733188"/>
              <a:ext cx="433839" cy="694143"/>
            </a:xfrm>
            <a:custGeom>
              <a:avLst/>
              <a:gdLst/>
              <a:ahLst/>
              <a:cxnLst/>
              <a:rect l="0" t="0" r="0" b="0"/>
              <a:pathLst>
                <a:path w="433839" h="694143">
                  <a:moveTo>
                    <a:pt x="0" y="0"/>
                  </a:moveTo>
                  <a:lnTo>
                    <a:pt x="433839" y="0"/>
                  </a:lnTo>
                  <a:lnTo>
                    <a:pt x="433839" y="694143"/>
                  </a:lnTo>
                  <a:lnTo>
                    <a:pt x="0" y="694143"/>
                  </a:lnTo>
                  <a:close/>
                </a:path>
              </a:pathLst>
            </a:custGeom>
            <a:solidFill>
              <a:srgbClr val="E0CB15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ounded Rectangle 11">
              <a:extLst>
                <a:ext uri="{FF2B5EF4-FFF2-40B4-BE49-F238E27FC236}">
                  <a16:creationId xmlns:a16="http://schemas.microsoft.com/office/drawing/2014/main" id="{CEE4B3C3-B06A-16B2-CFBE-7B676254C6D6}"/>
                </a:ext>
              </a:extLst>
            </p:cNvPr>
            <p:cNvSpPr/>
            <p:nvPr/>
          </p:nvSpPr>
          <p:spPr>
            <a:xfrm>
              <a:off x="650759" y="2733188"/>
              <a:ext cx="433839" cy="694143"/>
            </a:xfrm>
            <a:custGeom>
              <a:avLst/>
              <a:gdLst/>
              <a:ahLst/>
              <a:cxnLst/>
              <a:rect l="0" t="0" r="0" b="0"/>
              <a:pathLst>
                <a:path w="433839" h="694143">
                  <a:moveTo>
                    <a:pt x="0" y="0"/>
                  </a:moveTo>
                  <a:lnTo>
                    <a:pt x="433839" y="0"/>
                  </a:lnTo>
                  <a:lnTo>
                    <a:pt x="433839" y="694143"/>
                  </a:lnTo>
                  <a:lnTo>
                    <a:pt x="0" y="694143"/>
                  </a:lnTo>
                  <a:close/>
                </a:path>
              </a:pathLst>
            </a:custGeom>
            <a:noFill/>
            <a:ln w="10845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1359C42-1A7A-4419-9610-F6CA75BF6371}"/>
              </a:ext>
            </a:extLst>
          </p:cNvPr>
          <p:cNvGrpSpPr/>
          <p:nvPr/>
        </p:nvGrpSpPr>
        <p:grpSpPr>
          <a:xfrm>
            <a:off x="1153616" y="3636349"/>
            <a:ext cx="691801" cy="873966"/>
            <a:chOff x="650759" y="3427331"/>
            <a:chExt cx="433839" cy="694143"/>
          </a:xfrm>
        </p:grpSpPr>
        <p:sp>
          <p:nvSpPr>
            <p:cNvPr id="19" name="Rounded Rectangle 13">
              <a:extLst>
                <a:ext uri="{FF2B5EF4-FFF2-40B4-BE49-F238E27FC236}">
                  <a16:creationId xmlns:a16="http://schemas.microsoft.com/office/drawing/2014/main" id="{332981C7-00C7-3E0D-FB01-69BE920DD705}"/>
                </a:ext>
              </a:extLst>
            </p:cNvPr>
            <p:cNvSpPr/>
            <p:nvPr/>
          </p:nvSpPr>
          <p:spPr>
            <a:xfrm>
              <a:off x="650759" y="3427331"/>
              <a:ext cx="433839" cy="694143"/>
            </a:xfrm>
            <a:custGeom>
              <a:avLst/>
              <a:gdLst/>
              <a:ahLst/>
              <a:cxnLst/>
              <a:rect l="0" t="0" r="0" b="0"/>
              <a:pathLst>
                <a:path w="433839" h="694143">
                  <a:moveTo>
                    <a:pt x="0" y="0"/>
                  </a:moveTo>
                  <a:lnTo>
                    <a:pt x="433839" y="0"/>
                  </a:lnTo>
                  <a:lnTo>
                    <a:pt x="433839" y="694143"/>
                  </a:lnTo>
                  <a:lnTo>
                    <a:pt x="0" y="694143"/>
                  </a:lnTo>
                  <a:close/>
                </a:path>
              </a:pathLst>
            </a:custGeom>
            <a:solidFill>
              <a:srgbClr val="DE8431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ounded Rectangle 14">
              <a:extLst>
                <a:ext uri="{FF2B5EF4-FFF2-40B4-BE49-F238E27FC236}">
                  <a16:creationId xmlns:a16="http://schemas.microsoft.com/office/drawing/2014/main" id="{3A8CA743-8E5D-CF58-E761-7C858BA4647B}"/>
                </a:ext>
              </a:extLst>
            </p:cNvPr>
            <p:cNvSpPr/>
            <p:nvPr/>
          </p:nvSpPr>
          <p:spPr>
            <a:xfrm>
              <a:off x="650759" y="3427331"/>
              <a:ext cx="433839" cy="694143"/>
            </a:xfrm>
            <a:custGeom>
              <a:avLst/>
              <a:gdLst/>
              <a:ahLst/>
              <a:cxnLst/>
              <a:rect l="0" t="0" r="0" b="0"/>
              <a:pathLst>
                <a:path w="433839" h="694143">
                  <a:moveTo>
                    <a:pt x="0" y="0"/>
                  </a:moveTo>
                  <a:lnTo>
                    <a:pt x="433839" y="0"/>
                  </a:lnTo>
                  <a:lnTo>
                    <a:pt x="433839" y="694143"/>
                  </a:lnTo>
                  <a:lnTo>
                    <a:pt x="0" y="694143"/>
                  </a:lnTo>
                  <a:close/>
                </a:path>
              </a:pathLst>
            </a:custGeom>
            <a:noFill/>
            <a:ln w="10845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814E246-FD50-F2D8-97B1-6A02874DD6D3}"/>
              </a:ext>
            </a:extLst>
          </p:cNvPr>
          <p:cNvGrpSpPr/>
          <p:nvPr/>
        </p:nvGrpSpPr>
        <p:grpSpPr>
          <a:xfrm>
            <a:off x="807715" y="4510315"/>
            <a:ext cx="1383603" cy="1201702"/>
            <a:chOff x="433839" y="4121474"/>
            <a:chExt cx="867678" cy="954446"/>
          </a:xfrm>
        </p:grpSpPr>
        <p:sp>
          <p:nvSpPr>
            <p:cNvPr id="22" name="Rounded Rectangle 16">
              <a:extLst>
                <a:ext uri="{FF2B5EF4-FFF2-40B4-BE49-F238E27FC236}">
                  <a16:creationId xmlns:a16="http://schemas.microsoft.com/office/drawing/2014/main" id="{1F39B40C-5AFE-368B-F44D-2B0DB987F9DA}"/>
                </a:ext>
              </a:extLst>
            </p:cNvPr>
            <p:cNvSpPr/>
            <p:nvPr/>
          </p:nvSpPr>
          <p:spPr>
            <a:xfrm>
              <a:off x="433839" y="4121474"/>
              <a:ext cx="867678" cy="954446"/>
            </a:xfrm>
            <a:custGeom>
              <a:avLst/>
              <a:gdLst/>
              <a:ahLst/>
              <a:cxnLst/>
              <a:rect l="0" t="0" r="0" b="0"/>
              <a:pathLst>
                <a:path w="867678" h="954446">
                  <a:moveTo>
                    <a:pt x="0" y="520607"/>
                  </a:moveTo>
                  <a:cubicBezTo>
                    <a:pt x="0" y="360025"/>
                    <a:pt x="87245" y="219820"/>
                    <a:pt x="216919" y="144807"/>
                  </a:cubicBezTo>
                  <a:lnTo>
                    <a:pt x="216919" y="86767"/>
                  </a:lnTo>
                  <a:lnTo>
                    <a:pt x="650759" y="86767"/>
                  </a:lnTo>
                  <a:lnTo>
                    <a:pt x="650759" y="144807"/>
                  </a:lnTo>
                  <a:cubicBezTo>
                    <a:pt x="780433" y="219820"/>
                    <a:pt x="867678" y="360025"/>
                    <a:pt x="867678" y="520607"/>
                  </a:cubicBezTo>
                  <a:cubicBezTo>
                    <a:pt x="867678" y="760210"/>
                    <a:pt x="673442" y="954446"/>
                    <a:pt x="433839" y="954446"/>
                  </a:cubicBezTo>
                  <a:cubicBezTo>
                    <a:pt x="194236" y="954446"/>
                    <a:pt x="0" y="760210"/>
                    <a:pt x="0" y="520607"/>
                  </a:cubicBezTo>
                  <a:close/>
                  <a:moveTo>
                    <a:pt x="216919" y="0"/>
                  </a:moveTo>
                  <a:lnTo>
                    <a:pt x="650759" y="0"/>
                  </a:lnTo>
                  <a:lnTo>
                    <a:pt x="650759" y="86767"/>
                  </a:lnTo>
                  <a:lnTo>
                    <a:pt x="216919" y="86767"/>
                  </a:lnTo>
                  <a:close/>
                </a:path>
              </a:pathLst>
            </a:custGeom>
            <a:solidFill>
              <a:srgbClr val="E55753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3" name="Rounded Rectangle 17">
              <a:extLst>
                <a:ext uri="{FF2B5EF4-FFF2-40B4-BE49-F238E27FC236}">
                  <a16:creationId xmlns:a16="http://schemas.microsoft.com/office/drawing/2014/main" id="{11F72645-18B7-843A-5A9F-59A004405F6E}"/>
                </a:ext>
              </a:extLst>
            </p:cNvPr>
            <p:cNvSpPr/>
            <p:nvPr/>
          </p:nvSpPr>
          <p:spPr>
            <a:xfrm>
              <a:off x="433839" y="4121474"/>
              <a:ext cx="867678" cy="954446"/>
            </a:xfrm>
            <a:custGeom>
              <a:avLst/>
              <a:gdLst/>
              <a:ahLst/>
              <a:cxnLst/>
              <a:rect l="0" t="0" r="0" b="0"/>
              <a:pathLst>
                <a:path w="867678" h="954446">
                  <a:moveTo>
                    <a:pt x="650759" y="86767"/>
                  </a:moveTo>
                  <a:lnTo>
                    <a:pt x="650759" y="144807"/>
                  </a:lnTo>
                  <a:cubicBezTo>
                    <a:pt x="780433" y="219820"/>
                    <a:pt x="867678" y="360025"/>
                    <a:pt x="867678" y="520607"/>
                  </a:cubicBezTo>
                  <a:cubicBezTo>
                    <a:pt x="867678" y="760210"/>
                    <a:pt x="673442" y="954446"/>
                    <a:pt x="433839" y="954446"/>
                  </a:cubicBezTo>
                  <a:cubicBezTo>
                    <a:pt x="194236" y="954446"/>
                    <a:pt x="0" y="760210"/>
                    <a:pt x="0" y="520607"/>
                  </a:cubicBezTo>
                  <a:cubicBezTo>
                    <a:pt x="0" y="360025"/>
                    <a:pt x="87245" y="219820"/>
                    <a:pt x="216919" y="144807"/>
                  </a:cubicBezTo>
                  <a:lnTo>
                    <a:pt x="216919" y="86767"/>
                  </a:lnTo>
                  <a:moveTo>
                    <a:pt x="216919" y="86767"/>
                  </a:moveTo>
                  <a:lnTo>
                    <a:pt x="216919" y="0"/>
                  </a:lnTo>
                  <a:lnTo>
                    <a:pt x="650759" y="0"/>
                  </a:lnTo>
                  <a:lnTo>
                    <a:pt x="650759" y="86767"/>
                  </a:lnTo>
                </a:path>
              </a:pathLst>
            </a:custGeom>
            <a:noFill/>
            <a:ln w="10845">
              <a:solidFill>
                <a:srgbClr val="FFFFFF"/>
              </a:solidFill>
            </a:ln>
          </p:spPr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4FFE567E-47B4-E6B9-5F1E-666184FF580D}"/>
              </a:ext>
            </a:extLst>
          </p:cNvPr>
          <p:cNvSpPr txBox="1"/>
          <p:nvPr/>
        </p:nvSpPr>
        <p:spPr>
          <a:xfrm>
            <a:off x="2491100" y="1547026"/>
            <a:ext cx="4293748" cy="2769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fr-BE">
                <a:solidFill>
                  <a:srgbClr val="374840"/>
                </a:solidFill>
                <a:latin typeface="Roboto"/>
              </a:rPr>
              <a:t>target: RC1 by late September</a:t>
            </a:r>
            <a:endParaRPr b="0">
              <a:solidFill>
                <a:srgbClr val="374840"/>
              </a:solidFill>
              <a:latin typeface="Roboto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20B8F18-DA22-3412-DD10-0EF2BB21CC89}"/>
              </a:ext>
            </a:extLst>
          </p:cNvPr>
          <p:cNvSpPr txBox="1"/>
          <p:nvPr/>
        </p:nvSpPr>
        <p:spPr>
          <a:xfrm>
            <a:off x="2491100" y="1196528"/>
            <a:ext cx="1089588" cy="30777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000" b="1">
                <a:solidFill>
                  <a:srgbClr val="3CC583"/>
                </a:solidFill>
                <a:latin typeface="Roboto"/>
              </a:rPr>
              <a:t>SDK 1.14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E47DA37-5224-E11B-0782-9BFAC41AA6B6}"/>
              </a:ext>
            </a:extLst>
          </p:cNvPr>
          <p:cNvSpPr txBox="1"/>
          <p:nvPr/>
        </p:nvSpPr>
        <p:spPr>
          <a:xfrm>
            <a:off x="2491100" y="2070494"/>
            <a:ext cx="1089588" cy="30777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000" b="1">
                <a:solidFill>
                  <a:srgbClr val="92BD39"/>
                </a:solidFill>
                <a:latin typeface="Roboto"/>
              </a:rPr>
              <a:t>SDK 1.13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29A5CCE-B547-0824-4ABD-938827EE730C}"/>
              </a:ext>
            </a:extLst>
          </p:cNvPr>
          <p:cNvSpPr txBox="1"/>
          <p:nvPr/>
        </p:nvSpPr>
        <p:spPr>
          <a:xfrm>
            <a:off x="2491099" y="2420991"/>
            <a:ext cx="4203513" cy="2769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fr-BE">
                <a:solidFill>
                  <a:srgbClr val="424736"/>
                </a:solidFill>
                <a:latin typeface="Roboto"/>
              </a:rPr>
              <a:t>until </a:t>
            </a:r>
            <a:r>
              <a:rPr b="0">
                <a:solidFill>
                  <a:srgbClr val="424736"/>
                </a:solidFill>
                <a:latin typeface="Roboto"/>
              </a:rPr>
              <a:t>March 2027</a:t>
            </a:r>
            <a:r>
              <a:rPr lang="fr-BE" b="0">
                <a:solidFill>
                  <a:srgbClr val="424736"/>
                </a:solidFill>
                <a:latin typeface="Roboto"/>
              </a:rPr>
              <a:t> (at least): 27 eSenders</a:t>
            </a:r>
            <a:endParaRPr b="0">
              <a:solidFill>
                <a:srgbClr val="424736"/>
              </a:solidFill>
              <a:latin typeface="Roboto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CF6094-C5DC-64CF-55B2-A8770928BE00}"/>
              </a:ext>
            </a:extLst>
          </p:cNvPr>
          <p:cNvSpPr txBox="1"/>
          <p:nvPr/>
        </p:nvSpPr>
        <p:spPr>
          <a:xfrm>
            <a:off x="2491100" y="2973523"/>
            <a:ext cx="1089588" cy="30777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000" b="1">
                <a:solidFill>
                  <a:srgbClr val="E0CB15"/>
                </a:solidFill>
                <a:latin typeface="Roboto"/>
              </a:rPr>
              <a:t>SDK 1.12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441EE28-4088-DA0D-AC7C-D22752DD2F2A}"/>
              </a:ext>
            </a:extLst>
          </p:cNvPr>
          <p:cNvSpPr txBox="1"/>
          <p:nvPr/>
        </p:nvSpPr>
        <p:spPr>
          <a:xfrm>
            <a:off x="2491100" y="3294957"/>
            <a:ext cx="3604900" cy="2769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l"/>
            <a:r>
              <a:rPr b="0">
                <a:solidFill>
                  <a:srgbClr val="46432D"/>
                </a:solidFill>
                <a:latin typeface="Roboto"/>
              </a:rPr>
              <a:t>until June 2026</a:t>
            </a:r>
            <a:r>
              <a:rPr lang="fr-BE" b="0">
                <a:solidFill>
                  <a:srgbClr val="46432D"/>
                </a:solidFill>
                <a:latin typeface="Roboto"/>
              </a:rPr>
              <a:t>: 18 eSenders</a:t>
            </a:r>
            <a:endParaRPr b="0">
              <a:solidFill>
                <a:srgbClr val="46432D"/>
              </a:solidFill>
              <a:latin typeface="Roboto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A1F1428-512F-DAFD-601A-5E6A84700F44}"/>
              </a:ext>
            </a:extLst>
          </p:cNvPr>
          <p:cNvSpPr txBox="1"/>
          <p:nvPr/>
        </p:nvSpPr>
        <p:spPr>
          <a:xfrm>
            <a:off x="1208153" y="563813"/>
            <a:ext cx="674506" cy="15500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00" b="0">
                <a:solidFill>
                  <a:srgbClr val="484848"/>
                </a:solidFill>
                <a:latin typeface="Roboto"/>
              </a:rPr>
              <a:t>Newest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6B7A42B-043C-8988-AF05-E33E0AF35DA2}"/>
              </a:ext>
            </a:extLst>
          </p:cNvPr>
          <p:cNvSpPr txBox="1"/>
          <p:nvPr/>
        </p:nvSpPr>
        <p:spPr>
          <a:xfrm>
            <a:off x="2491100" y="3818425"/>
            <a:ext cx="1089588" cy="30777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000" b="1">
                <a:solidFill>
                  <a:srgbClr val="DE8431"/>
                </a:solidFill>
                <a:latin typeface="Roboto"/>
              </a:rPr>
              <a:t>SDK 1.11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5748961-2F76-1BC7-6BC1-6BB5A3C86A3D}"/>
              </a:ext>
            </a:extLst>
          </p:cNvPr>
          <p:cNvSpPr txBox="1"/>
          <p:nvPr/>
        </p:nvSpPr>
        <p:spPr>
          <a:xfrm>
            <a:off x="2491100" y="4168922"/>
            <a:ext cx="3604900" cy="2769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fr-BE">
                <a:solidFill>
                  <a:srgbClr val="4C4034"/>
                </a:solidFill>
                <a:latin typeface="Roboto"/>
              </a:rPr>
              <a:t>e</a:t>
            </a:r>
            <a:r>
              <a:rPr lang="fr-BE" b="0">
                <a:solidFill>
                  <a:srgbClr val="4C4034"/>
                </a:solidFill>
                <a:latin typeface="Roboto"/>
              </a:rPr>
              <a:t>nding 31 July 2025: 1 eSender</a:t>
            </a:r>
            <a:endParaRPr b="0">
              <a:solidFill>
                <a:srgbClr val="4C4034"/>
              </a:solidFill>
              <a:latin typeface="Roboto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0682E00-6A75-6BC9-BAED-86E2C334D63F}"/>
              </a:ext>
            </a:extLst>
          </p:cNvPr>
          <p:cNvSpPr txBox="1"/>
          <p:nvPr/>
        </p:nvSpPr>
        <p:spPr>
          <a:xfrm>
            <a:off x="1251391" y="5971476"/>
            <a:ext cx="588031" cy="15500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sz="800" b="0">
                <a:solidFill>
                  <a:srgbClr val="484848"/>
                </a:solidFill>
                <a:latin typeface="Roboto"/>
              </a:rPr>
              <a:t>Oldest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E5651EA-177C-3C48-1E48-CE0114205A04}"/>
              </a:ext>
            </a:extLst>
          </p:cNvPr>
          <p:cNvSpPr txBox="1"/>
          <p:nvPr/>
        </p:nvSpPr>
        <p:spPr>
          <a:xfrm>
            <a:off x="2491100" y="5042888"/>
            <a:ext cx="3717676" cy="2769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l"/>
            <a:r>
              <a:rPr lang="fr-BE">
                <a:solidFill>
                  <a:srgbClr val="543A3A"/>
                </a:solidFill>
                <a:latin typeface="Roboto"/>
              </a:rPr>
              <a:t>e</a:t>
            </a:r>
            <a:r>
              <a:rPr lang="fr-BE" b="0">
                <a:solidFill>
                  <a:srgbClr val="543A3A"/>
                </a:solidFill>
                <a:latin typeface="Roboto"/>
              </a:rPr>
              <a:t>nding 31 July 2025: 6 eSenders</a:t>
            </a:r>
            <a:endParaRPr b="0">
              <a:solidFill>
                <a:srgbClr val="543A3A"/>
              </a:solidFill>
              <a:latin typeface="Roboto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2FA7F64-4907-F2F1-3270-E6971D34B27D}"/>
              </a:ext>
            </a:extLst>
          </p:cNvPr>
          <p:cNvSpPr txBox="1"/>
          <p:nvPr/>
        </p:nvSpPr>
        <p:spPr>
          <a:xfrm>
            <a:off x="2491100" y="4692391"/>
            <a:ext cx="1089588" cy="30777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/>
          <a:p>
            <a:pPr algn="l"/>
            <a:r>
              <a:rPr sz="2000" b="1">
                <a:solidFill>
                  <a:srgbClr val="E55753"/>
                </a:solidFill>
                <a:latin typeface="Roboto"/>
              </a:rPr>
              <a:t>SDK 1.10</a:t>
            </a:r>
          </a:p>
        </p:txBody>
      </p:sp>
      <p:sp>
        <p:nvSpPr>
          <p:cNvPr id="36" name="Rounded Rectangle 32">
            <a:extLst>
              <a:ext uri="{FF2B5EF4-FFF2-40B4-BE49-F238E27FC236}">
                <a16:creationId xmlns:a16="http://schemas.microsoft.com/office/drawing/2014/main" id="{77DD68FC-19EB-1B7E-17F7-E9F6B10E76F0}"/>
              </a:ext>
            </a:extLst>
          </p:cNvPr>
          <p:cNvSpPr/>
          <p:nvPr/>
        </p:nvSpPr>
        <p:spPr>
          <a:xfrm>
            <a:off x="1257387" y="2129668"/>
            <a:ext cx="484261" cy="391464"/>
          </a:xfrm>
          <a:custGeom>
            <a:avLst/>
            <a:gdLst/>
            <a:ahLst/>
            <a:cxnLst/>
            <a:rect l="0" t="0" r="0" b="0"/>
            <a:pathLst>
              <a:path w="303687" h="310918">
                <a:moveTo>
                  <a:pt x="50614" y="151843"/>
                </a:moveTo>
                <a:lnTo>
                  <a:pt x="111496" y="213304"/>
                </a:lnTo>
                <a:cubicBezTo>
                  <a:pt x="114480" y="216161"/>
                  <a:pt x="118542" y="217606"/>
                  <a:pt x="122660" y="217274"/>
                </a:cubicBezTo>
                <a:cubicBezTo>
                  <a:pt x="126777" y="216943"/>
                  <a:pt x="130556" y="214866"/>
                  <a:pt x="133044" y="211569"/>
                </a:cubicBezTo>
                <a:lnTo>
                  <a:pt x="303687" y="0"/>
                </a:lnTo>
                <a:moveTo>
                  <a:pt x="260303" y="144613"/>
                </a:moveTo>
                <a:lnTo>
                  <a:pt x="260303" y="296456"/>
                </a:lnTo>
                <a:cubicBezTo>
                  <a:pt x="260303" y="304443"/>
                  <a:pt x="253829" y="310918"/>
                  <a:pt x="245842" y="310918"/>
                </a:cubicBezTo>
                <a:lnTo>
                  <a:pt x="14461" y="310918"/>
                </a:lnTo>
                <a:cubicBezTo>
                  <a:pt x="6474" y="310918"/>
                  <a:pt x="0" y="304443"/>
                  <a:pt x="0" y="296456"/>
                </a:cubicBezTo>
                <a:lnTo>
                  <a:pt x="0" y="65075"/>
                </a:lnTo>
                <a:cubicBezTo>
                  <a:pt x="0" y="57089"/>
                  <a:pt x="6474" y="50614"/>
                  <a:pt x="14461" y="50614"/>
                </a:cubicBezTo>
                <a:lnTo>
                  <a:pt x="180766" y="50614"/>
                </a:lnTo>
              </a:path>
            </a:pathLst>
          </a:custGeom>
          <a:noFill/>
          <a:ln w="10845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Rounded Rectangle 33">
            <a:extLst>
              <a:ext uri="{FF2B5EF4-FFF2-40B4-BE49-F238E27FC236}">
                <a16:creationId xmlns:a16="http://schemas.microsoft.com/office/drawing/2014/main" id="{E30A3CE8-B379-901D-508F-B9E7AB84BC7D}"/>
              </a:ext>
            </a:extLst>
          </p:cNvPr>
          <p:cNvSpPr/>
          <p:nvPr/>
        </p:nvSpPr>
        <p:spPr>
          <a:xfrm>
            <a:off x="1222796" y="1232943"/>
            <a:ext cx="520225" cy="413083"/>
          </a:xfrm>
          <a:custGeom>
            <a:avLst/>
            <a:gdLst/>
            <a:ahLst/>
            <a:cxnLst/>
            <a:rect l="0" t="0" r="0" b="0"/>
            <a:pathLst>
              <a:path w="326241" h="328089">
                <a:moveTo>
                  <a:pt x="155020" y="287391"/>
                </a:moveTo>
                <a:cubicBezTo>
                  <a:pt x="80901" y="287391"/>
                  <a:pt x="20815" y="227305"/>
                  <a:pt x="20815" y="153185"/>
                </a:cubicBezTo>
                <a:cubicBezTo>
                  <a:pt x="20815" y="79066"/>
                  <a:pt x="80901" y="18980"/>
                  <a:pt x="155020" y="18980"/>
                </a:cubicBezTo>
                <a:cubicBezTo>
                  <a:pt x="229140" y="18980"/>
                  <a:pt x="289226" y="79066"/>
                  <a:pt x="289226" y="153185"/>
                </a:cubicBezTo>
                <a:cubicBezTo>
                  <a:pt x="289226" y="227305"/>
                  <a:pt x="229140" y="287391"/>
                  <a:pt x="155020" y="287391"/>
                </a:cubicBezTo>
                <a:close/>
                <a:moveTo>
                  <a:pt x="0" y="0"/>
                </a:moveTo>
                <a:moveTo>
                  <a:pt x="247875" y="249739"/>
                </a:moveTo>
                <a:lnTo>
                  <a:pt x="326241" y="328089"/>
                </a:lnTo>
                <a:moveTo>
                  <a:pt x="235632" y="153148"/>
                </a:moveTo>
                <a:cubicBezTo>
                  <a:pt x="195459" y="145071"/>
                  <a:pt x="163120" y="112333"/>
                  <a:pt x="155032" y="71120"/>
                </a:cubicBezTo>
                <a:cubicBezTo>
                  <a:pt x="146944" y="112333"/>
                  <a:pt x="114598" y="145071"/>
                  <a:pt x="74424" y="153148"/>
                </a:cubicBezTo>
                <a:moveTo>
                  <a:pt x="74424" y="153194"/>
                </a:moveTo>
                <a:cubicBezTo>
                  <a:pt x="114598" y="161271"/>
                  <a:pt x="146935" y="194008"/>
                  <a:pt x="155025" y="235221"/>
                </a:cubicBezTo>
                <a:cubicBezTo>
                  <a:pt x="163113" y="194008"/>
                  <a:pt x="195459" y="161271"/>
                  <a:pt x="235632" y="153194"/>
                </a:cubicBezTo>
              </a:path>
            </a:pathLst>
          </a:custGeom>
          <a:noFill/>
          <a:ln w="10845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Rounded Rectangle 34">
            <a:extLst>
              <a:ext uri="{FF2B5EF4-FFF2-40B4-BE49-F238E27FC236}">
                <a16:creationId xmlns:a16="http://schemas.microsoft.com/office/drawing/2014/main" id="{041E86A1-3266-DD2C-B5A9-E7A06AC437E0}"/>
              </a:ext>
            </a:extLst>
          </p:cNvPr>
          <p:cNvSpPr/>
          <p:nvPr/>
        </p:nvSpPr>
        <p:spPr>
          <a:xfrm>
            <a:off x="1234325" y="2989978"/>
            <a:ext cx="530381" cy="418775"/>
          </a:xfrm>
          <a:custGeom>
            <a:avLst/>
            <a:gdLst/>
            <a:ahLst/>
            <a:cxnLst/>
            <a:rect l="0" t="0" r="0" b="0"/>
            <a:pathLst>
              <a:path w="332610" h="332610">
                <a:moveTo>
                  <a:pt x="303109" y="0"/>
                </a:moveTo>
                <a:cubicBezTo>
                  <a:pt x="319082" y="0"/>
                  <a:pt x="332031" y="12949"/>
                  <a:pt x="332031" y="28922"/>
                </a:cubicBezTo>
                <a:lnTo>
                  <a:pt x="332031" y="258712"/>
                </a:lnTo>
                <a:lnTo>
                  <a:pt x="258712" y="332610"/>
                </a:lnTo>
                <a:lnTo>
                  <a:pt x="29501" y="332610"/>
                </a:lnTo>
                <a:cubicBezTo>
                  <a:pt x="13527" y="332610"/>
                  <a:pt x="578" y="319661"/>
                  <a:pt x="578" y="303687"/>
                </a:cubicBezTo>
                <a:lnTo>
                  <a:pt x="578" y="29501"/>
                </a:lnTo>
                <a:cubicBezTo>
                  <a:pt x="578" y="13527"/>
                  <a:pt x="13527" y="578"/>
                  <a:pt x="29501" y="578"/>
                </a:cubicBezTo>
                <a:close/>
                <a:moveTo>
                  <a:pt x="73897" y="258712"/>
                </a:moveTo>
                <a:lnTo>
                  <a:pt x="258712" y="258712"/>
                </a:lnTo>
                <a:lnTo>
                  <a:pt x="258712" y="73897"/>
                </a:lnTo>
                <a:lnTo>
                  <a:pt x="73897" y="73897"/>
                </a:lnTo>
                <a:close/>
                <a:moveTo>
                  <a:pt x="258712" y="0"/>
                </a:moveTo>
                <a:lnTo>
                  <a:pt x="258712" y="73897"/>
                </a:lnTo>
                <a:lnTo>
                  <a:pt x="332610" y="73897"/>
                </a:lnTo>
                <a:moveTo>
                  <a:pt x="73897" y="332610"/>
                </a:moveTo>
                <a:lnTo>
                  <a:pt x="73897" y="258712"/>
                </a:lnTo>
                <a:lnTo>
                  <a:pt x="0" y="258712"/>
                </a:lnTo>
                <a:moveTo>
                  <a:pt x="258712" y="332610"/>
                </a:moveTo>
                <a:lnTo>
                  <a:pt x="258712" y="258712"/>
                </a:lnTo>
                <a:lnTo>
                  <a:pt x="332610" y="258712"/>
                </a:lnTo>
                <a:moveTo>
                  <a:pt x="106869" y="144179"/>
                </a:moveTo>
                <a:cubicBezTo>
                  <a:pt x="106869" y="136192"/>
                  <a:pt x="113343" y="129717"/>
                  <a:pt x="121330" y="129717"/>
                </a:cubicBezTo>
                <a:lnTo>
                  <a:pt x="132465" y="129717"/>
                </a:lnTo>
                <a:cubicBezTo>
                  <a:pt x="139442" y="129099"/>
                  <a:pt x="146171" y="132472"/>
                  <a:pt x="149851" y="138432"/>
                </a:cubicBezTo>
                <a:cubicBezTo>
                  <a:pt x="153530" y="144392"/>
                  <a:pt x="153530" y="151919"/>
                  <a:pt x="149851" y="157879"/>
                </a:cubicBezTo>
                <a:cubicBezTo>
                  <a:pt x="146171" y="163839"/>
                  <a:pt x="139442" y="167212"/>
                  <a:pt x="132465" y="166594"/>
                </a:cubicBezTo>
                <a:cubicBezTo>
                  <a:pt x="139442" y="165975"/>
                  <a:pt x="146171" y="169348"/>
                  <a:pt x="149851" y="175308"/>
                </a:cubicBezTo>
                <a:cubicBezTo>
                  <a:pt x="153530" y="181269"/>
                  <a:pt x="153530" y="188795"/>
                  <a:pt x="149851" y="194756"/>
                </a:cubicBezTo>
                <a:cubicBezTo>
                  <a:pt x="146171" y="200716"/>
                  <a:pt x="139442" y="204089"/>
                  <a:pt x="132465" y="203470"/>
                </a:cubicBezTo>
                <a:lnTo>
                  <a:pt x="121764" y="203470"/>
                </a:lnTo>
                <a:cubicBezTo>
                  <a:pt x="113777" y="203470"/>
                  <a:pt x="107302" y="196995"/>
                  <a:pt x="107302" y="189009"/>
                </a:cubicBezTo>
                <a:moveTo>
                  <a:pt x="184815" y="144757"/>
                </a:moveTo>
                <a:lnTo>
                  <a:pt x="202458" y="131453"/>
                </a:lnTo>
                <a:cubicBezTo>
                  <a:pt x="204697" y="129739"/>
                  <a:pt x="207717" y="129451"/>
                  <a:pt x="210240" y="130712"/>
                </a:cubicBezTo>
                <a:cubicBezTo>
                  <a:pt x="212762" y="131973"/>
                  <a:pt x="214344" y="134562"/>
                  <a:pt x="214316" y="137382"/>
                </a:cubicBezTo>
                <a:lnTo>
                  <a:pt x="214316" y="203326"/>
                </a:lnTo>
                <a:moveTo>
                  <a:pt x="229067" y="203326"/>
                </a:moveTo>
                <a:lnTo>
                  <a:pt x="199566" y="203326"/>
                </a:lnTo>
              </a:path>
            </a:pathLst>
          </a:custGeom>
          <a:noFill/>
          <a:ln w="10845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Rounded Rectangle 35">
            <a:extLst>
              <a:ext uri="{FF2B5EF4-FFF2-40B4-BE49-F238E27FC236}">
                <a16:creationId xmlns:a16="http://schemas.microsoft.com/office/drawing/2014/main" id="{A14AEE0F-1537-AC7D-5F04-03B902173B5A}"/>
              </a:ext>
            </a:extLst>
          </p:cNvPr>
          <p:cNvSpPr/>
          <p:nvPr/>
        </p:nvSpPr>
        <p:spPr>
          <a:xfrm>
            <a:off x="1222796" y="3854841"/>
            <a:ext cx="525915" cy="406940"/>
          </a:xfrm>
          <a:custGeom>
            <a:avLst/>
            <a:gdLst/>
            <a:ahLst/>
            <a:cxnLst/>
            <a:rect l="0" t="0" r="0" b="0"/>
            <a:pathLst>
              <a:path w="329809" h="323210">
                <a:moveTo>
                  <a:pt x="35112" y="323210"/>
                </a:moveTo>
                <a:cubicBezTo>
                  <a:pt x="24157" y="323210"/>
                  <a:pt x="17180" y="311502"/>
                  <a:pt x="22393" y="301868"/>
                </a:cubicBezTo>
                <a:lnTo>
                  <a:pt x="160150" y="47264"/>
                </a:lnTo>
                <a:cubicBezTo>
                  <a:pt x="165606" y="37179"/>
                  <a:pt x="180067" y="37152"/>
                  <a:pt x="185561" y="47217"/>
                </a:cubicBezTo>
                <a:lnTo>
                  <a:pt x="324548" y="301820"/>
                </a:lnTo>
                <a:cubicBezTo>
                  <a:pt x="329809" y="311457"/>
                  <a:pt x="322834" y="323210"/>
                  <a:pt x="311855" y="323210"/>
                </a:cubicBezTo>
                <a:close/>
                <a:moveTo>
                  <a:pt x="122197" y="281274"/>
                </a:moveTo>
                <a:cubicBezTo>
                  <a:pt x="134177" y="281274"/>
                  <a:pt x="143889" y="271561"/>
                  <a:pt x="143889" y="259582"/>
                </a:cubicBezTo>
                <a:cubicBezTo>
                  <a:pt x="143889" y="247600"/>
                  <a:pt x="134177" y="237890"/>
                  <a:pt x="122197" y="237890"/>
                </a:cubicBezTo>
                <a:cubicBezTo>
                  <a:pt x="110217" y="237890"/>
                  <a:pt x="100505" y="247600"/>
                  <a:pt x="100505" y="259582"/>
                </a:cubicBezTo>
                <a:cubicBezTo>
                  <a:pt x="100505" y="271561"/>
                  <a:pt x="110217" y="281274"/>
                  <a:pt x="122197" y="281274"/>
                </a:cubicBezTo>
                <a:close/>
                <a:moveTo>
                  <a:pt x="171366" y="148229"/>
                </a:moveTo>
                <a:lnTo>
                  <a:pt x="202237" y="77667"/>
                </a:lnTo>
                <a:moveTo>
                  <a:pt x="0" y="0"/>
                </a:moveTo>
                <a:moveTo>
                  <a:pt x="164135" y="213305"/>
                </a:moveTo>
                <a:lnTo>
                  <a:pt x="194504" y="180044"/>
                </a:lnTo>
                <a:moveTo>
                  <a:pt x="0" y="0"/>
                </a:moveTo>
                <a:moveTo>
                  <a:pt x="181489" y="262472"/>
                </a:moveTo>
                <a:lnTo>
                  <a:pt x="305320" y="266895"/>
                </a:lnTo>
                <a:moveTo>
                  <a:pt x="0" y="0"/>
                </a:moveTo>
                <a:moveTo>
                  <a:pt x="214750" y="223428"/>
                </a:moveTo>
                <a:lnTo>
                  <a:pt x="269294" y="200701"/>
                </a:lnTo>
              </a:path>
            </a:pathLst>
          </a:custGeom>
          <a:noFill/>
          <a:ln w="10845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Rounded Rectangle 36">
            <a:extLst>
              <a:ext uri="{FF2B5EF4-FFF2-40B4-BE49-F238E27FC236}">
                <a16:creationId xmlns:a16="http://schemas.microsoft.com/office/drawing/2014/main" id="{893EB6C5-2438-3E9B-C21C-31E1A483C4E5}"/>
              </a:ext>
            </a:extLst>
          </p:cNvPr>
          <p:cNvSpPr/>
          <p:nvPr/>
        </p:nvSpPr>
        <p:spPr>
          <a:xfrm>
            <a:off x="1168028" y="4904055"/>
            <a:ext cx="662976" cy="523468"/>
          </a:xfrm>
          <a:custGeom>
            <a:avLst/>
            <a:gdLst/>
            <a:ahLst/>
            <a:cxnLst/>
            <a:rect l="0" t="0" r="0" b="0"/>
            <a:pathLst>
              <a:path w="415762" h="415762">
                <a:moveTo>
                  <a:pt x="294305" y="267353"/>
                </a:moveTo>
                <a:cubicBezTo>
                  <a:pt x="294296" y="256395"/>
                  <a:pt x="296991" y="245604"/>
                  <a:pt x="302151" y="235936"/>
                </a:cubicBezTo>
                <a:lnTo>
                  <a:pt x="328597" y="186279"/>
                </a:lnTo>
                <a:cubicBezTo>
                  <a:pt x="333941" y="177564"/>
                  <a:pt x="331209" y="166167"/>
                  <a:pt x="322494" y="160821"/>
                </a:cubicBezTo>
                <a:cubicBezTo>
                  <a:pt x="313780" y="155476"/>
                  <a:pt x="302382" y="158206"/>
                  <a:pt x="297035" y="166919"/>
                </a:cubicBezTo>
                <a:lnTo>
                  <a:pt x="263449" y="219811"/>
                </a:lnTo>
                <a:lnTo>
                  <a:pt x="283333" y="110918"/>
                </a:lnTo>
                <a:cubicBezTo>
                  <a:pt x="285199" y="104284"/>
                  <a:pt x="283229" y="97162"/>
                  <a:pt x="278219" y="92429"/>
                </a:cubicBezTo>
                <a:cubicBezTo>
                  <a:pt x="273208" y="87697"/>
                  <a:pt x="265986" y="86137"/>
                  <a:pt x="259469" y="88379"/>
                </a:cubicBezTo>
                <a:cubicBezTo>
                  <a:pt x="252952" y="90622"/>
                  <a:pt x="248218" y="96296"/>
                  <a:pt x="247180" y="103109"/>
                </a:cubicBezTo>
                <a:lnTo>
                  <a:pt x="226391" y="195119"/>
                </a:lnTo>
                <a:lnTo>
                  <a:pt x="226391" y="77837"/>
                </a:lnTo>
                <a:cubicBezTo>
                  <a:pt x="226391" y="67614"/>
                  <a:pt x="218104" y="59327"/>
                  <a:pt x="207881" y="59327"/>
                </a:cubicBezTo>
                <a:cubicBezTo>
                  <a:pt x="197658" y="59327"/>
                  <a:pt x="189370" y="67614"/>
                  <a:pt x="189370" y="77837"/>
                </a:cubicBezTo>
                <a:lnTo>
                  <a:pt x="189370" y="195227"/>
                </a:lnTo>
                <a:lnTo>
                  <a:pt x="168600" y="98644"/>
                </a:lnTo>
                <a:cubicBezTo>
                  <a:pt x="167467" y="91926"/>
                  <a:pt x="162736" y="86374"/>
                  <a:pt x="156283" y="84189"/>
                </a:cubicBezTo>
                <a:cubicBezTo>
                  <a:pt x="149830" y="82005"/>
                  <a:pt x="142699" y="83542"/>
                  <a:pt x="137718" y="88190"/>
                </a:cubicBezTo>
                <a:cubicBezTo>
                  <a:pt x="132738" y="92838"/>
                  <a:pt x="130713" y="99846"/>
                  <a:pt x="132447" y="106435"/>
                </a:cubicBezTo>
                <a:lnTo>
                  <a:pt x="152422" y="244522"/>
                </a:lnTo>
                <a:lnTo>
                  <a:pt x="115545" y="212328"/>
                </a:lnTo>
                <a:cubicBezTo>
                  <a:pt x="107976" y="205600"/>
                  <a:pt x="96407" y="206196"/>
                  <a:pt x="89569" y="213666"/>
                </a:cubicBezTo>
                <a:cubicBezTo>
                  <a:pt x="82731" y="221136"/>
                  <a:pt x="83158" y="232713"/>
                  <a:pt x="90527" y="239659"/>
                </a:cubicBezTo>
                <a:lnTo>
                  <a:pt x="155459" y="326084"/>
                </a:lnTo>
                <a:cubicBezTo>
                  <a:pt x="165953" y="337058"/>
                  <a:pt x="180476" y="343269"/>
                  <a:pt x="195661" y="343275"/>
                </a:cubicBezTo>
                <a:lnTo>
                  <a:pt x="238864" y="343275"/>
                </a:lnTo>
                <a:cubicBezTo>
                  <a:pt x="282664" y="343257"/>
                  <a:pt x="294305" y="309001"/>
                  <a:pt x="294305" y="267353"/>
                </a:cubicBezTo>
                <a:close/>
                <a:moveTo>
                  <a:pt x="139985" y="415762"/>
                </a:moveTo>
                <a:cubicBezTo>
                  <a:pt x="128551" y="415168"/>
                  <a:pt x="117658" y="410706"/>
                  <a:pt x="109092" y="403109"/>
                </a:cubicBezTo>
                <a:lnTo>
                  <a:pt x="12816" y="307122"/>
                </a:lnTo>
                <a:cubicBezTo>
                  <a:pt x="5165" y="298639"/>
                  <a:pt x="643" y="287796"/>
                  <a:pt x="0" y="276391"/>
                </a:cubicBezTo>
                <a:lnTo>
                  <a:pt x="0" y="141576"/>
                </a:lnTo>
                <a:cubicBezTo>
                  <a:pt x="604" y="130128"/>
                  <a:pt x="5064" y="119221"/>
                  <a:pt x="12653" y="110629"/>
                </a:cubicBezTo>
                <a:lnTo>
                  <a:pt x="109200" y="12870"/>
                </a:lnTo>
                <a:cubicBezTo>
                  <a:pt x="117680" y="5173"/>
                  <a:pt x="128550" y="628"/>
                  <a:pt x="139985" y="0"/>
                </a:cubicBezTo>
                <a:lnTo>
                  <a:pt x="274764" y="0"/>
                </a:lnTo>
                <a:cubicBezTo>
                  <a:pt x="286203" y="623"/>
                  <a:pt x="297084" y="5139"/>
                  <a:pt x="305603" y="12798"/>
                </a:cubicBezTo>
                <a:lnTo>
                  <a:pt x="403036" y="110665"/>
                </a:lnTo>
                <a:cubicBezTo>
                  <a:pt x="410664" y="119225"/>
                  <a:pt x="415152" y="130126"/>
                  <a:pt x="415762" y="141576"/>
                </a:cubicBezTo>
                <a:lnTo>
                  <a:pt x="415762" y="276301"/>
                </a:lnTo>
                <a:cubicBezTo>
                  <a:pt x="415135" y="287720"/>
                  <a:pt x="410589" y="298573"/>
                  <a:pt x="402892" y="307031"/>
                </a:cubicBezTo>
                <a:lnTo>
                  <a:pt x="305676" y="403109"/>
                </a:lnTo>
                <a:cubicBezTo>
                  <a:pt x="297083" y="410698"/>
                  <a:pt x="286176" y="415158"/>
                  <a:pt x="274728" y="415762"/>
                </a:cubicBezTo>
                <a:close/>
              </a:path>
            </a:pathLst>
          </a:custGeom>
          <a:noFill/>
          <a:ln w="10845">
            <a:solidFill>
              <a:srgbClr val="FFFFFF"/>
            </a:solidFill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5D9EC6DC-15CD-6D50-7D0F-34D630B5D10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950644" y="1356180"/>
            <a:ext cx="5073716" cy="4770300"/>
          </a:xfrm>
        </p:spPr>
        <p:txBody>
          <a:bodyPr>
            <a:normAutofit fontScale="92500" lnSpcReduction="10000"/>
          </a:bodyPr>
          <a:lstStyle/>
          <a:p>
            <a:r>
              <a:rPr lang="en-GB"/>
              <a:t>1.7, 1.8, 1.9 ended April/May</a:t>
            </a:r>
          </a:p>
          <a:p>
            <a:r>
              <a:rPr lang="en-GB"/>
              <a:t>3 requests to extend 1.10 and 1.11 - to be decided by EC in July</a:t>
            </a:r>
          </a:p>
          <a:p>
            <a:r>
              <a:rPr lang="en-GB"/>
              <a:t>Biggest challenges:</a:t>
            </a:r>
          </a:p>
          <a:p>
            <a:pPr lvl="1"/>
            <a:r>
              <a:rPr lang="en-US"/>
              <a:t>analysing and understanding SDK changes, especially rules</a:t>
            </a:r>
          </a:p>
          <a:p>
            <a:pPr lvl="1"/>
            <a:r>
              <a:rPr lang="en-US"/>
              <a:t>lacking support for functional/business users</a:t>
            </a:r>
          </a:p>
          <a:p>
            <a:r>
              <a:rPr lang="en-GB" b="0" i="0">
                <a:effectLst/>
                <a:latin typeface="Calibri" panose="020F0502020204030204" pitchFamily="34" charset="0"/>
              </a:rPr>
              <a:t>Other challenges: </a:t>
            </a:r>
          </a:p>
          <a:p>
            <a:pPr lvl="1"/>
            <a:r>
              <a:rPr lang="en-GB" b="0" i="0">
                <a:effectLst/>
                <a:latin typeface="Calibri" panose="020F0502020204030204" pitchFamily="34" charset="0"/>
              </a:rPr>
              <a:t>new types of metadata</a:t>
            </a:r>
          </a:p>
          <a:p>
            <a:pPr lvl="1"/>
            <a:r>
              <a:rPr lang="en-GB" b="0" i="0">
                <a:effectLst/>
                <a:latin typeface="Calibri" panose="020F0502020204030204" pitchFamily="34" charset="0"/>
              </a:rPr>
              <a:t>time to implement/test/validate/integrate</a:t>
            </a:r>
          </a:p>
          <a:p>
            <a:pPr lvl="1"/>
            <a:r>
              <a:rPr lang="en-GB" b="0" i="0">
                <a:effectLst/>
                <a:latin typeface="Calibri" panose="020F0502020204030204" pitchFamily="34" charset="0"/>
              </a:rPr>
              <a:t>changing notices in a previous SDK version</a:t>
            </a:r>
          </a:p>
          <a:p>
            <a:pPr lvl="1"/>
            <a:r>
              <a:rPr lang="en-GB" b="0" i="0">
                <a:effectLst/>
                <a:latin typeface="Calibri" panose="020F0502020204030204" pitchFamily="34" charset="0"/>
              </a:rPr>
              <a:t>lawfulness warnings</a:t>
            </a:r>
            <a:endParaRPr lang="en-GB">
              <a:latin typeface="Calibri" panose="020F0502020204030204" pitchFamily="34" charset="0"/>
            </a:endParaRPr>
          </a:p>
          <a:p>
            <a:pPr lvl="1"/>
            <a:r>
              <a:rPr lang="en-GB" b="0" i="0">
                <a:effectLst/>
                <a:latin typeface="Calibri" panose="020F0502020204030204" pitchFamily="34" charset="0"/>
              </a:rPr>
              <a:t>selection criteria</a:t>
            </a:r>
            <a:endParaRPr lang="en-GB">
              <a:latin typeface="Calibri" panose="020F0502020204030204" pitchFamily="34" charset="0"/>
            </a:endParaRPr>
          </a:p>
          <a:p>
            <a:pPr lvl="1"/>
            <a:r>
              <a:rPr lang="en-GB" b="0" i="0">
                <a:effectLst/>
                <a:latin typeface="Calibri" panose="020F0502020204030204" pitchFamily="34" charset="0"/>
              </a:rPr>
              <a:t>tailoring into UI</a:t>
            </a:r>
            <a:endParaRPr lang="en-GB">
              <a:latin typeface="Calibri" panose="020F0502020204030204" pitchFamily="34" charset="0"/>
            </a:endParaRPr>
          </a:p>
          <a:p>
            <a:pPr lvl="1"/>
            <a:r>
              <a:rPr lang="en-GB" b="0" i="0">
                <a:effectLst/>
                <a:latin typeface="Calibri" panose="020F0502020204030204" pitchFamily="34" charset="0"/>
              </a:rPr>
              <a:t>need more examples</a:t>
            </a:r>
          </a:p>
          <a:p>
            <a:endParaRPr lang="en-GB"/>
          </a:p>
          <a:p>
            <a:pPr marL="0" indent="0">
              <a:buNone/>
            </a:pPr>
            <a:endParaRPr lang="en-GB"/>
          </a:p>
          <a:p>
            <a:endParaRPr lang="en-GB"/>
          </a:p>
          <a:p>
            <a:endParaRPr lang="en-LU"/>
          </a:p>
          <a:p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2663238457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SDK 1.13.2 patch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6930" y="1805355"/>
            <a:ext cx="11107613" cy="422079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fr-BE" sz="2400">
                <a:effectLst/>
                <a:latin typeface="Calibri" panose="020F050202020403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Because some things cannot wait for SDK 1.14… aim to release by end of July</a:t>
            </a:r>
            <a:endParaRPr lang="fr-BE" sz="2400"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200" b="0" i="0">
                <a:effectLst/>
                <a:latin typeface="Calibri" panose="020F0502020204030204" pitchFamily="34" charset="0"/>
              </a:rPr>
              <a:t>International Procurement Instrument (IPI) measure adopted last week for Chinese medical devices </a:t>
            </a:r>
            <a:r>
              <a:rPr lang="en-GB" sz="1600" b="0" i="0">
                <a:effectLst/>
                <a:latin typeface="Calibri" panose="020F0502020204030204" pitchFamily="34" charset="0"/>
              </a:rPr>
              <a:t>– see guide at </a:t>
            </a:r>
            <a:r>
              <a:rPr lang="en-GB" sz="1600" b="0" i="0" u="sng" strike="noStrike">
                <a:solidFill>
                  <a:srgbClr val="467886"/>
                </a:solidFill>
                <a:effectLst/>
                <a:latin typeface="Calibri" panose="020F0502020204030204" pitchFamily="34" charset="0"/>
                <a:hlinkClick r:id="rId2"/>
              </a:rPr>
              <a:t>https://code.europa.eu/eproc/eforms/docs/-/blob/main/guides/gde_002_ipi.md</a:t>
            </a:r>
            <a:r>
              <a:rPr lang="en-GB" sz="1600" b="0" i="0">
                <a:effectLst/>
                <a:latin typeface="Calibri" panose="020F0502020204030204" pitchFamily="34" charset="0"/>
              </a:rPr>
              <a:t> </a:t>
            </a:r>
          </a:p>
          <a:p>
            <a:pPr lvl="1" fontAlgn="base"/>
            <a:r>
              <a:rPr lang="en-GB" sz="1800">
                <a:latin typeface="Calibri" panose="020F0502020204030204" pitchFamily="34" charset="0"/>
              </a:rPr>
              <a:t>a</a:t>
            </a:r>
            <a:r>
              <a:rPr lang="en-GB" sz="1800" b="0" i="0">
                <a:effectLst/>
                <a:latin typeface="Calibri" panose="020F0502020204030204" pitchFamily="34" charset="0"/>
              </a:rPr>
              <a:t>dd “true” to ipi-scope codelist for BT-684</a:t>
            </a:r>
          </a:p>
          <a:p>
            <a:pPr lvl="1" fontAlgn="base"/>
            <a:r>
              <a:rPr lang="en-GB" sz="1800">
                <a:latin typeface="Calibri" panose="020F0502020204030204" pitchFamily="34" charset="0"/>
              </a:rPr>
              <a:t>r</a:t>
            </a:r>
            <a:r>
              <a:rPr lang="en-GB" sz="1800" b="0" i="0">
                <a:effectLst/>
                <a:latin typeface="Calibri" panose="020F0502020204030204" pitchFamily="34" charset="0"/>
              </a:rPr>
              <a:t>emove “empty” and add “32025R1197” to ipi-measure codelist for BT-685</a:t>
            </a:r>
          </a:p>
          <a:p>
            <a:pPr lvl="1" fontAlgn="base"/>
            <a:r>
              <a:rPr lang="en-GB" sz="1800" b="0" i="0">
                <a:effectLst/>
                <a:latin typeface="Calibri" panose="020F0502020204030204" pitchFamily="34" charset="0"/>
              </a:rPr>
              <a:t>add rule that </a:t>
            </a:r>
            <a:r>
              <a:rPr lang="en-GB" sz="1800">
                <a:latin typeface="Calibri" panose="020F0502020204030204" pitchFamily="34" charset="0"/>
              </a:rPr>
              <a:t>the IPI </a:t>
            </a:r>
            <a:r>
              <a:rPr lang="en-GB" sz="1800" b="0" i="0">
                <a:effectLst/>
                <a:latin typeface="Calibri" panose="020F0502020204030204" pitchFamily="34" charset="0"/>
              </a:rPr>
              <a:t>measure can only be used for lots that use a limited range of CPV codes</a:t>
            </a:r>
          </a:p>
          <a:p>
            <a:pPr fontAlgn="base"/>
            <a:r>
              <a:rPr lang="en-GB" sz="2200" b="0" i="0">
                <a:effectLst/>
                <a:latin typeface="Calibri" panose="020F0502020204030204" pitchFamily="34" charset="0"/>
              </a:rPr>
              <a:t>Correct view-templates to display BT-806 Exclusion Grounds Source and BT-821 Selection Criteria Source</a:t>
            </a:r>
          </a:p>
          <a:p>
            <a:pPr fontAlgn="base"/>
            <a:r>
              <a:rPr lang="en-US" sz="2200" b="0" i="0">
                <a:effectLst/>
                <a:latin typeface="Calibri" panose="020F0502020204030204" pitchFamily="34" charset="0"/>
              </a:rPr>
              <a:t>SAFE (Security Action for Europe) and EDIP (European Defence Industry Programme) regulations:</a:t>
            </a:r>
          </a:p>
          <a:p>
            <a:pPr lvl="1" fontAlgn="base">
              <a:lnSpc>
                <a:spcPct val="100000"/>
              </a:lnSpc>
            </a:pPr>
            <a:r>
              <a:rPr lang="en-US" sz="1800">
                <a:latin typeface="Calibri" panose="020F0502020204030204" pitchFamily="34" charset="0"/>
              </a:rPr>
              <a:t>remove “voluntary” from label of subtype E6 (recommended contract modification for defence directive 2009/81)</a:t>
            </a:r>
          </a:p>
          <a:p>
            <a:pPr lvl="1" fontAlgn="base">
              <a:lnSpc>
                <a:spcPct val="100000"/>
              </a:lnSpc>
            </a:pPr>
            <a:r>
              <a:rPr lang="en-US" sz="1800">
                <a:latin typeface="Calibri" panose="020F0502020204030204" pitchFamily="34" charset="0"/>
              </a:rPr>
              <a:t>add 2009/81 as allowed legal basis for notice subtype 38 (alternative short-term option for contract modification)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GB" sz="1600" b="0" i="0">
              <a:effectLst/>
              <a:latin typeface="Calibri" panose="020F0502020204030204" pitchFamily="34" charset="0"/>
            </a:endParaRPr>
          </a:p>
          <a:p>
            <a:pPr marL="180000" lvl="1" indent="0">
              <a:buNone/>
            </a:pPr>
            <a:endParaRPr lang="fr-BE" sz="2400"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465750" lvl="1" indent="-285750">
              <a:buFont typeface="Arial" panose="020B0604020202020204" pitchFamily="34" charset="0"/>
              <a:buChar char="•"/>
            </a:pPr>
            <a:endParaRPr lang="fr-BE" sz="2400">
              <a:effectLst/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465750" lvl="1" indent="-285750">
              <a:buFont typeface="Arial" panose="020B0604020202020204" pitchFamily="34" charset="0"/>
              <a:buChar char="•"/>
            </a:pPr>
            <a:endParaRPr lang="en-IE">
              <a:effectLst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fontAlgn="base"/>
            <a:endParaRPr lang="en-US" sz="2400"/>
          </a:p>
          <a:p>
            <a:pPr fontAlgn="base"/>
            <a:endParaRPr lang="en-US" sz="2400" i="0">
              <a:effectLst/>
            </a:endParaRPr>
          </a:p>
          <a:p>
            <a:pPr marL="0" indent="0" algn="l" rtl="0" fontAlgn="base">
              <a:buNone/>
            </a:pPr>
            <a:endParaRPr lang="en-US" sz="2400" i="0">
              <a:effectLst/>
            </a:endParaRPr>
          </a:p>
          <a:p>
            <a:pPr algn="l" rtl="0" fontAlgn="base"/>
            <a:endParaRPr lang="en-US" b="0" i="0">
              <a:effectLst/>
            </a:endParaRPr>
          </a:p>
          <a:p>
            <a:pPr algn="l" rtl="0" fontAlgn="base"/>
            <a:endParaRPr lang="en-US"/>
          </a:p>
          <a:p>
            <a:pPr marL="0" indent="0" algn="l" rtl="0" fontAlgn="base">
              <a:buNone/>
            </a:pPr>
            <a:endParaRPr lang="en-US" sz="1800" b="0" i="0">
              <a:effectLst/>
              <a:latin typeface="Calibri" panose="020F0502020204030204" pitchFamily="34" charset="0"/>
            </a:endParaRPr>
          </a:p>
          <a:p>
            <a:pPr algn="l" rtl="0" fontAlgn="base"/>
            <a:endParaRPr lang="en-US" b="0" i="0">
              <a:effectLst/>
            </a:endParaRPr>
          </a:p>
          <a:p>
            <a:pPr marL="0" indent="0">
              <a:buNone/>
            </a:pPr>
            <a:endParaRPr lang="en-GB"/>
          </a:p>
          <a:p>
            <a:endParaRPr lang="en-LU"/>
          </a:p>
          <a:p>
            <a:endParaRPr lang="en-L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6FDAA56-098E-8855-F387-5EA91D5B3D1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857232" y="55516"/>
            <a:ext cx="2097311" cy="209731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371E3E0-08F3-478A-28B6-109313DB2EB4}"/>
              </a:ext>
            </a:extLst>
          </p:cNvPr>
          <p:cNvSpPr txBox="1"/>
          <p:nvPr/>
        </p:nvSpPr>
        <p:spPr>
          <a:xfrm rot="16200000">
            <a:off x="11060092" y="894451"/>
            <a:ext cx="200434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/>
              <a:t>Image by </a:t>
            </a:r>
            <a:r>
              <a:rPr lang="en-US" sz="800">
                <a:hlinkClick r:id="rId4"/>
              </a:rPr>
              <a:t>Mohamed Hassan</a:t>
            </a:r>
            <a:r>
              <a:rPr lang="en-US" sz="800"/>
              <a:t> from </a:t>
            </a:r>
            <a:r>
              <a:rPr lang="en-US" sz="800">
                <a:hlinkClick r:id="rId5"/>
              </a:rPr>
              <a:t>Pixabay</a:t>
            </a:r>
            <a:endParaRPr lang="en-IE" sz="800"/>
          </a:p>
        </p:txBody>
      </p:sp>
    </p:spTree>
    <p:extLst>
      <p:ext uri="{BB962C8B-B14F-4D97-AF65-F5344CB8AC3E}">
        <p14:creationId xmlns:p14="http://schemas.microsoft.com/office/powerpoint/2010/main" val="2493722153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A bigger SDK 1.13.2 patch?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6930" y="1805355"/>
            <a:ext cx="10564781" cy="4220796"/>
          </a:xfrm>
        </p:spPr>
        <p:txBody>
          <a:bodyPr>
            <a:normAutofit/>
          </a:bodyPr>
          <a:lstStyle/>
          <a:p>
            <a:pPr fontAlgn="base"/>
            <a:r>
              <a:rPr lang="en-GB" b="0" i="0">
                <a:effectLst/>
                <a:latin typeface="Calibri" panose="020F0502020204030204" pitchFamily="34" charset="0"/>
              </a:rPr>
              <a:t>Until SDK 1.12: BT-720 (Tender value) was mandatory for subtypes 38 and 39 (= eForms annex)</a:t>
            </a:r>
          </a:p>
          <a:p>
            <a:pPr fontAlgn="base"/>
            <a:r>
              <a:rPr lang="en-GB">
                <a:latin typeface="Calibri" panose="020F0502020204030204" pitchFamily="34" charset="0"/>
              </a:rPr>
              <a:t>Intended for SDK 1.13: add condition so that BT-720 only mandatory if not a framework agreement</a:t>
            </a:r>
          </a:p>
          <a:p>
            <a:pPr fontAlgn="base"/>
            <a:r>
              <a:rPr lang="en-GB" b="0" i="0">
                <a:effectLst/>
                <a:latin typeface="Calibri" panose="020F0502020204030204" pitchFamily="34" charset="0"/>
              </a:rPr>
              <a:t>But: these manual Schematron rules (in stage 4m) were accidentally omitted - so BT-720 now always optional</a:t>
            </a:r>
          </a:p>
          <a:p>
            <a:pPr fontAlgn="base"/>
            <a:r>
              <a:rPr lang="en-GB">
                <a:latin typeface="Calibri" panose="020F0502020204030204" pitchFamily="34" charset="0"/>
              </a:rPr>
              <a:t>We have 3 options:</a:t>
            </a:r>
          </a:p>
          <a:p>
            <a:pPr lvl="1" fontAlgn="base"/>
            <a:r>
              <a:rPr lang="en-GB">
                <a:latin typeface="Calibri" panose="020F0502020204030204" pitchFamily="34" charset="0"/>
              </a:rPr>
              <a:t>Patch now with SDK 1.13.2</a:t>
            </a:r>
          </a:p>
          <a:p>
            <a:pPr lvl="1" fontAlgn="base"/>
            <a:r>
              <a:rPr lang="en-GB">
                <a:latin typeface="Calibri" panose="020F0502020204030204" pitchFamily="34" charset="0"/>
              </a:rPr>
              <a:t>Fix in SDK 1.14 and backport to 1.13.3 after September</a:t>
            </a:r>
          </a:p>
          <a:p>
            <a:pPr lvl="1" fontAlgn="base"/>
            <a:r>
              <a:rPr lang="en-GB">
                <a:latin typeface="Calibri" panose="020F0502020204030204" pitchFamily="34" charset="0"/>
              </a:rPr>
              <a:t>Only fix in SDK 1.14 and do nothing for SDK 1.13</a:t>
            </a:r>
          </a:p>
          <a:p>
            <a:pPr fontAlgn="base"/>
            <a:r>
              <a:rPr lang="en-GB">
                <a:latin typeface="Calibri" panose="020F0502020204030204" pitchFamily="34" charset="0"/>
              </a:rPr>
              <a:t>So far: 2% of contract modifications with SDK 1.13 already have empty tender value (mostly from eNotices2…)</a:t>
            </a:r>
          </a:p>
          <a:p>
            <a:pPr fontAlgn="base"/>
            <a:r>
              <a:rPr lang="en-GB">
                <a:latin typeface="Calibri" panose="020F0502020204030204" pitchFamily="34" charset="0"/>
              </a:rPr>
              <a:t>Is it ok to break our general principle that SDK patches don’t tighten rules?</a:t>
            </a:r>
          </a:p>
          <a:p>
            <a:pPr marL="0" indent="0" algn="l" rtl="0" fontAlgn="base">
              <a:buNone/>
            </a:pPr>
            <a:endParaRPr lang="en-GB" sz="1800" b="0" i="0">
              <a:effectLst/>
              <a:latin typeface="Calibri" panose="020F0502020204030204" pitchFamily="34" charset="0"/>
            </a:endParaRPr>
          </a:p>
          <a:p>
            <a:pPr marL="0" indent="0" algn="l" rtl="0" fontAlgn="base">
              <a:buNone/>
            </a:pPr>
            <a:endParaRPr lang="en-GB" sz="1800" b="0" i="0">
              <a:effectLst/>
              <a:latin typeface="Calibri" panose="020F0502020204030204" pitchFamily="34" charset="0"/>
            </a:endParaRPr>
          </a:p>
          <a:p>
            <a:pPr marL="0" indent="0" algn="l" rtl="0" fontAlgn="base">
              <a:buNone/>
            </a:pPr>
            <a:endParaRPr lang="en-GB" sz="1600" b="0" i="0">
              <a:effectLst/>
              <a:latin typeface="Calibri" panose="020F0502020204030204" pitchFamily="34" charset="0"/>
            </a:endParaRPr>
          </a:p>
          <a:p>
            <a:pPr marL="180000" lvl="1" indent="0">
              <a:buNone/>
            </a:pPr>
            <a:endParaRPr lang="fr-BE" sz="2400"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465750" lvl="1" indent="-285750">
              <a:buFont typeface="Arial" panose="020B0604020202020204" pitchFamily="34" charset="0"/>
              <a:buChar char="•"/>
            </a:pPr>
            <a:endParaRPr lang="fr-BE" sz="2400">
              <a:effectLst/>
              <a:latin typeface="Calibri" panose="020F050202020403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465750" lvl="1" indent="-285750">
              <a:buFont typeface="Arial" panose="020B0604020202020204" pitchFamily="34" charset="0"/>
              <a:buChar char="•"/>
            </a:pPr>
            <a:endParaRPr lang="en-IE">
              <a:effectLst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fontAlgn="base"/>
            <a:endParaRPr lang="en-US" sz="2400"/>
          </a:p>
          <a:p>
            <a:pPr fontAlgn="base"/>
            <a:endParaRPr lang="en-US" sz="2400" i="0">
              <a:effectLst/>
            </a:endParaRPr>
          </a:p>
          <a:p>
            <a:pPr marL="0" indent="0" algn="l" rtl="0" fontAlgn="base">
              <a:buNone/>
            </a:pPr>
            <a:endParaRPr lang="en-US" sz="2400" i="0">
              <a:effectLst/>
            </a:endParaRPr>
          </a:p>
          <a:p>
            <a:pPr algn="l" rtl="0" fontAlgn="base"/>
            <a:endParaRPr lang="en-US" b="0" i="0">
              <a:effectLst/>
            </a:endParaRPr>
          </a:p>
          <a:p>
            <a:pPr algn="l" rtl="0" fontAlgn="base"/>
            <a:endParaRPr lang="en-US"/>
          </a:p>
          <a:p>
            <a:pPr marL="0" indent="0" algn="l" rtl="0" fontAlgn="base">
              <a:buNone/>
            </a:pPr>
            <a:endParaRPr lang="en-US" sz="1800" b="0" i="0">
              <a:effectLst/>
              <a:latin typeface="Calibri" panose="020F0502020204030204" pitchFamily="34" charset="0"/>
            </a:endParaRPr>
          </a:p>
          <a:p>
            <a:pPr algn="l" rtl="0" fontAlgn="base"/>
            <a:endParaRPr lang="en-US" b="0" i="0">
              <a:effectLst/>
            </a:endParaRPr>
          </a:p>
          <a:p>
            <a:pPr marL="0" indent="0">
              <a:buNone/>
            </a:pPr>
            <a:endParaRPr lang="en-GB"/>
          </a:p>
          <a:p>
            <a:endParaRPr lang="en-LU"/>
          </a:p>
          <a:p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1072618339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SDK 1.14 scope</a:t>
            </a:r>
            <a:endParaRPr lang="en-LU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57014FC-3609-0E45-E8C6-91B081E0587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l" rtl="0" fontAlgn="base">
              <a:buNone/>
            </a:pPr>
            <a:r>
              <a:rPr lang="en-US" sz="1800" b="0" i="0">
                <a:effectLst/>
              </a:rPr>
              <a:t>In SDK 1.14 scope, following decisions from Member States/EXEP in </a:t>
            </a:r>
            <a:r>
              <a:rPr lang="en-US" sz="1800" b="0" i="0">
                <a:effectLst/>
                <a:hlinkClick r:id="rId2"/>
              </a:rPr>
              <a:t>eForms workshop </a:t>
            </a:r>
            <a:r>
              <a:rPr lang="en-US" sz="1800" b="0" i="0">
                <a:effectLst/>
              </a:rPr>
              <a:t>on 25 June 2025:</a:t>
            </a:r>
            <a:endParaRPr lang="en-US" b="0" i="0">
              <a:effectLst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>
                <a:effectLst/>
              </a:rPr>
              <a:t>Enforce consistent NUTS code and country (</a:t>
            </a:r>
            <a:r>
              <a:rPr lang="en-GB" sz="1800" b="0" i="0" u="sng" strike="noStrike">
                <a:solidFill>
                  <a:srgbClr val="467886"/>
                </a:solidFill>
                <a:effectLst/>
                <a:hlinkClick r:id="rId3"/>
              </a:rPr>
              <a:t>Issue 132</a:t>
            </a:r>
            <a:r>
              <a:rPr lang="en-GB" sz="180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)</a:t>
            </a:r>
            <a:r>
              <a:rPr lang="en-US" sz="1800"/>
              <a:t>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>
                <a:effectLst/>
              </a:rPr>
              <a:t>I</a:t>
            </a:r>
            <a:r>
              <a:rPr lang="en-GB" sz="1800" b="0" i="0">
                <a:effectLst/>
              </a:rPr>
              <a:t>mprove tendering statistics (</a:t>
            </a:r>
            <a:r>
              <a:rPr lang="en-GB" sz="1800" b="0" i="0" u="sng" strike="noStrike">
                <a:solidFill>
                  <a:srgbClr val="467886"/>
                </a:solidFill>
                <a:effectLst/>
                <a:hlinkClick r:id="rId4"/>
              </a:rPr>
              <a:t>Issue 127</a:t>
            </a:r>
            <a:r>
              <a:rPr lang="en-GB" sz="180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)</a:t>
            </a:r>
            <a:r>
              <a:rPr lang="en-GB" sz="1800" b="0" i="0">
                <a:effectLst/>
              </a:rPr>
              <a:t> (see </a:t>
            </a:r>
            <a:r>
              <a:rPr lang="en-GB" sz="1800" b="0" i="0" u="sng" strike="noStrike">
                <a:solidFill>
                  <a:srgbClr val="467886"/>
                </a:solidFill>
                <a:effectLst/>
                <a:hlinkClick r:id="rId5"/>
              </a:rPr>
              <a:t>Guide</a:t>
            </a:r>
            <a:r>
              <a:rPr lang="en-GB" sz="1800" b="0" i="0" u="sng">
                <a:effectLst/>
              </a:rPr>
              <a:t>)</a:t>
            </a:r>
            <a:endParaRPr lang="en-US" sz="1800" b="0" i="0">
              <a:effectLst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>
                <a:effectLst/>
              </a:rPr>
              <a:t>Make BT-113 (Framework Maximum Participants Number) optional (</a:t>
            </a:r>
            <a:r>
              <a:rPr lang="en-GB" sz="1800" b="0" i="0" u="sng" strike="noStrike">
                <a:solidFill>
                  <a:srgbClr val="467886"/>
                </a:solidFill>
                <a:effectLst/>
                <a:hlinkClick r:id="rId6"/>
              </a:rPr>
              <a:t>Issue 124</a:t>
            </a:r>
            <a:r>
              <a:rPr lang="en-GB" sz="180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)</a:t>
            </a:r>
            <a:endParaRPr lang="en-US" sz="1800"/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>
                <a:effectLst/>
              </a:rPr>
              <a:t>Remove BT-634 (Procurement Relaunch) from competition notices (</a:t>
            </a:r>
            <a:r>
              <a:rPr lang="en-GB" sz="1800" b="0" i="0" u="sng" strike="noStrike">
                <a:solidFill>
                  <a:srgbClr val="467886"/>
                </a:solidFill>
                <a:effectLst/>
                <a:hlinkClick r:id="rId7"/>
              </a:rPr>
              <a:t>Issue 94</a:t>
            </a:r>
            <a:r>
              <a:rPr lang="en-GB" sz="1800" b="0" i="0">
                <a:effectLst/>
              </a:rPr>
              <a:t>)</a:t>
            </a:r>
            <a:r>
              <a:rPr lang="en-US" sz="1800" b="0" i="0">
                <a:effectLst/>
              </a:rPr>
              <a:t> </a:t>
            </a:r>
          </a:p>
          <a:p>
            <a:pPr fontAlgn="base"/>
            <a:r>
              <a:rPr lang="en-GB" sz="1800" b="0" i="0">
                <a:effectLst/>
              </a:rPr>
              <a:t>Remove “Group of public authorities" from codelist "Buyer Legal Type" (BT-11) (</a:t>
            </a:r>
            <a:r>
              <a:rPr lang="en-GB" sz="1800" b="0" i="0" u="sng" strike="noStrike">
                <a:solidFill>
                  <a:srgbClr val="467886"/>
                </a:solidFill>
                <a:effectLst/>
                <a:hlinkClick r:id="rId8"/>
              </a:rPr>
              <a:t>Issue 3</a:t>
            </a:r>
            <a:r>
              <a:rPr lang="en-GB" sz="1800" b="0" i="0">
                <a:effectLst/>
              </a:rPr>
              <a:t>)</a:t>
            </a:r>
            <a:r>
              <a:rPr lang="en-US" sz="1800" b="0" i="0">
                <a:effectLst/>
              </a:rPr>
              <a:t>  </a:t>
            </a:r>
          </a:p>
          <a:p>
            <a:pPr fontAlgn="base"/>
            <a:r>
              <a:rPr lang="en-GB" sz="1800" b="0" i="0">
                <a:effectLst/>
              </a:rPr>
              <a:t>Limit amounts to 2 decimals (</a:t>
            </a:r>
            <a:r>
              <a:rPr lang="en-GB" sz="1800" b="0" i="0" u="sng" strike="noStrike">
                <a:solidFill>
                  <a:srgbClr val="467886"/>
                </a:solidFill>
                <a:effectLst/>
                <a:hlinkClick r:id="rId9"/>
              </a:rPr>
              <a:t>Issue 130</a:t>
            </a:r>
            <a:r>
              <a:rPr lang="en-GB" sz="1800"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)</a:t>
            </a:r>
            <a:r>
              <a:rPr lang="en-US" sz="1800" b="0" i="0">
                <a:effectLst/>
              </a:rPr>
              <a:t>  </a:t>
            </a:r>
          </a:p>
          <a:p>
            <a:pPr marL="0" indent="0" fontAlgn="base">
              <a:buNone/>
            </a:pPr>
            <a:endParaRPr lang="en-US" sz="1800"/>
          </a:p>
          <a:p>
            <a:pPr marL="0" indent="0" fontAlgn="base">
              <a:buNone/>
            </a:pPr>
            <a:r>
              <a:rPr lang="en-US" sz="1800" b="0" i="0">
                <a:effectLst/>
              </a:rPr>
              <a:t>Not in SDK 1.14 </a:t>
            </a:r>
            <a:r>
              <a:rPr lang="en-GB" sz="1800" b="0" i="0"/>
              <a:t>-&gt;</a:t>
            </a:r>
            <a:r>
              <a:rPr lang="en-US" sz="1800" b="0" i="0">
                <a:effectLst/>
              </a:rPr>
              <a:t> to be revisited/reviewed for later SDK/3</a:t>
            </a:r>
            <a:r>
              <a:rPr lang="en-US" sz="1800" b="0" i="0" baseline="30000">
                <a:effectLst/>
              </a:rPr>
              <a:t>rd</a:t>
            </a:r>
            <a:r>
              <a:rPr lang="en-US" sz="1800" b="0" i="0">
                <a:effectLst/>
              </a:rPr>
              <a:t> amendment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>
                <a:effectLst/>
              </a:rPr>
              <a:t>Enforce positive monetary amounts (</a:t>
            </a:r>
            <a:r>
              <a:rPr lang="en-GB" sz="1800" b="0" i="0" u="sng" strike="noStrike">
                <a:solidFill>
                  <a:srgbClr val="467886"/>
                </a:solidFill>
                <a:effectLst/>
                <a:hlinkClick r:id="rId9"/>
              </a:rPr>
              <a:t>Issue 130)</a:t>
            </a:r>
            <a:r>
              <a:rPr lang="en-US" sz="1800" b="0" i="0">
                <a:effectLst/>
              </a:rPr>
              <a:t>  </a:t>
            </a:r>
            <a:r>
              <a:rPr lang="en-GB" sz="1800" b="0" i="0"/>
              <a:t>-&gt; </a:t>
            </a:r>
            <a:r>
              <a:rPr lang="en-US" sz="1800" b="0" i="0">
                <a:effectLst/>
              </a:rPr>
              <a:t>decide which BTs it would apply to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800" b="0" i="0">
                <a:effectLst/>
              </a:rPr>
              <a:t>Make eSender role mandatory (</a:t>
            </a:r>
            <a:r>
              <a:rPr lang="en-GB" sz="1800" b="0" i="0" u="sng" strike="noStrike">
                <a:solidFill>
                  <a:srgbClr val="467886"/>
                </a:solidFill>
                <a:effectLst/>
                <a:hlinkClick r:id="rId10"/>
              </a:rPr>
              <a:t>Issue 131)</a:t>
            </a:r>
            <a:r>
              <a:rPr lang="en-US" sz="1800" b="0" i="0">
                <a:effectLst/>
              </a:rPr>
              <a:t> </a:t>
            </a:r>
            <a:r>
              <a:rPr lang="en-GB" sz="1800" b="0" i="0"/>
              <a:t>-&gt;</a:t>
            </a:r>
            <a:r>
              <a:rPr lang="en-US" sz="1800" b="0" i="0">
                <a:effectLst/>
              </a:rPr>
              <a:t> combine with broader discussion on roles</a:t>
            </a:r>
          </a:p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58447832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More SDK 1.14 scope</a:t>
            </a:r>
            <a:endParaRPr lang="en-LU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57014FC-3609-0E45-E8C6-91B081E0587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marL="0" indent="0" algn="l" rtl="0" fontAlgn="base">
              <a:buNone/>
            </a:pPr>
            <a:r>
              <a:rPr lang="fr-BE" sz="1800" b="0" i="0">
                <a:effectLst/>
              </a:rPr>
              <a:t>Housekeeping and incremental improvements:</a:t>
            </a:r>
          </a:p>
          <a:p>
            <a:pPr algn="l" rtl="0" fontAlgn="base">
              <a:buFontTx/>
              <a:buChar char="-"/>
            </a:pPr>
            <a:r>
              <a:rPr lang="fr-BE" sz="1800"/>
              <a:t>Check that certain numbers are integers</a:t>
            </a:r>
          </a:p>
          <a:p>
            <a:pPr algn="l" rtl="0" fontAlgn="base">
              <a:buFontTx/>
              <a:buChar char="-"/>
            </a:pPr>
            <a:r>
              <a:rPr lang="fr-BE" sz="1800" b="0" i="0">
                <a:effectLst/>
              </a:rPr>
              <a:t>Limit certain numbers to 4 digits (</a:t>
            </a:r>
            <a:r>
              <a:rPr lang="fr-BE" sz="1800"/>
              <a:t>&lt;10000)</a:t>
            </a:r>
          </a:p>
          <a:p>
            <a:pPr algn="l" rtl="0" fontAlgn="base">
              <a:buFontTx/>
              <a:buChar char="-"/>
            </a:pPr>
            <a:r>
              <a:rPr lang="fr-BE" sz="1800"/>
              <a:t>Make BT-33 (Lots max allowed) optional for all subtypes</a:t>
            </a:r>
          </a:p>
          <a:p>
            <a:pPr algn="l" rtl="0" fontAlgn="base">
              <a:buFontTx/>
              <a:buChar char="-"/>
            </a:pPr>
            <a:r>
              <a:rPr lang="fr-BE" sz="1800"/>
              <a:t>Rule to indicate lead buyer</a:t>
            </a:r>
          </a:p>
          <a:p>
            <a:pPr algn="l" rtl="0" fontAlgn="base">
              <a:buFontTx/>
              <a:buChar char="-"/>
            </a:pPr>
            <a:r>
              <a:rPr lang="fr-BE" sz="1800" b="0" i="0">
                <a:effectLst/>
              </a:rPr>
              <a:t>Adjust </a:t>
            </a:r>
            <a:r>
              <a:rPr lang="fr-BE" sz="1800"/>
              <a:t>whitespace checks for leading and trailing spaces</a:t>
            </a:r>
          </a:p>
          <a:p>
            <a:pPr algn="l" rtl="0" fontAlgn="base">
              <a:buFontTx/>
              <a:buChar char="-"/>
            </a:pPr>
            <a:r>
              <a:rPr lang="fr-BE" sz="1800" b="0" i="0">
                <a:effectLst/>
              </a:rPr>
              <a:t>Add CVD fields to subtypes T01 and T02</a:t>
            </a:r>
          </a:p>
          <a:p>
            <a:pPr algn="l" rtl="0" fontAlgn="base">
              <a:buFontTx/>
              <a:buChar char="-"/>
            </a:pPr>
            <a:r>
              <a:rPr lang="fr-BE" sz="1800"/>
              <a:t>Add procurement documens to subtype T01</a:t>
            </a:r>
          </a:p>
          <a:p>
            <a:pPr fontAlgn="base">
              <a:buFontTx/>
              <a:buChar char="-"/>
            </a:pPr>
            <a:r>
              <a:rPr lang="fr-BE" sz="1800" b="0" i="0">
                <a:effectLst/>
              </a:rPr>
              <a:t>Enforce winner chosen in BT-142 for subtype T02</a:t>
            </a:r>
          </a:p>
          <a:p>
            <a:pPr fontAlgn="base">
              <a:buFontTx/>
              <a:buChar char="-"/>
            </a:pPr>
            <a:r>
              <a:rPr lang="fr-BE" sz="1800"/>
              <a:t>Remove old EU financial regulation</a:t>
            </a:r>
          </a:p>
          <a:p>
            <a:pPr fontAlgn="base">
              <a:buFontTx/>
              <a:buChar char="-"/>
            </a:pPr>
            <a:r>
              <a:rPr lang="fr-BE" sz="1800" b="0" i="0">
                <a:effectLst/>
              </a:rPr>
              <a:t>Mai</a:t>
            </a:r>
            <a:r>
              <a:rPr lang="fr-BE" sz="1800"/>
              <a:t>ntenance of view-templates, notice type definitions, codelists, translations</a:t>
            </a:r>
          </a:p>
          <a:p>
            <a:pPr fontAlgn="base">
              <a:buFontTx/>
              <a:buChar char="-"/>
            </a:pPr>
            <a:r>
              <a:rPr lang="fr-BE" sz="1800"/>
              <a:t>etc…</a:t>
            </a:r>
          </a:p>
          <a:p>
            <a:pPr marL="0" indent="0" fontAlgn="base">
              <a:buNone/>
            </a:pPr>
            <a:r>
              <a:rPr lang="fr-BE" sz="1800"/>
              <a:t>Publish a draft SDK 1.14 release note on GitHub by end of July</a:t>
            </a:r>
            <a:endParaRPr lang="fr-BE" sz="1800" b="0" i="0">
              <a:effectLst/>
            </a:endParaRPr>
          </a:p>
          <a:p>
            <a:pPr marL="0" indent="0" algn="l" rtl="0" fontAlgn="base">
              <a:buNone/>
            </a:pPr>
            <a:endParaRPr lang="en-US" sz="1800" b="0" i="0">
              <a:effectLst/>
            </a:endParaRPr>
          </a:p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67257921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3rd eForms amendment – candidates for spring cleaning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6932" y="1805355"/>
            <a:ext cx="5050948" cy="3781629"/>
          </a:xfrm>
        </p:spPr>
        <p:txBody>
          <a:bodyPr vert="horz" lIns="0" tIns="45720" rIns="91440" bIns="45720" rtlCol="0" anchor="t">
            <a:normAutofit lnSpcReduction="10000"/>
          </a:bodyPr>
          <a:lstStyle/>
          <a:p>
            <a:r>
              <a:rPr lang="en-US" sz="1600" b="0" i="0">
                <a:effectLst/>
              </a:rPr>
              <a:t>Move fields from lot to procedure - </a:t>
            </a:r>
            <a:r>
              <a:rPr lang="en-US" sz="1600" b="0" i="0">
                <a:effectLst/>
                <a:hlinkClick r:id="rId2"/>
              </a:rPr>
              <a:t>issue 122</a:t>
            </a:r>
            <a:endParaRPr lang="en-US" sz="1600"/>
          </a:p>
          <a:p>
            <a:r>
              <a:rPr lang="en-US" sz="1600"/>
              <a:t>Allow NUTS2 for place of performance - </a:t>
            </a:r>
            <a:r>
              <a:rPr lang="en-US" sz="1600">
                <a:hlinkClick r:id="rId3"/>
              </a:rPr>
              <a:t>issue 83</a:t>
            </a:r>
            <a:endParaRPr lang="en-US" sz="1600"/>
          </a:p>
          <a:p>
            <a:r>
              <a:rPr lang="en-US" sz="1600"/>
              <a:t>Include forms T01 and T02 (passenger transport regulation 1370/2007) - </a:t>
            </a:r>
            <a:r>
              <a:rPr lang="en-US" sz="1600" b="0" i="0">
                <a:effectLst/>
                <a:hlinkClick r:id="rId4"/>
              </a:rPr>
              <a:t>issue 126</a:t>
            </a:r>
            <a:endParaRPr lang="en-US" sz="1600"/>
          </a:p>
          <a:p>
            <a:r>
              <a:rPr lang="en-US" sz="1600" b="0" i="0" u="none" strike="noStrike" baseline="0">
                <a:solidFill>
                  <a:srgbClr val="4D4D4D"/>
                </a:solidFill>
              </a:rPr>
              <a:t>Use COFOG codelist for activity and merge BT-10 &amp; BT-610 - </a:t>
            </a:r>
            <a:r>
              <a:rPr lang="en-US" sz="1600">
                <a:hlinkClick r:id="rId5"/>
              </a:rPr>
              <a:t>issue 4</a:t>
            </a:r>
            <a:endParaRPr lang="en-US" sz="1600"/>
          </a:p>
          <a:p>
            <a:r>
              <a:rPr lang="en-US" sz="1600" b="0" i="0" u="none" strike="noStrike" baseline="0">
                <a:solidFill>
                  <a:srgbClr val="4D4D4D"/>
                </a:solidFill>
              </a:rPr>
              <a:t>Remove or review Group of lots </a:t>
            </a:r>
            <a:r>
              <a:rPr lang="en-US" sz="1600">
                <a:solidFill>
                  <a:srgbClr val="0462C1"/>
                </a:solidFill>
              </a:rPr>
              <a:t>- </a:t>
            </a:r>
            <a:r>
              <a:rPr lang="en-US" sz="1600" b="0" i="0">
                <a:effectLst/>
                <a:hlinkClick r:id="rId6"/>
              </a:rPr>
              <a:t>issue 133</a:t>
            </a:r>
            <a:endParaRPr lang="en-US" sz="1600"/>
          </a:p>
          <a:p>
            <a:r>
              <a:rPr lang="en-US" sz="1600" b="0" i="0" u="none" strike="noStrike" baseline="0">
                <a:solidFill>
                  <a:srgbClr val="4D4D4D"/>
                </a:solidFill>
              </a:rPr>
              <a:t>Unlimited contracts and framework contracts – </a:t>
            </a:r>
            <a:r>
              <a:rPr lang="en-US" sz="1600" b="0" i="0">
                <a:effectLst/>
                <a:hlinkClick r:id="rId7"/>
              </a:rPr>
              <a:t>issue 134</a:t>
            </a:r>
            <a:endParaRPr lang="en-US" sz="1600" b="0" i="0" u="none" strike="noStrike" baseline="0">
              <a:solidFill>
                <a:srgbClr val="0462C1"/>
              </a:solidFill>
            </a:endParaRPr>
          </a:p>
          <a:p>
            <a:r>
              <a:rPr lang="en-US" sz="1600" b="0" i="0" u="none" strike="noStrike" baseline="0">
                <a:solidFill>
                  <a:srgbClr val="4D4D4D"/>
                </a:solidFill>
              </a:rPr>
              <a:t>Clarify and review roles of organisations – </a:t>
            </a:r>
            <a:r>
              <a:rPr lang="en-US" sz="1600" b="0" i="0">
                <a:effectLst/>
                <a:hlinkClick r:id="rId8"/>
              </a:rPr>
              <a:t>issue 90</a:t>
            </a:r>
            <a:endParaRPr lang="en-US" sz="1600" b="0" i="0" u="none" strike="noStrike" baseline="0">
              <a:solidFill>
                <a:srgbClr val="0462C1"/>
              </a:solidFill>
            </a:endParaRPr>
          </a:p>
          <a:p>
            <a:r>
              <a:rPr lang="en-IE" sz="1600" b="0" i="0" u="none" strike="noStrike" baseline="0">
                <a:solidFill>
                  <a:srgbClr val="4D4D4D"/>
                </a:solidFill>
              </a:rPr>
              <a:t>Improve descriptions – </a:t>
            </a:r>
            <a:r>
              <a:rPr lang="en-US" sz="1600" b="0" i="0">
                <a:effectLst/>
                <a:hlinkClick r:id="rId9"/>
              </a:rPr>
              <a:t>issue 128</a:t>
            </a:r>
            <a:endParaRPr lang="en-US" sz="1600" b="0" i="0">
              <a:effectLst/>
            </a:endParaRPr>
          </a:p>
          <a:p>
            <a:r>
              <a:rPr lang="en-US" sz="1600">
                <a:solidFill>
                  <a:srgbClr val="4D4D4D"/>
                </a:solidFill>
              </a:rPr>
              <a:t>Revise EED fields – </a:t>
            </a:r>
            <a:r>
              <a:rPr lang="en-US" sz="1600">
                <a:solidFill>
                  <a:srgbClr val="4D4D4D"/>
                </a:solidFill>
                <a:hlinkClick r:id="rId10"/>
              </a:rPr>
              <a:t>issue 123</a:t>
            </a:r>
            <a:endParaRPr lang="en-US" sz="1600">
              <a:solidFill>
                <a:srgbClr val="4D4D4D"/>
              </a:solidFill>
            </a:endParaRPr>
          </a:p>
          <a:p>
            <a:r>
              <a:rPr lang="en-US" sz="1600">
                <a:solidFill>
                  <a:srgbClr val="4D4D4D"/>
                </a:solidFill>
              </a:rPr>
              <a:t>etc…</a:t>
            </a:r>
          </a:p>
          <a:p>
            <a:pPr marL="0" indent="0" fontAlgn="base">
              <a:buNone/>
            </a:pPr>
            <a:endParaRPr lang="en-US" sz="1600"/>
          </a:p>
          <a:p>
            <a:pPr marL="179705" indent="-179705" fontAlgn="base"/>
            <a:endParaRPr lang="en-US" sz="1600">
              <a:ea typeface="Calibri" panose="020F0502020204030204"/>
              <a:cs typeface="Calibri" panose="020F0502020204030204"/>
            </a:endParaRPr>
          </a:p>
          <a:p>
            <a:pPr marL="179705" indent="-179705" fontAlgn="base"/>
            <a:endParaRPr lang="en-GB" sz="1600">
              <a:ea typeface="Calibri" panose="020F0502020204030204"/>
              <a:cs typeface="Calibri" panose="020F0502020204030204"/>
            </a:endParaRPr>
          </a:p>
          <a:p>
            <a:pPr marL="179705" indent="-179705"/>
            <a:endParaRPr lang="en-LU" sz="1600">
              <a:ea typeface="Calibri" panose="020F0502020204030204"/>
              <a:cs typeface="Calibri" panose="020F0502020204030204"/>
            </a:endParaRPr>
          </a:p>
          <a:p>
            <a:pPr marL="179705" indent="-179705"/>
            <a:endParaRPr lang="en-LU" sz="160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09FA999-C11D-7DA8-E6D4-CD9C992A9887}"/>
              </a:ext>
            </a:extLst>
          </p:cNvPr>
          <p:cNvSpPr txBox="1">
            <a:spLocks/>
          </p:cNvSpPr>
          <p:nvPr/>
        </p:nvSpPr>
        <p:spPr>
          <a:xfrm>
            <a:off x="6096000" y="1805355"/>
            <a:ext cx="5443728" cy="3781629"/>
          </a:xfrm>
          <a:prstGeom prst="rect">
            <a:avLst/>
          </a:prstGeom>
        </p:spPr>
        <p:txBody>
          <a:bodyPr vert="horz" lIns="0" tIns="45720" rIns="91440" bIns="45720" rtlCol="0" anchor="t">
            <a:noAutofit/>
          </a:bodyPr>
          <a:lstStyle>
            <a:lvl1pPr marL="180000" indent="-180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00" indent="-18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800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/>
              <a:t>Rework “unpublished” (non-public) fields</a:t>
            </a:r>
            <a:endParaRPr lang="en-US" sz="1600">
              <a:ea typeface="Calibri"/>
              <a:cs typeface="Calibri"/>
            </a:endParaRPr>
          </a:p>
          <a:p>
            <a:pPr marL="179705" indent="-179705" fontAlgn="base"/>
            <a:r>
              <a:rPr lang="en-US" sz="1600"/>
              <a:t>Revisit versioning of notices</a:t>
            </a:r>
          </a:p>
          <a:p>
            <a:pPr marL="179705" indent="-179705" fontAlgn="base"/>
            <a:r>
              <a:rPr lang="en-US" sz="1600">
                <a:ea typeface="Calibri"/>
                <a:cs typeface="Calibri"/>
              </a:rPr>
              <a:t>Clarify and control direct awards</a:t>
            </a:r>
          </a:p>
          <a:p>
            <a:pPr marL="179705" indent="-179705" fontAlgn="base"/>
            <a:r>
              <a:rPr lang="en-US" sz="1600">
                <a:ea typeface="Calibri"/>
                <a:cs typeface="Calibri"/>
              </a:rPr>
              <a:t>Remove touchpoints (TPO) and parts (PAR)</a:t>
            </a:r>
          </a:p>
          <a:p>
            <a:pPr marL="179705" indent="-179705" fontAlgn="base"/>
            <a:r>
              <a:rPr lang="en-US" sz="1600"/>
              <a:t>Clarify and improve framework agreements (FA) and dynamic purchasing systems (DPS)</a:t>
            </a:r>
            <a:endParaRPr lang="en-US" sz="1600">
              <a:ea typeface="Calibri"/>
              <a:cs typeface="Calibri"/>
            </a:endParaRPr>
          </a:p>
          <a:p>
            <a:pPr fontAlgn="base"/>
            <a:r>
              <a:rPr lang="en-US" sz="1600"/>
              <a:t>Better registration numbers for organisations</a:t>
            </a:r>
            <a:endParaRPr lang="en-US" sz="1600" strike="sngStrike"/>
          </a:p>
          <a:p>
            <a:pPr marL="179705" indent="-179705" fontAlgn="base"/>
            <a:r>
              <a:rPr lang="en-US" sz="1600"/>
              <a:t>Move BT-634 (Relaunch Procurement) to LotResult and remove from procedure level</a:t>
            </a:r>
          </a:p>
          <a:p>
            <a:pPr marL="179705" indent="-179705" fontAlgn="base"/>
            <a:r>
              <a:rPr lang="en-US" sz="1600"/>
              <a:t>Remove pointless BTs and put OPP/OPT fields in eForms annex</a:t>
            </a:r>
          </a:p>
          <a:p>
            <a:pPr marL="179705" indent="-179705" fontAlgn="base"/>
            <a:r>
              <a:rPr lang="en-US" sz="1600">
                <a:ea typeface="Calibri"/>
                <a:cs typeface="Calibri"/>
              </a:rPr>
              <a:t>Implement amendment to defence directive 2009/81, e.g. add DPS (depends on </a:t>
            </a:r>
            <a:r>
              <a:rPr lang="en-US" sz="1600">
                <a:ea typeface="Calibri"/>
                <a:cs typeface="Calibri"/>
                <a:hlinkClick r:id="rId11"/>
              </a:rPr>
              <a:t>Defence Readiness omnibus</a:t>
            </a:r>
            <a:r>
              <a:rPr lang="en-US" sz="1600">
                <a:ea typeface="Calibri"/>
                <a:cs typeface="Calibri"/>
              </a:rPr>
              <a:t>)</a:t>
            </a:r>
          </a:p>
          <a:p>
            <a:pPr marL="0" indent="0" fontAlgn="base">
              <a:buFont typeface="Arial" panose="020B0604020202020204" pitchFamily="34" charset="0"/>
              <a:buNone/>
            </a:pPr>
            <a:endParaRPr lang="en-US" sz="1600"/>
          </a:p>
          <a:p>
            <a:pPr marL="179705" indent="-179705" fontAlgn="base"/>
            <a:endParaRPr lang="en-US" sz="1600">
              <a:ea typeface="Calibri" panose="020F0502020204030204"/>
              <a:cs typeface="Calibri" panose="020F0502020204030204"/>
            </a:endParaRPr>
          </a:p>
          <a:p>
            <a:pPr marL="179705" indent="-179705" fontAlgn="base"/>
            <a:endParaRPr lang="en-GB" sz="1600">
              <a:ea typeface="Calibri" panose="020F0502020204030204"/>
              <a:cs typeface="Calibri" panose="020F0502020204030204"/>
            </a:endParaRPr>
          </a:p>
          <a:p>
            <a:pPr marL="179705" indent="-179705"/>
            <a:endParaRPr lang="en-LU" sz="1600">
              <a:ea typeface="Calibri" panose="020F0502020204030204"/>
              <a:cs typeface="Calibri" panose="020F0502020204030204"/>
            </a:endParaRPr>
          </a:p>
          <a:p>
            <a:pPr marL="179705" indent="-179705"/>
            <a:endParaRPr lang="en-LU" sz="160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41197A-6DAB-471E-E7A9-08EB47C426A1}"/>
              </a:ext>
            </a:extLst>
          </p:cNvPr>
          <p:cNvSpPr txBox="1"/>
          <p:nvPr/>
        </p:nvSpPr>
        <p:spPr>
          <a:xfrm>
            <a:off x="846932" y="5870448"/>
            <a:ext cx="9814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fontAlgn="base">
              <a:buFont typeface="Arial" panose="020B0604020202020204" pitchFamily="34" charset="0"/>
              <a:buNone/>
            </a:pPr>
            <a:r>
              <a:rPr lang="en-US" sz="1800"/>
              <a:t>The target has moved: amendment adoption in March 2026 -&gt; implementation in SDK 2.1</a:t>
            </a:r>
          </a:p>
        </p:txBody>
      </p:sp>
    </p:spTree>
    <p:extLst>
      <p:ext uri="{BB962C8B-B14F-4D97-AF65-F5344CB8AC3E}">
        <p14:creationId xmlns:p14="http://schemas.microsoft.com/office/powerpoint/2010/main" val="4064580689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0FE2F-D878-5348-A8C1-3021B7884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Proposal for new EU public procurement framework</a:t>
            </a:r>
            <a:endParaRPr lang="en-L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EC95-EFF6-5E43-A780-F8CE1AED3E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6932" y="1805355"/>
            <a:ext cx="6534420" cy="3617037"/>
          </a:xfrm>
        </p:spPr>
        <p:txBody>
          <a:bodyPr>
            <a:normAutofit/>
          </a:bodyPr>
          <a:lstStyle/>
          <a:p>
            <a:r>
              <a:rPr lang="en-US" sz="18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Strengthening the </a:t>
            </a:r>
            <a:r>
              <a:rPr lang="en-US" sz="1800" b="1" i="0" u="none" strike="noStrike" baseline="0">
                <a:solidFill>
                  <a:srgbClr val="006FC0"/>
                </a:solidFill>
                <a:latin typeface="Arial" panose="020B0604020202020204" pitchFamily="34" charset="0"/>
              </a:rPr>
              <a:t>strategic role </a:t>
            </a:r>
            <a:r>
              <a:rPr lang="en-US" sz="18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of public procurement through </a:t>
            </a:r>
            <a:r>
              <a:rPr lang="en-US" sz="1800" b="1" i="0" u="none" strike="noStrike" baseline="0">
                <a:solidFill>
                  <a:srgbClr val="003299"/>
                </a:solidFill>
                <a:latin typeface="Arial" panose="020B0604020202020204" pitchFamily="34" charset="0"/>
              </a:rPr>
              <a:t>qualitative requirements</a:t>
            </a:r>
            <a:r>
              <a:rPr lang="en-US" sz="18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, and </a:t>
            </a:r>
            <a:r>
              <a:rPr lang="en-US" sz="1800" b="1" i="0" u="none" strike="noStrike" baseline="0">
                <a:solidFill>
                  <a:srgbClr val="003299"/>
                </a:solidFill>
                <a:latin typeface="Arial" panose="020B0604020202020204" pitchFamily="34" charset="0"/>
              </a:rPr>
              <a:t>European preference </a:t>
            </a:r>
            <a:r>
              <a:rPr lang="en-US" sz="1800" b="1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criteria for strategic sectors</a:t>
            </a:r>
            <a:endParaRPr lang="en-US" sz="1800" b="0" i="0" u="none" strike="noStrike" baseline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18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The </a:t>
            </a:r>
            <a:r>
              <a:rPr lang="en-US" sz="1800" b="1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EU added value </a:t>
            </a:r>
            <a:r>
              <a:rPr lang="en-US" sz="18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of procurement for our citizens, through the </a:t>
            </a:r>
            <a:r>
              <a:rPr lang="en-US" sz="1800" b="1" i="0" u="none" strike="noStrike" baseline="0">
                <a:solidFill>
                  <a:srgbClr val="006FC0"/>
                </a:solidFill>
                <a:latin typeface="Arial" panose="020B0604020202020204" pitchFamily="34" charset="0"/>
              </a:rPr>
              <a:t>security of supply </a:t>
            </a:r>
            <a:r>
              <a:rPr lang="en-US" sz="1800" b="1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for strategic technologies, products and services</a:t>
            </a:r>
            <a:r>
              <a:rPr lang="en-US" sz="18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r>
              <a:rPr lang="en-US" sz="18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The </a:t>
            </a:r>
            <a:r>
              <a:rPr lang="en-US" sz="1800" b="1" i="0" u="none" strike="noStrike" baseline="0">
                <a:solidFill>
                  <a:srgbClr val="006FC0"/>
                </a:solidFill>
                <a:latin typeface="Arial" panose="020B0604020202020204" pitchFamily="34" charset="0"/>
              </a:rPr>
              <a:t>simplification </a:t>
            </a:r>
            <a:r>
              <a:rPr lang="en-US" sz="18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of mechanisms, having in mind especially </a:t>
            </a:r>
            <a:r>
              <a:rPr lang="en-US" sz="1800" b="1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startups, innovators and local and regional authorities.</a:t>
            </a:r>
            <a:endParaRPr lang="en-US" sz="1800" b="0" i="0" u="none" strike="noStrike" baseline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18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The </a:t>
            </a:r>
            <a:r>
              <a:rPr lang="en-US" sz="1800" b="1" i="0" u="none" strike="noStrike" baseline="0">
                <a:solidFill>
                  <a:srgbClr val="006FC0"/>
                </a:solidFill>
                <a:latin typeface="Arial" panose="020B0604020202020204" pitchFamily="34" charset="0"/>
              </a:rPr>
              <a:t>consolidation </a:t>
            </a:r>
            <a:r>
              <a:rPr lang="en-US" sz="18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and </a:t>
            </a:r>
            <a:r>
              <a:rPr lang="en-US" sz="1800" b="1" i="0" u="none" strike="noStrike" baseline="0">
                <a:solidFill>
                  <a:srgbClr val="006FC0"/>
                </a:solidFill>
                <a:latin typeface="Arial" panose="020B0604020202020204" pitchFamily="34" charset="0"/>
              </a:rPr>
              <a:t>clarification of the interaction </a:t>
            </a:r>
            <a:r>
              <a:rPr lang="en-US" sz="1800" b="1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between public procurement provisions </a:t>
            </a:r>
            <a:r>
              <a:rPr lang="en-US" sz="18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across different pieces of legislation. </a:t>
            </a:r>
          </a:p>
          <a:p>
            <a:pPr marL="0" indent="0">
              <a:buNone/>
            </a:pPr>
            <a:endParaRPr lang="en-GB"/>
          </a:p>
          <a:p>
            <a:endParaRPr lang="en-LU"/>
          </a:p>
          <a:p>
            <a:endParaRPr lang="en-LU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C5E1A86-0237-C173-2FA1-E569599B5C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1352" y="1842247"/>
            <a:ext cx="4810648" cy="2867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249631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P 1">
      <a:dk1>
        <a:srgbClr val="000000"/>
      </a:dk1>
      <a:lt1>
        <a:srgbClr val="FFFFFF"/>
      </a:lt1>
      <a:dk2>
        <a:srgbClr val="44546A"/>
      </a:dk2>
      <a:lt2>
        <a:srgbClr val="DFE9F2"/>
      </a:lt2>
      <a:accent1>
        <a:srgbClr val="BDDEFD"/>
      </a:accent1>
      <a:accent2>
        <a:srgbClr val="6699CC"/>
      </a:accent2>
      <a:accent3>
        <a:srgbClr val="0099CC"/>
      </a:accent3>
      <a:accent4>
        <a:srgbClr val="FF9933"/>
      </a:accent4>
      <a:accent5>
        <a:srgbClr val="ED5087"/>
      </a:accent5>
      <a:accent6>
        <a:srgbClr val="339900"/>
      </a:accent6>
      <a:hlink>
        <a:srgbClr val="6699CC"/>
      </a:hlink>
      <a:folHlink>
        <a:srgbClr val="99228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P white background 2  -  Read-Only" id="{3256414E-8899-4D91-88B9-3858EDC5D164}" vid="{DA25D172-1672-4428-A6C4-D10A4A605E4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A6791DDFFC024DAA4136D92359EB10" ma:contentTypeVersion="18" ma:contentTypeDescription="Create a new document." ma:contentTypeScope="" ma:versionID="956d5f8765234da2ab89c569c8939b0c">
  <xsd:schema xmlns:xsd="http://www.w3.org/2001/XMLSchema" xmlns:xs="http://www.w3.org/2001/XMLSchema" xmlns:p="http://schemas.microsoft.com/office/2006/metadata/properties" xmlns:ns2="cce4269c-1bca-4c47-bcbd-0ca0cb14aa6e" xmlns:ns3="96a7f24e-e0df-4592-b6e0-4a62e251a0e5" targetNamespace="http://schemas.microsoft.com/office/2006/metadata/properties" ma:root="true" ma:fieldsID="3f62a9e9da6a7933472fab0d9a68c125" ns2:_="" ns3:_="">
    <xsd:import namespace="cce4269c-1bca-4c47-bcbd-0ca0cb14aa6e"/>
    <xsd:import namespace="96a7f24e-e0df-4592-b6e0-4a62e251a0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e4269c-1bca-4c47-bcbd-0ca0cb14aa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a7f24e-e0df-4592-b6e0-4a62e251a0e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7752f0e4-ce4d-4dd6-bee9-8d6d8b668caa}" ma:internalName="TaxCatchAll" ma:showField="CatchAllData" ma:web="96a7f24e-e0df-4592-b6e0-4a62e251a0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6a7f24e-e0df-4592-b6e0-4a62e251a0e5" xsi:nil="true"/>
    <lcf76f155ced4ddcb4097134ff3c332f xmlns="cce4269c-1bca-4c47-bcbd-0ca0cb14aa6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865F3BD-7ADA-47AC-A1C3-FC119664180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D3E1D0D-2600-4CE9-A6A3-8CA33AAD4962}">
  <ds:schemaRefs>
    <ds:schemaRef ds:uri="96a7f24e-e0df-4592-b6e0-4a62e251a0e5"/>
    <ds:schemaRef ds:uri="cce4269c-1bca-4c47-bcbd-0ca0cb14aa6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5365862-B5DF-4681-8948-855656D70EA0}">
  <ds:schemaRefs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www.w3.org/XML/1998/namespace"/>
    <ds:schemaRef ds:uri="http://schemas.openxmlformats.org/package/2006/metadata/core-properties"/>
    <ds:schemaRef ds:uri="96a7f24e-e0df-4592-b6e0-4a62e251a0e5"/>
    <ds:schemaRef ds:uri="cce4269c-1bca-4c47-bcbd-0ca0cb14aa6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OP white background</Template>
  <TotalTime>0</TotalTime>
  <Words>1367</Words>
  <Application>Microsoft Office PowerPoint</Application>
  <PresentationFormat>Widescreen</PresentationFormat>
  <Paragraphs>182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MS Mincho</vt:lpstr>
      <vt:lpstr>Arial</vt:lpstr>
      <vt:lpstr>Calibri</vt:lpstr>
      <vt:lpstr>Roboto</vt:lpstr>
      <vt:lpstr>Segoe UI</vt:lpstr>
      <vt:lpstr>System Font Regular</vt:lpstr>
      <vt:lpstr>Office Theme</vt:lpstr>
      <vt:lpstr>eFORMS business issues</vt:lpstr>
      <vt:lpstr>eForms business issues – hot spring?</vt:lpstr>
      <vt:lpstr>SDK versions and upgrades</vt:lpstr>
      <vt:lpstr>SDK 1.13.2 patch</vt:lpstr>
      <vt:lpstr>A bigger SDK 1.13.2 patch?</vt:lpstr>
      <vt:lpstr>SDK 1.14 scope</vt:lpstr>
      <vt:lpstr>More SDK 1.14 scope</vt:lpstr>
      <vt:lpstr>3rd eForms amendment – candidates for spring cleaning</vt:lpstr>
      <vt:lpstr>Proposal for new EU public procurement framework</vt:lpstr>
      <vt:lpstr>eSender housekeeping</vt:lpstr>
      <vt:lpstr>What’s up next</vt:lpstr>
      <vt:lpstr>THANK YOU FOR YOUR ATTENTION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for General OP Powerpoint presentation</dc:title>
  <dc:creator>FERRAND Karl (OP)</dc:creator>
  <cp:keywords/>
  <cp:lastModifiedBy>ELKENHANS Jule (OP)</cp:lastModifiedBy>
  <cp:revision>1</cp:revision>
  <dcterms:created xsi:type="dcterms:W3CDTF">2023-05-22T20:51:51Z</dcterms:created>
  <dcterms:modified xsi:type="dcterms:W3CDTF">2025-06-26T10:23:58Z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0x0101008BA6791DDFFC024DAA4136D92359EB10</vt:lpwstr>
  </property>
  <property fmtid="{D5CDD505-2E9C-101B-9397-08002B2CF9AE}" pid="3" name="Unit">
    <vt:lpwstr>13;#OP.B.2 - Multimedia and Publications|b60b1445-b671-47b6-b729-f0134ff23533</vt:lpwstr>
  </property>
  <property fmtid="{D5CDD505-2E9C-101B-9397-08002B2CF9AE}" pid="4" name="MSIP_Label_6bd9ddd1-4d20-43f6-abfa-fc3c07406f94_Name">
    <vt:lpwstr>Commission Use</vt:lpwstr>
  </property>
  <property fmtid="{D5CDD505-2E9C-101B-9397-08002B2CF9AE}" pid="5" name="URL">
    <vt:lpwstr/>
  </property>
  <property fmtid="{D5CDD505-2E9C-101B-9397-08002B2CF9AE}" pid="6" name="MSIP_Label_6bd9ddd1-4d20-43f6-abfa-fc3c07406f94_SetDate">
    <vt:lpwstr>2022-04-28T08:42:27Z</vt:lpwstr>
  </property>
  <property fmtid="{D5CDD505-2E9C-101B-9397-08002B2CF9AE}" pid="7" name="MSIP_Label_6bd9ddd1-4d20-43f6-abfa-fc3c07406f94_ActionId">
    <vt:lpwstr>c8e21a04-4ea1-47be-a3a1-8a28161194c0</vt:lpwstr>
  </property>
  <property fmtid="{D5CDD505-2E9C-101B-9397-08002B2CF9AE}" pid="8" name="MSIP_Label_6bd9ddd1-4d20-43f6-abfa-fc3c07406f94_ContentBits">
    <vt:lpwstr>0</vt:lpwstr>
  </property>
  <property fmtid="{D5CDD505-2E9C-101B-9397-08002B2CF9AE}" pid="9" name="MSIP_Label_6bd9ddd1-4d20-43f6-abfa-fc3c07406f94_SiteId">
    <vt:lpwstr>b24c8b06-522c-46fe-9080-70926f8dddb1</vt:lpwstr>
  </property>
  <property fmtid="{D5CDD505-2E9C-101B-9397-08002B2CF9AE}" pid="10" name="MSIP_Label_6bd9ddd1-4d20-43f6-abfa-fc3c07406f94_Method">
    <vt:lpwstr>Standard</vt:lpwstr>
  </property>
  <property fmtid="{D5CDD505-2E9C-101B-9397-08002B2CF9AE}" pid="11" name="MSIP_Label_6bd9ddd1-4d20-43f6-abfa-fc3c07406f94_Enabled">
    <vt:lpwstr>true</vt:lpwstr>
  </property>
  <property fmtid="{D5CDD505-2E9C-101B-9397-08002B2CF9AE}" pid="12" name="MediaServiceImageTags">
    <vt:lpwstr/>
  </property>
</Properties>
</file>