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79" r:id="rId7"/>
    <p:sldId id="314" r:id="rId8"/>
    <p:sldId id="307" r:id="rId9"/>
    <p:sldId id="306" r:id="rId10"/>
    <p:sldId id="311" r:id="rId11"/>
    <p:sldId id="278" r:id="rId12"/>
  </p:sldIdLst>
  <p:sldSz cx="12192000" cy="6858000"/>
  <p:notesSz cx="6858000" cy="9144000"/>
  <p:defaultTextStyle>
    <a:defPPr>
      <a:defRPr lang="en-L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6059F-2AE3-2ABA-EE86-915EFA4B1983}" name="DONOHOE Paul (OP-EXT)" initials="PD" userId="S::Paul.DONOHOE@ext.publications.europa.eu::c9df9133-e9aa-401a-a047-69aff1aabaa4" providerId="AD"/>
  <p188:author id="{A12F5EE9-49B7-BA5D-30AB-59ACC64542BA}" name="CAMPANELLA Enrico (OP-EXT)" initials="C(" userId="S::enrico.campanella1@ext.publications.europa.eu::23e2e287-dfda-4d47-9257-08e6914fcca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8E7E2F-E376-4978-BD84-8B797AF6811D}" v="30" dt="2025-09-25T06:35:20.9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26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MIDT Marc Christopher (GROW)" userId="23a91981-fc8c-475a-b770-e7a09fe922a7" providerId="ADAL" clId="{2FDF6FD8-D4F3-3046-9B5A-D91E1F5CD786}"/>
    <pc:docChg chg="modSld">
      <pc:chgData name="SCHMIDT Marc Christopher (GROW)" userId="23a91981-fc8c-475a-b770-e7a09fe922a7" providerId="ADAL" clId="{2FDF6FD8-D4F3-3046-9B5A-D91E1F5CD786}" dt="2025-03-28T07:09:05.864" v="52" actId="20577"/>
      <pc:docMkLst>
        <pc:docMk/>
      </pc:docMkLst>
      <pc:sldChg chg="modSp mod">
        <pc:chgData name="SCHMIDT Marc Christopher (GROW)" userId="23a91981-fc8c-475a-b770-e7a09fe922a7" providerId="ADAL" clId="{2FDF6FD8-D4F3-3046-9B5A-D91E1F5CD786}" dt="2025-03-28T07:09:05.864" v="52" actId="20577"/>
        <pc:sldMkLst>
          <pc:docMk/>
          <pc:sldMk cId="4064580689" sldId="306"/>
        </pc:sldMkLst>
      </pc:sldChg>
    </pc:docChg>
  </pc:docChgLst>
  <pc:docChgLst>
    <pc:chgData name="FERRAND Karl (OP)" userId="f83b00f0-b215-47b6-8f86-c4ae3ea907e4" providerId="ADAL" clId="{FDDBF424-E0A6-4901-9E06-450B3AEC9196}"/>
    <pc:docChg chg="undo redo custSel addSld delSld modSld">
      <pc:chgData name="FERRAND Karl (OP)" userId="f83b00f0-b215-47b6-8f86-c4ae3ea907e4" providerId="ADAL" clId="{FDDBF424-E0A6-4901-9E06-450B3AEC9196}" dt="2025-06-26T07:40:09.397" v="5366" actId="6549"/>
      <pc:docMkLst>
        <pc:docMk/>
      </pc:docMkLst>
      <pc:sldChg chg="modSp mod">
        <pc:chgData name="FERRAND Karl (OP)" userId="f83b00f0-b215-47b6-8f86-c4ae3ea907e4" providerId="ADAL" clId="{FDDBF424-E0A6-4901-9E06-450B3AEC9196}" dt="2025-06-25T17:15:37.729" v="16" actId="20577"/>
        <pc:sldMkLst>
          <pc:docMk/>
          <pc:sldMk cId="364608980" sldId="256"/>
        </pc:sldMkLst>
      </pc:sldChg>
      <pc:sldChg chg="addSp delSp modSp mod">
        <pc:chgData name="FERRAND Karl (OP)" userId="f83b00f0-b215-47b6-8f86-c4ae3ea907e4" providerId="ADAL" clId="{FDDBF424-E0A6-4901-9E06-450B3AEC9196}" dt="2025-06-26T07:12:26.155" v="4262" actId="1076"/>
        <pc:sldMkLst>
          <pc:docMk/>
          <pc:sldMk cId="3546473570" sldId="257"/>
        </pc:sldMkLst>
      </pc:sldChg>
      <pc:sldChg chg="modSp mod">
        <pc:chgData name="FERRAND Karl (OP)" userId="f83b00f0-b215-47b6-8f86-c4ae3ea907e4" providerId="ADAL" clId="{FDDBF424-E0A6-4901-9E06-450B3AEC9196}" dt="2025-06-25T19:04:21.535" v="4251" actId="20577"/>
        <pc:sldMkLst>
          <pc:docMk/>
          <pc:sldMk cId="1720771591" sldId="278"/>
        </pc:sldMkLst>
      </pc:sldChg>
      <pc:sldChg chg="addSp delSp modSp mod">
        <pc:chgData name="FERRAND Karl (OP)" userId="f83b00f0-b215-47b6-8f86-c4ae3ea907e4" providerId="ADAL" clId="{FDDBF424-E0A6-4901-9E06-450B3AEC9196}" dt="2025-06-26T07:23:48.077" v="4321" actId="27636"/>
        <pc:sldMkLst>
          <pc:docMk/>
          <pc:sldMk cId="2663238457" sldId="279"/>
        </pc:sldMkLst>
      </pc:sldChg>
      <pc:sldChg chg="del">
        <pc:chgData name="FERRAND Karl (OP)" userId="f83b00f0-b215-47b6-8f86-c4ae3ea907e4" providerId="ADAL" clId="{FDDBF424-E0A6-4901-9E06-450B3AEC9196}" dt="2025-06-25T18:51:38.203" v="3249" actId="47"/>
        <pc:sldMkLst>
          <pc:docMk/>
          <pc:sldMk cId="538608525" sldId="293"/>
        </pc:sldMkLst>
      </pc:sldChg>
      <pc:sldChg chg="addSp delSp modSp mod">
        <pc:chgData name="FERRAND Karl (OP)" userId="f83b00f0-b215-47b6-8f86-c4ae3ea907e4" providerId="ADAL" clId="{FDDBF424-E0A6-4901-9E06-450B3AEC9196}" dt="2025-06-26T07:28:46.381" v="4498" actId="20577"/>
        <pc:sldMkLst>
          <pc:docMk/>
          <pc:sldMk cId="858447832" sldId="295"/>
        </pc:sldMkLst>
      </pc:sldChg>
      <pc:sldChg chg="del">
        <pc:chgData name="FERRAND Karl (OP)" userId="f83b00f0-b215-47b6-8f86-c4ae3ea907e4" providerId="ADAL" clId="{FDDBF424-E0A6-4901-9E06-450B3AEC9196}" dt="2025-06-25T17:35:53.130" v="744" actId="47"/>
        <pc:sldMkLst>
          <pc:docMk/>
          <pc:sldMk cId="1557644261" sldId="296"/>
        </pc:sldMkLst>
      </pc:sldChg>
      <pc:sldChg chg="addSp delSp modSp mod">
        <pc:chgData name="FERRAND Karl (OP)" userId="f83b00f0-b215-47b6-8f86-c4ae3ea907e4" providerId="ADAL" clId="{FDDBF424-E0A6-4901-9E06-450B3AEC9196}" dt="2025-06-26T07:31:43.017" v="4575" actId="6549"/>
        <pc:sldMkLst>
          <pc:docMk/>
          <pc:sldMk cId="4064580689" sldId="306"/>
        </pc:sldMkLst>
      </pc:sldChg>
      <pc:sldChg chg="addSp modSp mod">
        <pc:chgData name="FERRAND Karl (OP)" userId="f83b00f0-b215-47b6-8f86-c4ae3ea907e4" providerId="ADAL" clId="{FDDBF424-E0A6-4901-9E06-450B3AEC9196}" dt="2025-06-26T07:24:48.239" v="4364" actId="27636"/>
        <pc:sldMkLst>
          <pc:docMk/>
          <pc:sldMk cId="2493722153" sldId="307"/>
        </pc:sldMkLst>
      </pc:sldChg>
      <pc:sldChg chg="addSp delSp modSp mod">
        <pc:chgData name="FERRAND Karl (OP)" userId="f83b00f0-b215-47b6-8f86-c4ae3ea907e4" providerId="ADAL" clId="{FDDBF424-E0A6-4901-9E06-450B3AEC9196}" dt="2025-06-25T18:47:26.830" v="3246" actId="14100"/>
        <pc:sldMkLst>
          <pc:docMk/>
          <pc:sldMk cId="2093249631" sldId="308"/>
        </pc:sldMkLst>
      </pc:sldChg>
      <pc:sldChg chg="del">
        <pc:chgData name="FERRAND Karl (OP)" userId="f83b00f0-b215-47b6-8f86-c4ae3ea907e4" providerId="ADAL" clId="{FDDBF424-E0A6-4901-9E06-450B3AEC9196}" dt="2025-06-25T17:35:39.929" v="743" actId="47"/>
        <pc:sldMkLst>
          <pc:docMk/>
          <pc:sldMk cId="1418772733" sldId="309"/>
        </pc:sldMkLst>
      </pc:sldChg>
      <pc:sldChg chg="delSp modSp mod">
        <pc:chgData name="FERRAND Karl (OP)" userId="f83b00f0-b215-47b6-8f86-c4ae3ea907e4" providerId="ADAL" clId="{FDDBF424-E0A6-4901-9E06-450B3AEC9196}" dt="2025-06-25T18:55:06.673" v="3586" actId="20577"/>
        <pc:sldMkLst>
          <pc:docMk/>
          <pc:sldMk cId="3821409394" sldId="310"/>
        </pc:sldMkLst>
      </pc:sldChg>
      <pc:sldChg chg="addSp delSp modSp mod">
        <pc:chgData name="FERRAND Karl (OP)" userId="f83b00f0-b215-47b6-8f86-c4ae3ea907e4" providerId="ADAL" clId="{FDDBF424-E0A6-4901-9E06-450B3AEC9196}" dt="2025-06-25T19:03:52.504" v="4250" actId="1076"/>
        <pc:sldMkLst>
          <pc:docMk/>
          <pc:sldMk cId="2754732738" sldId="311"/>
        </pc:sldMkLst>
      </pc:sldChg>
      <pc:sldChg chg="delSp modSp add mod">
        <pc:chgData name="FERRAND Karl (OP)" userId="f83b00f0-b215-47b6-8f86-c4ae3ea907e4" providerId="ADAL" clId="{FDDBF424-E0A6-4901-9E06-450B3AEC9196}" dt="2025-06-26T07:26:50.670" v="4456" actId="6549"/>
        <pc:sldMkLst>
          <pc:docMk/>
          <pc:sldMk cId="1072618339" sldId="312"/>
        </pc:sldMkLst>
      </pc:sldChg>
      <pc:sldChg chg="del">
        <pc:chgData name="FERRAND Karl (OP)" userId="f83b00f0-b215-47b6-8f86-c4ae3ea907e4" providerId="ADAL" clId="{FDDBF424-E0A6-4901-9E06-450B3AEC9196}" dt="2025-06-25T17:35:25.492" v="737" actId="47"/>
        <pc:sldMkLst>
          <pc:docMk/>
          <pc:sldMk cId="2178607338" sldId="312"/>
        </pc:sldMkLst>
      </pc:sldChg>
      <pc:sldChg chg="modSp add mod">
        <pc:chgData name="FERRAND Karl (OP)" userId="f83b00f0-b215-47b6-8f86-c4ae3ea907e4" providerId="ADAL" clId="{FDDBF424-E0A6-4901-9E06-450B3AEC9196}" dt="2025-06-26T07:40:09.397" v="5366" actId="6549"/>
        <pc:sldMkLst>
          <pc:docMk/>
          <pc:sldMk cId="2667257921" sldId="313"/>
        </pc:sldMkLst>
      </pc:sldChg>
      <pc:sldChg chg="del">
        <pc:chgData name="FERRAND Karl (OP)" userId="f83b00f0-b215-47b6-8f86-c4ae3ea907e4" providerId="ADAL" clId="{FDDBF424-E0A6-4901-9E06-450B3AEC9196}" dt="2025-06-25T17:35:26.813" v="738" actId="47"/>
        <pc:sldMkLst>
          <pc:docMk/>
          <pc:sldMk cId="3263568620" sldId="313"/>
        </pc:sldMkLst>
      </pc:sldChg>
      <pc:sldChg chg="del">
        <pc:chgData name="FERRAND Karl (OP)" userId="f83b00f0-b215-47b6-8f86-c4ae3ea907e4" providerId="ADAL" clId="{FDDBF424-E0A6-4901-9E06-450B3AEC9196}" dt="2025-06-25T17:35:28.986" v="740" actId="47"/>
        <pc:sldMkLst>
          <pc:docMk/>
          <pc:sldMk cId="1465497350" sldId="314"/>
        </pc:sldMkLst>
      </pc:sldChg>
      <pc:sldChg chg="del">
        <pc:chgData name="FERRAND Karl (OP)" userId="f83b00f0-b215-47b6-8f86-c4ae3ea907e4" providerId="ADAL" clId="{FDDBF424-E0A6-4901-9E06-450B3AEC9196}" dt="2025-06-25T17:35:30.915" v="741" actId="47"/>
        <pc:sldMkLst>
          <pc:docMk/>
          <pc:sldMk cId="4155148593" sldId="316"/>
        </pc:sldMkLst>
      </pc:sldChg>
      <pc:sldChg chg="del">
        <pc:chgData name="FERRAND Karl (OP)" userId="f83b00f0-b215-47b6-8f86-c4ae3ea907e4" providerId="ADAL" clId="{FDDBF424-E0A6-4901-9E06-450B3AEC9196}" dt="2025-06-25T17:35:27.957" v="739" actId="47"/>
        <pc:sldMkLst>
          <pc:docMk/>
          <pc:sldMk cId="1440035267" sldId="317"/>
        </pc:sldMkLst>
      </pc:sldChg>
      <pc:sldChg chg="del">
        <pc:chgData name="FERRAND Karl (OP)" userId="f83b00f0-b215-47b6-8f86-c4ae3ea907e4" providerId="ADAL" clId="{FDDBF424-E0A6-4901-9E06-450B3AEC9196}" dt="2025-06-25T17:35:32.672" v="742" actId="47"/>
        <pc:sldMkLst>
          <pc:docMk/>
          <pc:sldMk cId="436341980" sldId="318"/>
        </pc:sldMkLst>
      </pc:sldChg>
    </pc:docChg>
  </pc:docChgLst>
  <pc:docChgLst>
    <pc:chgData name="IOANNIDOU Evgenia (OP)" userId="S::evgenia.ioannidou@publications.europa.eu::16f124f7-669e-485c-9745-0037c49b2ff1" providerId="AD" clId="Web-{7D17598A-A131-FA49-0FBA-B01368A9CFE0}"/>
    <pc:docChg chg="modSld">
      <pc:chgData name="IOANNIDOU Evgenia (OP)" userId="S::evgenia.ioannidou@publications.europa.eu::16f124f7-669e-485c-9745-0037c49b2ff1" providerId="AD" clId="Web-{7D17598A-A131-FA49-0FBA-B01368A9CFE0}" dt="2025-03-28T07:10:02.278" v="6" actId="20577"/>
      <pc:docMkLst>
        <pc:docMk/>
      </pc:docMkLst>
      <pc:sldChg chg="modSp">
        <pc:chgData name="IOANNIDOU Evgenia (OP)" userId="S::evgenia.ioannidou@publications.europa.eu::16f124f7-669e-485c-9745-0037c49b2ff1" providerId="AD" clId="Web-{7D17598A-A131-FA49-0FBA-B01368A9CFE0}" dt="2025-03-28T07:07:51.227" v="3" actId="1076"/>
        <pc:sldMkLst>
          <pc:docMk/>
          <pc:sldMk cId="1465497350" sldId="314"/>
        </pc:sldMkLst>
      </pc:sldChg>
      <pc:sldChg chg="modSp">
        <pc:chgData name="IOANNIDOU Evgenia (OP)" userId="S::evgenia.ioannidou@publications.europa.eu::16f124f7-669e-485c-9745-0037c49b2ff1" providerId="AD" clId="Web-{7D17598A-A131-FA49-0FBA-B01368A9CFE0}" dt="2025-03-28T07:10:02.278" v="6" actId="20577"/>
        <pc:sldMkLst>
          <pc:docMk/>
          <pc:sldMk cId="4155148593" sldId="316"/>
        </pc:sldMkLst>
      </pc:sldChg>
    </pc:docChg>
  </pc:docChgLst>
  <pc:docChgLst>
    <pc:chgData name="FERRAND Karl (OP)" userId="f83b00f0-b215-47b6-8f86-c4ae3ea907e4" providerId="ADAL" clId="{018E7E2F-E376-4978-BD84-8B797AF6811D}"/>
    <pc:docChg chg="undo custSel addSld delSld modSld sldOrd">
      <pc:chgData name="FERRAND Karl (OP)" userId="f83b00f0-b215-47b6-8f86-c4ae3ea907e4" providerId="ADAL" clId="{018E7E2F-E376-4978-BD84-8B797AF6811D}" dt="2025-09-25T06:38:19.613" v="3981" actId="1076"/>
      <pc:docMkLst>
        <pc:docMk/>
      </pc:docMkLst>
      <pc:sldChg chg="modSp mod">
        <pc:chgData name="FERRAND Karl (OP)" userId="f83b00f0-b215-47b6-8f86-c4ae3ea907e4" providerId="ADAL" clId="{018E7E2F-E376-4978-BD84-8B797AF6811D}" dt="2025-09-24T15:25:04.195" v="14" actId="20577"/>
        <pc:sldMkLst>
          <pc:docMk/>
          <pc:sldMk cId="364608980" sldId="256"/>
        </pc:sldMkLst>
        <pc:spChg chg="mod">
          <ac:chgData name="FERRAND Karl (OP)" userId="f83b00f0-b215-47b6-8f86-c4ae3ea907e4" providerId="ADAL" clId="{018E7E2F-E376-4978-BD84-8B797AF6811D}" dt="2025-09-24T15:25:04.195" v="14" actId="20577"/>
          <ac:spMkLst>
            <pc:docMk/>
            <pc:sldMk cId="364608980" sldId="256"/>
            <ac:spMk id="3" creationId="{6C6FCB52-11F2-7444-BFF5-C56D3454EB6A}"/>
          </ac:spMkLst>
        </pc:spChg>
      </pc:sldChg>
      <pc:sldChg chg="addSp delSp modSp mod">
        <pc:chgData name="FERRAND Karl (OP)" userId="f83b00f0-b215-47b6-8f86-c4ae3ea907e4" providerId="ADAL" clId="{018E7E2F-E376-4978-BD84-8B797AF6811D}" dt="2025-09-24T16:49:21.554" v="2725" actId="20577"/>
        <pc:sldMkLst>
          <pc:docMk/>
          <pc:sldMk cId="3546473570" sldId="257"/>
        </pc:sldMkLst>
        <pc:spChg chg="mod">
          <ac:chgData name="FERRAND Karl (OP)" userId="f83b00f0-b215-47b6-8f86-c4ae3ea907e4" providerId="ADAL" clId="{018E7E2F-E376-4978-BD84-8B797AF6811D}" dt="2025-09-24T16:33:04.844" v="2281" actId="20577"/>
          <ac:spMkLst>
            <pc:docMk/>
            <pc:sldMk cId="3546473570" sldId="257"/>
            <ac:spMk id="2" creationId="{8FD0FE2F-D878-5348-A8C1-3021B7884307}"/>
          </ac:spMkLst>
        </pc:spChg>
        <pc:spChg chg="mod">
          <ac:chgData name="FERRAND Karl (OP)" userId="f83b00f0-b215-47b6-8f86-c4ae3ea907e4" providerId="ADAL" clId="{018E7E2F-E376-4978-BD84-8B797AF6811D}" dt="2025-09-24T16:49:21.554" v="2725" actId="20577"/>
          <ac:spMkLst>
            <pc:docMk/>
            <pc:sldMk cId="3546473570" sldId="257"/>
            <ac:spMk id="3" creationId="{EF6EEC95-EFF6-5E43-A780-F8CE1AED3EA5}"/>
          </ac:spMkLst>
        </pc:spChg>
        <pc:spChg chg="mod">
          <ac:chgData name="FERRAND Karl (OP)" userId="f83b00f0-b215-47b6-8f86-c4ae3ea907e4" providerId="ADAL" clId="{018E7E2F-E376-4978-BD84-8B797AF6811D}" dt="2025-09-24T15:30:06.159" v="24" actId="1076"/>
          <ac:spMkLst>
            <pc:docMk/>
            <pc:sldMk cId="3546473570" sldId="257"/>
            <ac:spMk id="6" creationId="{7FE0014E-A5D7-20A9-ABEC-F8A5F196E523}"/>
          </ac:spMkLst>
        </pc:spChg>
        <pc:picChg chg="add del mod">
          <ac:chgData name="FERRAND Karl (OP)" userId="f83b00f0-b215-47b6-8f86-c4ae3ea907e4" providerId="ADAL" clId="{018E7E2F-E376-4978-BD84-8B797AF6811D}" dt="2025-09-24T15:30:11.143" v="26" actId="1076"/>
          <ac:picMkLst>
            <pc:docMk/>
            <pc:sldMk cId="3546473570" sldId="257"/>
            <ac:picMk id="5" creationId="{0DCAE9D2-13D6-8923-7539-FCCC43783515}"/>
          </ac:picMkLst>
        </pc:picChg>
      </pc:sldChg>
      <pc:sldChg chg="modSp mod">
        <pc:chgData name="FERRAND Karl (OP)" userId="f83b00f0-b215-47b6-8f86-c4ae3ea907e4" providerId="ADAL" clId="{018E7E2F-E376-4978-BD84-8B797AF6811D}" dt="2025-09-25T06:30:21.384" v="3742" actId="6549"/>
        <pc:sldMkLst>
          <pc:docMk/>
          <pc:sldMk cId="2663238457" sldId="279"/>
        </pc:sldMkLst>
        <pc:spChg chg="mod">
          <ac:chgData name="FERRAND Karl (OP)" userId="f83b00f0-b215-47b6-8f86-c4ae3ea907e4" providerId="ADAL" clId="{018E7E2F-E376-4978-BD84-8B797AF6811D}" dt="2025-09-24T15:34:52.609" v="230" actId="20577"/>
          <ac:spMkLst>
            <pc:docMk/>
            <pc:sldMk cId="2663238457" sldId="279"/>
            <ac:spMk id="24" creationId="{4FFE567E-47B4-E6B9-5F1E-666184FF580D}"/>
          </ac:spMkLst>
        </pc:spChg>
        <pc:spChg chg="mod">
          <ac:chgData name="FERRAND Karl (OP)" userId="f83b00f0-b215-47b6-8f86-c4ae3ea907e4" providerId="ADAL" clId="{018E7E2F-E376-4978-BD84-8B797AF6811D}" dt="2025-09-24T15:34:39.183" v="203" actId="20577"/>
          <ac:spMkLst>
            <pc:docMk/>
            <pc:sldMk cId="2663238457" sldId="279"/>
            <ac:spMk id="25" creationId="{A20B8F18-DA22-3412-DD10-0EF2BB21CC89}"/>
          </ac:spMkLst>
        </pc:spChg>
        <pc:spChg chg="mod">
          <ac:chgData name="FERRAND Karl (OP)" userId="f83b00f0-b215-47b6-8f86-c4ae3ea907e4" providerId="ADAL" clId="{018E7E2F-E376-4978-BD84-8B797AF6811D}" dt="2025-09-24T15:36:11.741" v="294" actId="6549"/>
          <ac:spMkLst>
            <pc:docMk/>
            <pc:sldMk cId="2663238457" sldId="279"/>
            <ac:spMk id="26" creationId="{FE47DA37-5224-E11B-0782-9BFAC41AA6B6}"/>
          </ac:spMkLst>
        </pc:spChg>
        <pc:spChg chg="mod">
          <ac:chgData name="FERRAND Karl (OP)" userId="f83b00f0-b215-47b6-8f86-c4ae3ea907e4" providerId="ADAL" clId="{018E7E2F-E376-4978-BD84-8B797AF6811D}" dt="2025-09-24T15:36:22.358" v="315" actId="20577"/>
          <ac:spMkLst>
            <pc:docMk/>
            <pc:sldMk cId="2663238457" sldId="279"/>
            <ac:spMk id="27" creationId="{729A5CCE-B547-0824-4ABD-938827EE730C}"/>
          </ac:spMkLst>
        </pc:spChg>
        <pc:spChg chg="mod">
          <ac:chgData name="FERRAND Karl (OP)" userId="f83b00f0-b215-47b6-8f86-c4ae3ea907e4" providerId="ADAL" clId="{018E7E2F-E376-4978-BD84-8B797AF6811D}" dt="2025-09-24T15:35:54.781" v="289" actId="6549"/>
          <ac:spMkLst>
            <pc:docMk/>
            <pc:sldMk cId="2663238457" sldId="279"/>
            <ac:spMk id="28" creationId="{76CF6094-C5DC-64CF-55B2-A8770928BE00}"/>
          </ac:spMkLst>
        </pc:spChg>
        <pc:spChg chg="mod">
          <ac:chgData name="FERRAND Karl (OP)" userId="f83b00f0-b215-47b6-8f86-c4ae3ea907e4" providerId="ADAL" clId="{018E7E2F-E376-4978-BD84-8B797AF6811D}" dt="2025-09-25T06:28:56.675" v="3698" actId="20577"/>
          <ac:spMkLst>
            <pc:docMk/>
            <pc:sldMk cId="2663238457" sldId="279"/>
            <ac:spMk id="29" creationId="{2441EE28-4088-DA0D-AC7C-D22752DD2F2A}"/>
          </ac:spMkLst>
        </pc:spChg>
        <pc:spChg chg="mod">
          <ac:chgData name="FERRAND Karl (OP)" userId="f83b00f0-b215-47b6-8f86-c4ae3ea907e4" providerId="ADAL" clId="{018E7E2F-E376-4978-BD84-8B797AF6811D}" dt="2025-09-24T15:35:04.052" v="232" actId="6549"/>
          <ac:spMkLst>
            <pc:docMk/>
            <pc:sldMk cId="2663238457" sldId="279"/>
            <ac:spMk id="31" creationId="{B6B7A42B-043C-8988-AF05-E33E0AF35DA2}"/>
          </ac:spMkLst>
        </pc:spChg>
        <pc:spChg chg="mod">
          <ac:chgData name="FERRAND Karl (OP)" userId="f83b00f0-b215-47b6-8f86-c4ae3ea907e4" providerId="ADAL" clId="{018E7E2F-E376-4978-BD84-8B797AF6811D}" dt="2025-09-24T15:58:52.895" v="581" actId="20577"/>
          <ac:spMkLst>
            <pc:docMk/>
            <pc:sldMk cId="2663238457" sldId="279"/>
            <ac:spMk id="32" creationId="{A5748961-2F76-1BC7-6BC1-6BB5A3C86A3D}"/>
          </ac:spMkLst>
        </pc:spChg>
        <pc:spChg chg="mod">
          <ac:chgData name="FERRAND Karl (OP)" userId="f83b00f0-b215-47b6-8f86-c4ae3ea907e4" providerId="ADAL" clId="{018E7E2F-E376-4978-BD84-8B797AF6811D}" dt="2025-09-24T15:35:44.302" v="287" actId="14100"/>
          <ac:spMkLst>
            <pc:docMk/>
            <pc:sldMk cId="2663238457" sldId="279"/>
            <ac:spMk id="34" creationId="{7E5651EA-177C-3C48-1E48-CE0114205A04}"/>
          </ac:spMkLst>
        </pc:spChg>
        <pc:spChg chg="mod">
          <ac:chgData name="FERRAND Karl (OP)" userId="f83b00f0-b215-47b6-8f86-c4ae3ea907e4" providerId="ADAL" clId="{018E7E2F-E376-4978-BD84-8B797AF6811D}" dt="2025-09-24T15:36:36.433" v="321" actId="6549"/>
          <ac:spMkLst>
            <pc:docMk/>
            <pc:sldMk cId="2663238457" sldId="279"/>
            <ac:spMk id="35" creationId="{72FA7F64-4907-F2F1-3270-E6971D34B27D}"/>
          </ac:spMkLst>
        </pc:spChg>
        <pc:spChg chg="mod">
          <ac:chgData name="FERRAND Karl (OP)" userId="f83b00f0-b215-47b6-8f86-c4ae3ea907e4" providerId="ADAL" clId="{018E7E2F-E376-4978-BD84-8B797AF6811D}" dt="2025-09-25T06:30:21.384" v="3742" actId="6549"/>
          <ac:spMkLst>
            <pc:docMk/>
            <pc:sldMk cId="2663238457" sldId="279"/>
            <ac:spMk id="42" creationId="{5D9EC6DC-15CD-6D50-7D0F-34D630B5D10D}"/>
          </ac:spMkLst>
        </pc:spChg>
      </pc:sldChg>
      <pc:sldChg chg="modSp del mod">
        <pc:chgData name="FERRAND Karl (OP)" userId="f83b00f0-b215-47b6-8f86-c4ae3ea907e4" providerId="ADAL" clId="{018E7E2F-E376-4978-BD84-8B797AF6811D}" dt="2025-09-24T16:17:28.610" v="1529" actId="47"/>
        <pc:sldMkLst>
          <pc:docMk/>
          <pc:sldMk cId="858447832" sldId="295"/>
        </pc:sldMkLst>
        <pc:spChg chg="mod">
          <ac:chgData name="FERRAND Karl (OP)" userId="f83b00f0-b215-47b6-8f86-c4ae3ea907e4" providerId="ADAL" clId="{018E7E2F-E376-4978-BD84-8B797AF6811D}" dt="2025-09-24T16:11:09.195" v="1220" actId="20577"/>
          <ac:spMkLst>
            <pc:docMk/>
            <pc:sldMk cId="858447832" sldId="295"/>
            <ac:spMk id="5" creationId="{C57014FC-3609-0E45-E8C6-91B081E0587B}"/>
          </ac:spMkLst>
        </pc:spChg>
      </pc:sldChg>
      <pc:sldChg chg="modSp mod">
        <pc:chgData name="FERRAND Karl (OP)" userId="f83b00f0-b215-47b6-8f86-c4ae3ea907e4" providerId="ADAL" clId="{018E7E2F-E376-4978-BD84-8B797AF6811D}" dt="2025-09-25T06:16:08.351" v="3379" actId="20577"/>
        <pc:sldMkLst>
          <pc:docMk/>
          <pc:sldMk cId="4064580689" sldId="306"/>
        </pc:sldMkLst>
        <pc:spChg chg="mod">
          <ac:chgData name="FERRAND Karl (OP)" userId="f83b00f0-b215-47b6-8f86-c4ae3ea907e4" providerId="ADAL" clId="{018E7E2F-E376-4978-BD84-8B797AF6811D}" dt="2025-09-25T06:16:08.351" v="3379" actId="20577"/>
          <ac:spMkLst>
            <pc:docMk/>
            <pc:sldMk cId="4064580689" sldId="306"/>
            <ac:spMk id="2" creationId="{8FD0FE2F-D878-5348-A8C1-3021B7884307}"/>
          </ac:spMkLst>
        </pc:spChg>
        <pc:spChg chg="mod">
          <ac:chgData name="FERRAND Karl (OP)" userId="f83b00f0-b215-47b6-8f86-c4ae3ea907e4" providerId="ADAL" clId="{018E7E2F-E376-4978-BD84-8B797AF6811D}" dt="2025-09-24T16:09:54.660" v="1219" actId="114"/>
          <ac:spMkLst>
            <pc:docMk/>
            <pc:sldMk cId="4064580689" sldId="306"/>
            <ac:spMk id="7" creationId="{F09FA999-C11D-7DA8-E6D4-CD9C992A9887}"/>
          </ac:spMkLst>
        </pc:spChg>
        <pc:spChg chg="mod">
          <ac:chgData name="FERRAND Karl (OP)" userId="f83b00f0-b215-47b6-8f86-c4ae3ea907e4" providerId="ADAL" clId="{018E7E2F-E376-4978-BD84-8B797AF6811D}" dt="2025-09-24T16:32:52.186" v="2271" actId="14100"/>
          <ac:spMkLst>
            <pc:docMk/>
            <pc:sldMk cId="4064580689" sldId="306"/>
            <ac:spMk id="9" creationId="{FF41197A-6DAB-471E-E7A9-08EB47C426A1}"/>
          </ac:spMkLst>
        </pc:spChg>
      </pc:sldChg>
      <pc:sldChg chg="modSp mod ord">
        <pc:chgData name="FERRAND Karl (OP)" userId="f83b00f0-b215-47b6-8f86-c4ae3ea907e4" providerId="ADAL" clId="{018E7E2F-E376-4978-BD84-8B797AF6811D}" dt="2025-09-25T06:31:54.674" v="3905" actId="20577"/>
        <pc:sldMkLst>
          <pc:docMk/>
          <pc:sldMk cId="2493722153" sldId="307"/>
        </pc:sldMkLst>
        <pc:spChg chg="mod">
          <ac:chgData name="FERRAND Karl (OP)" userId="f83b00f0-b215-47b6-8f86-c4ae3ea907e4" providerId="ADAL" clId="{018E7E2F-E376-4978-BD84-8B797AF6811D}" dt="2025-09-24T16:19:01.734" v="1603" actId="20577"/>
          <ac:spMkLst>
            <pc:docMk/>
            <pc:sldMk cId="2493722153" sldId="307"/>
            <ac:spMk id="2" creationId="{8FD0FE2F-D878-5348-A8C1-3021B7884307}"/>
          </ac:spMkLst>
        </pc:spChg>
        <pc:spChg chg="mod">
          <ac:chgData name="FERRAND Karl (OP)" userId="f83b00f0-b215-47b6-8f86-c4ae3ea907e4" providerId="ADAL" clId="{018E7E2F-E376-4978-BD84-8B797AF6811D}" dt="2025-09-25T06:31:54.674" v="3905" actId="20577"/>
          <ac:spMkLst>
            <pc:docMk/>
            <pc:sldMk cId="2493722153" sldId="307"/>
            <ac:spMk id="3" creationId="{EF6EEC95-EFF6-5E43-A780-F8CE1AED3EA5}"/>
          </ac:spMkLst>
        </pc:spChg>
        <pc:spChg chg="mod">
          <ac:chgData name="FERRAND Karl (OP)" userId="f83b00f0-b215-47b6-8f86-c4ae3ea907e4" providerId="ADAL" clId="{018E7E2F-E376-4978-BD84-8B797AF6811D}" dt="2025-09-24T16:29:13.097" v="2202" actId="1076"/>
          <ac:spMkLst>
            <pc:docMk/>
            <pc:sldMk cId="2493722153" sldId="307"/>
            <ac:spMk id="4" creationId="{D371E3E0-08F3-478A-28B6-109313DB2EB4}"/>
          </ac:spMkLst>
        </pc:spChg>
        <pc:picChg chg="mod">
          <ac:chgData name="FERRAND Karl (OP)" userId="f83b00f0-b215-47b6-8f86-c4ae3ea907e4" providerId="ADAL" clId="{018E7E2F-E376-4978-BD84-8B797AF6811D}" dt="2025-09-24T16:30:58.470" v="2203" actId="14100"/>
          <ac:picMkLst>
            <pc:docMk/>
            <pc:sldMk cId="2493722153" sldId="307"/>
            <ac:picMk id="7" creationId="{A6FDAA56-098E-8855-F387-5EA91D5B3D1F}"/>
          </ac:picMkLst>
        </pc:picChg>
      </pc:sldChg>
      <pc:sldChg chg="add del">
        <pc:chgData name="FERRAND Karl (OP)" userId="f83b00f0-b215-47b6-8f86-c4ae3ea907e4" providerId="ADAL" clId="{018E7E2F-E376-4978-BD84-8B797AF6811D}" dt="2025-09-24T16:49:07.505" v="2724" actId="47"/>
        <pc:sldMkLst>
          <pc:docMk/>
          <pc:sldMk cId="2093249631" sldId="308"/>
        </pc:sldMkLst>
      </pc:sldChg>
      <pc:sldChg chg="del">
        <pc:chgData name="FERRAND Karl (OP)" userId="f83b00f0-b215-47b6-8f86-c4ae3ea907e4" providerId="ADAL" clId="{018E7E2F-E376-4978-BD84-8B797AF6811D}" dt="2025-09-24T16:48:45.198" v="2721" actId="47"/>
        <pc:sldMkLst>
          <pc:docMk/>
          <pc:sldMk cId="3821409394" sldId="310"/>
        </pc:sldMkLst>
      </pc:sldChg>
      <pc:sldChg chg="addSp delSp modSp mod">
        <pc:chgData name="FERRAND Karl (OP)" userId="f83b00f0-b215-47b6-8f86-c4ae3ea907e4" providerId="ADAL" clId="{018E7E2F-E376-4978-BD84-8B797AF6811D}" dt="2025-09-25T06:18:01.790" v="3380" actId="1076"/>
        <pc:sldMkLst>
          <pc:docMk/>
          <pc:sldMk cId="2754732738" sldId="311"/>
        </pc:sldMkLst>
        <pc:spChg chg="mod">
          <ac:chgData name="FERRAND Karl (OP)" userId="f83b00f0-b215-47b6-8f86-c4ae3ea907e4" providerId="ADAL" clId="{018E7E2F-E376-4978-BD84-8B797AF6811D}" dt="2025-09-24T16:50:13.062" v="2737" actId="20577"/>
          <ac:spMkLst>
            <pc:docMk/>
            <pc:sldMk cId="2754732738" sldId="311"/>
            <ac:spMk id="3" creationId="{EF6EEC95-EFF6-5E43-A780-F8CE1AED3EA5}"/>
          </ac:spMkLst>
        </pc:spChg>
        <pc:grpChg chg="del">
          <ac:chgData name="FERRAND Karl (OP)" userId="f83b00f0-b215-47b6-8f86-c4ae3ea907e4" providerId="ADAL" clId="{018E7E2F-E376-4978-BD84-8B797AF6811D}" dt="2025-09-24T16:42:38.060" v="2605" actId="478"/>
          <ac:grpSpMkLst>
            <pc:docMk/>
            <pc:sldMk cId="2754732738" sldId="311"/>
            <ac:grpSpMk id="16" creationId="{9EEBAEEA-2B3A-1F37-84AA-EC3833983B6D}"/>
          </ac:grpSpMkLst>
        </pc:grpChg>
        <pc:picChg chg="add del mod">
          <ac:chgData name="FERRAND Karl (OP)" userId="f83b00f0-b215-47b6-8f86-c4ae3ea907e4" providerId="ADAL" clId="{018E7E2F-E376-4978-BD84-8B797AF6811D}" dt="2025-09-24T16:47:34.554" v="2713" actId="478"/>
          <ac:picMkLst>
            <pc:docMk/>
            <pc:sldMk cId="2754732738" sldId="311"/>
            <ac:picMk id="5" creationId="{2B9D580F-9503-6FD1-E636-B4E36F5EB400}"/>
          </ac:picMkLst>
        </pc:picChg>
        <pc:picChg chg="add del">
          <ac:chgData name="FERRAND Karl (OP)" userId="f83b00f0-b215-47b6-8f86-c4ae3ea907e4" providerId="ADAL" clId="{018E7E2F-E376-4978-BD84-8B797AF6811D}" dt="2025-09-24T16:47:44.997" v="2715" actId="478"/>
          <ac:picMkLst>
            <pc:docMk/>
            <pc:sldMk cId="2754732738" sldId="311"/>
            <ac:picMk id="7" creationId="{492DAC6C-96D3-0AB0-900C-038A9B47CC3C}"/>
          </ac:picMkLst>
        </pc:picChg>
        <pc:picChg chg="add mod">
          <ac:chgData name="FERRAND Karl (OP)" userId="f83b00f0-b215-47b6-8f86-c4ae3ea907e4" providerId="ADAL" clId="{018E7E2F-E376-4978-BD84-8B797AF6811D}" dt="2025-09-25T06:18:01.790" v="3380" actId="1076"/>
          <ac:picMkLst>
            <pc:docMk/>
            <pc:sldMk cId="2754732738" sldId="311"/>
            <ac:picMk id="9" creationId="{25228652-95E0-BCBB-BEF0-75D156A1500B}"/>
          </ac:picMkLst>
        </pc:picChg>
      </pc:sldChg>
      <pc:sldChg chg="del">
        <pc:chgData name="FERRAND Karl (OP)" userId="f83b00f0-b215-47b6-8f86-c4ae3ea907e4" providerId="ADAL" clId="{018E7E2F-E376-4978-BD84-8B797AF6811D}" dt="2025-09-24T16:18:32.298" v="1568" actId="47"/>
        <pc:sldMkLst>
          <pc:docMk/>
          <pc:sldMk cId="1072618339" sldId="312"/>
        </pc:sldMkLst>
      </pc:sldChg>
      <pc:sldChg chg="del">
        <pc:chgData name="FERRAND Karl (OP)" userId="f83b00f0-b215-47b6-8f86-c4ae3ea907e4" providerId="ADAL" clId="{018E7E2F-E376-4978-BD84-8B797AF6811D}" dt="2025-09-24T16:17:23.538" v="1528" actId="47"/>
        <pc:sldMkLst>
          <pc:docMk/>
          <pc:sldMk cId="2667257921" sldId="313"/>
        </pc:sldMkLst>
      </pc:sldChg>
      <pc:sldChg chg="modSp add mod">
        <pc:chgData name="FERRAND Karl (OP)" userId="f83b00f0-b215-47b6-8f86-c4ae3ea907e4" providerId="ADAL" clId="{018E7E2F-E376-4978-BD84-8B797AF6811D}" dt="2025-09-25T06:38:19.613" v="3981" actId="1076"/>
        <pc:sldMkLst>
          <pc:docMk/>
          <pc:sldMk cId="1744662109" sldId="314"/>
        </pc:sldMkLst>
        <pc:spChg chg="mod">
          <ac:chgData name="FERRAND Karl (OP)" userId="f83b00f0-b215-47b6-8f86-c4ae3ea907e4" providerId="ADAL" clId="{018E7E2F-E376-4978-BD84-8B797AF6811D}" dt="2025-09-25T06:09:08.391" v="3271" actId="20577"/>
          <ac:spMkLst>
            <pc:docMk/>
            <pc:sldMk cId="1744662109" sldId="314"/>
            <ac:spMk id="2" creationId="{44F92369-1312-EB7D-4B55-3D635B8D469B}"/>
          </ac:spMkLst>
        </pc:spChg>
        <pc:spChg chg="mod">
          <ac:chgData name="FERRAND Karl (OP)" userId="f83b00f0-b215-47b6-8f86-c4ae3ea907e4" providerId="ADAL" clId="{018E7E2F-E376-4978-BD84-8B797AF6811D}" dt="2025-09-25T06:38:19.613" v="3981" actId="1076"/>
          <ac:spMkLst>
            <pc:docMk/>
            <pc:sldMk cId="1744662109" sldId="314"/>
            <ac:spMk id="3" creationId="{81A0C8F7-8E5C-1594-71FA-2AB34FA7BD8D}"/>
          </ac:spMkLst>
        </pc:spChg>
        <pc:spChg chg="mod">
          <ac:chgData name="FERRAND Karl (OP)" userId="f83b00f0-b215-47b6-8f86-c4ae3ea907e4" providerId="ADAL" clId="{018E7E2F-E376-4978-BD84-8B797AF6811D}" dt="2025-09-25T06:38:15.621" v="3980" actId="1076"/>
          <ac:spMkLst>
            <pc:docMk/>
            <pc:sldMk cId="1744662109" sldId="314"/>
            <ac:spMk id="7" creationId="{4AA4BA28-591F-4872-9809-750292A74FB3}"/>
          </ac:spMkLst>
        </pc:spChg>
        <pc:spChg chg="mod">
          <ac:chgData name="FERRAND Karl (OP)" userId="f83b00f0-b215-47b6-8f86-c4ae3ea907e4" providerId="ADAL" clId="{018E7E2F-E376-4978-BD84-8B797AF6811D}" dt="2025-09-24T16:16:47.100" v="1517" actId="113"/>
          <ac:spMkLst>
            <pc:docMk/>
            <pc:sldMk cId="1744662109" sldId="314"/>
            <ac:spMk id="9" creationId="{B6F8E4F1-FB0F-7650-D317-00B88B91408F}"/>
          </ac:spMkLst>
        </pc:spChg>
      </pc:sldChg>
    </pc:docChg>
  </pc:docChgLst>
  <pc:docChgLst>
    <pc:chgData name="FERRAND Karl (OP)" userId="f83b00f0-b215-47b6-8f86-c4ae3ea907e4" providerId="ADAL" clId="{0FE5418D-90C4-4FBE-AFF7-066009253A00}"/>
    <pc:docChg chg="undo redo custSel addSld delSld modSld sldOrd">
      <pc:chgData name="FERRAND Karl (OP)" userId="f83b00f0-b215-47b6-8f86-c4ae3ea907e4" providerId="ADAL" clId="{0FE5418D-90C4-4FBE-AFF7-066009253A00}" dt="2025-03-28T10:05:10.225" v="10517" actId="113"/>
      <pc:docMkLst>
        <pc:docMk/>
      </pc:docMkLst>
      <pc:sldChg chg="modSp mod">
        <pc:chgData name="FERRAND Karl (OP)" userId="f83b00f0-b215-47b6-8f86-c4ae3ea907e4" providerId="ADAL" clId="{0FE5418D-90C4-4FBE-AFF7-066009253A00}" dt="2025-03-27T21:10:13.108" v="6752" actId="20577"/>
        <pc:sldMkLst>
          <pc:docMk/>
          <pc:sldMk cId="364608980" sldId="256"/>
        </pc:sldMkLst>
      </pc:sldChg>
      <pc:sldChg chg="modSp mod">
        <pc:chgData name="FERRAND Karl (OP)" userId="f83b00f0-b215-47b6-8f86-c4ae3ea907e4" providerId="ADAL" clId="{0FE5418D-90C4-4FBE-AFF7-066009253A00}" dt="2025-03-27T22:02:24.404" v="6977" actId="1036"/>
        <pc:sldMkLst>
          <pc:docMk/>
          <pc:sldMk cId="3546473570" sldId="257"/>
        </pc:sldMkLst>
      </pc:sldChg>
      <pc:sldChg chg="modSp mod">
        <pc:chgData name="FERRAND Karl (OP)" userId="f83b00f0-b215-47b6-8f86-c4ae3ea907e4" providerId="ADAL" clId="{0FE5418D-90C4-4FBE-AFF7-066009253A00}" dt="2025-03-28T10:05:10.225" v="10517" actId="113"/>
        <pc:sldMkLst>
          <pc:docMk/>
          <pc:sldMk cId="1720771591" sldId="278"/>
        </pc:sldMkLst>
      </pc:sldChg>
      <pc:sldChg chg="addSp delSp modSp mod ord">
        <pc:chgData name="FERRAND Karl (OP)" userId="f83b00f0-b215-47b6-8f86-c4ae3ea907e4" providerId="ADAL" clId="{0FE5418D-90C4-4FBE-AFF7-066009253A00}" dt="2025-03-27T23:27:20.736" v="9477" actId="1076"/>
        <pc:sldMkLst>
          <pc:docMk/>
          <pc:sldMk cId="2663238457" sldId="279"/>
        </pc:sldMkLst>
      </pc:sldChg>
      <pc:sldChg chg="addSp delSp modSp mod">
        <pc:chgData name="FERRAND Karl (OP)" userId="f83b00f0-b215-47b6-8f86-c4ae3ea907e4" providerId="ADAL" clId="{0FE5418D-90C4-4FBE-AFF7-066009253A00}" dt="2025-03-27T22:10:58.834" v="7091" actId="114"/>
        <pc:sldMkLst>
          <pc:docMk/>
          <pc:sldMk cId="538608525" sldId="293"/>
        </pc:sldMkLst>
      </pc:sldChg>
      <pc:sldChg chg="delSp modSp mod">
        <pc:chgData name="FERRAND Karl (OP)" userId="f83b00f0-b215-47b6-8f86-c4ae3ea907e4" providerId="ADAL" clId="{0FE5418D-90C4-4FBE-AFF7-066009253A00}" dt="2025-03-27T23:32:42.856" v="9576" actId="20577"/>
        <pc:sldMkLst>
          <pc:docMk/>
          <pc:sldMk cId="858447832" sldId="295"/>
        </pc:sldMkLst>
      </pc:sldChg>
      <pc:sldChg chg="addSp modSp mod">
        <pc:chgData name="FERRAND Karl (OP)" userId="f83b00f0-b215-47b6-8f86-c4ae3ea907e4" providerId="ADAL" clId="{0FE5418D-90C4-4FBE-AFF7-066009253A00}" dt="2025-03-27T22:05:00.909" v="6997" actId="5793"/>
        <pc:sldMkLst>
          <pc:docMk/>
          <pc:sldMk cId="1557644261" sldId="296"/>
        </pc:sldMkLst>
      </pc:sldChg>
      <pc:sldChg chg="addSp delSp modSp mod modCm">
        <pc:chgData name="FERRAND Karl (OP)" userId="f83b00f0-b215-47b6-8f86-c4ae3ea907e4" providerId="ADAL" clId="{0FE5418D-90C4-4FBE-AFF7-066009253A00}" dt="2025-03-28T08:09:10.734" v="10479" actId="6549"/>
        <pc:sldMkLst>
          <pc:docMk/>
          <pc:sldMk cId="4064580689" sldId="30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FERRAND Karl (OP)" userId="f83b00f0-b215-47b6-8f86-c4ae3ea907e4" providerId="ADAL" clId="{0FE5418D-90C4-4FBE-AFF7-066009253A00}" dt="2025-03-28T08:09:10.734" v="10479" actId="6549"/>
              <pc2:cmMkLst xmlns:pc2="http://schemas.microsoft.com/office/powerpoint/2019/9/main/command">
                <pc:docMk/>
                <pc:sldMk cId="4064580689" sldId="306"/>
                <pc2:cmMk id="{06B0F040-0230-41AC-A248-EC4C67CF97F9}"/>
              </pc2:cmMkLst>
            </pc226:cmChg>
          </p:ext>
        </pc:extLst>
      </pc:sldChg>
      <pc:sldChg chg="addSp delSp modSp mod modCm">
        <pc:chgData name="FERRAND Karl (OP)" userId="f83b00f0-b215-47b6-8f86-c4ae3ea907e4" providerId="ADAL" clId="{0FE5418D-90C4-4FBE-AFF7-066009253A00}" dt="2025-03-28T08:35:40.787" v="10493" actId="20577"/>
        <pc:sldMkLst>
          <pc:docMk/>
          <pc:sldMk cId="2493722153" sldId="30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FERRAND Karl (OP)" userId="f83b00f0-b215-47b6-8f86-c4ae3ea907e4" providerId="ADAL" clId="{0FE5418D-90C4-4FBE-AFF7-066009253A00}" dt="2025-03-28T08:35:40.787" v="10493" actId="20577"/>
              <pc2:cmMkLst xmlns:pc2="http://schemas.microsoft.com/office/powerpoint/2019/9/main/command">
                <pc:docMk/>
                <pc:sldMk cId="2493722153" sldId="307"/>
                <pc2:cmMk id="{6153A329-2085-47EC-A33A-1BAD62309EB9}"/>
              </pc2:cmMkLst>
            </pc226:cmChg>
          </p:ext>
        </pc:extLst>
      </pc:sldChg>
      <pc:sldChg chg="addSp modSp mod">
        <pc:chgData name="FERRAND Karl (OP)" userId="f83b00f0-b215-47b6-8f86-c4ae3ea907e4" providerId="ADAL" clId="{0FE5418D-90C4-4FBE-AFF7-066009253A00}" dt="2025-03-27T22:07:43.468" v="7035" actId="1076"/>
        <pc:sldMkLst>
          <pc:docMk/>
          <pc:sldMk cId="2093249631" sldId="308"/>
        </pc:sldMkLst>
      </pc:sldChg>
      <pc:sldChg chg="addSp delSp modSp add mod ord">
        <pc:chgData name="FERRAND Karl (OP)" userId="f83b00f0-b215-47b6-8f86-c4ae3ea907e4" providerId="ADAL" clId="{0FE5418D-90C4-4FBE-AFF7-066009253A00}" dt="2025-03-28T07:24:20.465" v="9691" actId="255"/>
        <pc:sldMkLst>
          <pc:docMk/>
          <pc:sldMk cId="1418772733" sldId="309"/>
        </pc:sldMkLst>
      </pc:sldChg>
      <pc:sldChg chg="addSp delSp modSp add mod ord">
        <pc:chgData name="FERRAND Karl (OP)" userId="f83b00f0-b215-47b6-8f86-c4ae3ea907e4" providerId="ADAL" clId="{0FE5418D-90C4-4FBE-AFF7-066009253A00}" dt="2025-03-27T22:12:53.700" v="7100" actId="1076"/>
        <pc:sldMkLst>
          <pc:docMk/>
          <pc:sldMk cId="3821409394" sldId="310"/>
        </pc:sldMkLst>
      </pc:sldChg>
      <pc:sldChg chg="addSp delSp modSp add mod">
        <pc:chgData name="FERRAND Karl (OP)" userId="f83b00f0-b215-47b6-8f86-c4ae3ea907e4" providerId="ADAL" clId="{0FE5418D-90C4-4FBE-AFF7-066009253A00}" dt="2025-03-27T22:16:31.742" v="7155" actId="1076"/>
        <pc:sldMkLst>
          <pc:docMk/>
          <pc:sldMk cId="2754732738" sldId="311"/>
        </pc:sldMkLst>
      </pc:sldChg>
      <pc:sldChg chg="add del">
        <pc:chgData name="FERRAND Karl (OP)" userId="f83b00f0-b215-47b6-8f86-c4ae3ea907e4" providerId="ADAL" clId="{0FE5418D-90C4-4FBE-AFF7-066009253A00}" dt="2025-03-27T21:29:29.834" v="6900" actId="47"/>
        <pc:sldMkLst>
          <pc:docMk/>
          <pc:sldMk cId="2033854226" sldId="312"/>
        </pc:sldMkLst>
      </pc:sldChg>
      <pc:sldChg chg="addSp delSp modSp add mod">
        <pc:chgData name="FERRAND Karl (OP)" userId="f83b00f0-b215-47b6-8f86-c4ae3ea907e4" providerId="ADAL" clId="{0FE5418D-90C4-4FBE-AFF7-066009253A00}" dt="2025-03-27T22:33:35.210" v="7652" actId="403"/>
        <pc:sldMkLst>
          <pc:docMk/>
          <pc:sldMk cId="2178607338" sldId="312"/>
        </pc:sldMkLst>
      </pc:sldChg>
      <pc:sldChg chg="addSp delSp modSp add mod">
        <pc:chgData name="FERRAND Karl (OP)" userId="f83b00f0-b215-47b6-8f86-c4ae3ea907e4" providerId="ADAL" clId="{0FE5418D-90C4-4FBE-AFF7-066009253A00}" dt="2025-03-28T07:18:49.887" v="9672" actId="27636"/>
        <pc:sldMkLst>
          <pc:docMk/>
          <pc:sldMk cId="3263568620" sldId="313"/>
        </pc:sldMkLst>
      </pc:sldChg>
      <pc:sldChg chg="addSp delSp modSp add mod ord">
        <pc:chgData name="FERRAND Karl (OP)" userId="f83b00f0-b215-47b6-8f86-c4ae3ea907e4" providerId="ADAL" clId="{0FE5418D-90C4-4FBE-AFF7-066009253A00}" dt="2025-03-28T07:20:35.318" v="9687" actId="14100"/>
        <pc:sldMkLst>
          <pc:docMk/>
          <pc:sldMk cId="1465497350" sldId="314"/>
        </pc:sldMkLst>
      </pc:sldChg>
      <pc:sldChg chg="add del">
        <pc:chgData name="FERRAND Karl (OP)" userId="f83b00f0-b215-47b6-8f86-c4ae3ea907e4" providerId="ADAL" clId="{0FE5418D-90C4-4FBE-AFF7-066009253A00}" dt="2025-03-27T22:53:29.530" v="8293" actId="47"/>
        <pc:sldMkLst>
          <pc:docMk/>
          <pc:sldMk cId="3943199162" sldId="315"/>
        </pc:sldMkLst>
      </pc:sldChg>
      <pc:sldChg chg="addSp modSp add mod">
        <pc:chgData name="FERRAND Karl (OP)" userId="f83b00f0-b215-47b6-8f86-c4ae3ea907e4" providerId="ADAL" clId="{0FE5418D-90C4-4FBE-AFF7-066009253A00}" dt="2025-03-27T23:29:15.994" v="9480" actId="1076"/>
        <pc:sldMkLst>
          <pc:docMk/>
          <pc:sldMk cId="4155148593" sldId="316"/>
        </pc:sldMkLst>
      </pc:sldChg>
      <pc:sldChg chg="add del">
        <pc:chgData name="FERRAND Karl (OP)" userId="f83b00f0-b215-47b6-8f86-c4ae3ea907e4" providerId="ADAL" clId="{0FE5418D-90C4-4FBE-AFF7-066009253A00}" dt="2025-03-27T23:06:29.091" v="8651" actId="47"/>
        <pc:sldMkLst>
          <pc:docMk/>
          <pc:sldMk cId="661812901" sldId="317"/>
        </pc:sldMkLst>
      </pc:sldChg>
      <pc:sldChg chg="addSp delSp modSp add mod ord">
        <pc:chgData name="FERRAND Karl (OP)" userId="f83b00f0-b215-47b6-8f86-c4ae3ea907e4" providerId="ADAL" clId="{0FE5418D-90C4-4FBE-AFF7-066009253A00}" dt="2025-03-27T23:18:16.014" v="9033" actId="20577"/>
        <pc:sldMkLst>
          <pc:docMk/>
          <pc:sldMk cId="1440035267" sldId="317"/>
        </pc:sldMkLst>
      </pc:sldChg>
      <pc:sldChg chg="modSp add mod modCm">
        <pc:chgData name="FERRAND Karl (OP)" userId="f83b00f0-b215-47b6-8f86-c4ae3ea907e4" providerId="ADAL" clId="{0FE5418D-90C4-4FBE-AFF7-066009253A00}" dt="2025-03-28T08:34:30.132" v="10484" actId="20577"/>
        <pc:sldMkLst>
          <pc:docMk/>
          <pc:sldMk cId="436341980" sldId="31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FERRAND Karl (OP)" userId="f83b00f0-b215-47b6-8f86-c4ae3ea907e4" providerId="ADAL" clId="{0FE5418D-90C4-4FBE-AFF7-066009253A00}" dt="2025-03-28T08:34:30.132" v="10484" actId="20577"/>
              <pc2:cmMkLst xmlns:pc2="http://schemas.microsoft.com/office/powerpoint/2019/9/main/command">
                <pc:docMk/>
                <pc:sldMk cId="436341980" sldId="318"/>
                <pc2:cmMk id="{EAEC8A6A-D713-4795-A4A7-80EEC83687E9}"/>
              </pc2:cmMkLst>
            </pc226:cmChg>
          </p:ext>
        </pc:extLst>
      </pc:sldChg>
    </pc:docChg>
  </pc:docChgLst>
  <pc:docChgLst>
    <pc:chgData name="CAMPANELLA Enrico (OP-EXT)" userId="S::enrico.campanella1@ext.publications.europa.eu::23e2e287-dfda-4d47-9257-08e6914fcca7" providerId="AD" clId="Web-{04CFAB2A-0154-42B0-B1F8-929B018A0A0E}"/>
    <pc:docChg chg="mod modSld">
      <pc:chgData name="CAMPANELLA Enrico (OP-EXT)" userId="S::enrico.campanella1@ext.publications.europa.eu::23e2e287-dfda-4d47-9257-08e6914fcca7" providerId="AD" clId="Web-{04CFAB2A-0154-42B0-B1F8-929B018A0A0E}" dt="2025-03-28T07:32:49.363" v="15" actId="20577"/>
      <pc:docMkLst>
        <pc:docMk/>
      </pc:docMkLst>
      <pc:sldChg chg="modSp">
        <pc:chgData name="CAMPANELLA Enrico (OP-EXT)" userId="S::enrico.campanella1@ext.publications.europa.eu::23e2e287-dfda-4d47-9257-08e6914fcca7" providerId="AD" clId="Web-{04CFAB2A-0154-42B0-B1F8-929B018A0A0E}" dt="2025-03-28T07:32:49.363" v="15" actId="20577"/>
        <pc:sldMkLst>
          <pc:docMk/>
          <pc:sldMk cId="4064580689" sldId="306"/>
        </pc:sldMkLst>
      </pc:sldChg>
    </pc:docChg>
  </pc:docChgLst>
  <pc:docChgLst>
    <pc:chgData name="ELKENHANS Jule (OP)" userId="8c2a478a-dcf1-4c3e-9c0a-33865a2ad0b9" providerId="ADAL" clId="{D88B928F-EA09-4227-A0E6-133FC6BB0A89}"/>
    <pc:docChg chg="modSld">
      <pc:chgData name="ELKENHANS Jule (OP)" userId="8c2a478a-dcf1-4c3e-9c0a-33865a2ad0b9" providerId="ADAL" clId="{D88B928F-EA09-4227-A0E6-133FC6BB0A89}" dt="2025-06-26T10:23:54.045" v="16" actId="1076"/>
      <pc:docMkLst>
        <pc:docMk/>
      </pc:docMkLst>
      <pc:sldChg chg="addSp modSp mod">
        <pc:chgData name="ELKENHANS Jule (OP)" userId="8c2a478a-dcf1-4c3e-9c0a-33865a2ad0b9" providerId="ADAL" clId="{D88B928F-EA09-4227-A0E6-133FC6BB0A89}" dt="2025-06-26T10:23:54.045" v="16" actId="1076"/>
        <pc:sldMkLst>
          <pc:docMk/>
          <pc:sldMk cId="1720771591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28E28-DE7B-425D-9DB3-17128241CFF4}" type="datetimeFigureOut">
              <a:rPr lang="en-IE" smtClean="0"/>
              <a:t>25/09/2025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C4739-B012-45E4-B9CE-394127C946A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327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C4739-B012-45E4-B9CE-394127C946AE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8637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47182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0585" y="104140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GB"/>
              <a:t>Thank you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0585" y="352107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Further information, links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84762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FBAC-DE93-F844-95F3-30AB7E2F3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7CE2E-BE24-854C-B714-915A9B5D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pPr/>
              <a:t>09/25/2025</a:t>
            </a:fld>
            <a:endParaRPr lang="en-L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65E98-6DB3-5D45-B179-0B28BF6D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7D241-0C09-EF40-BDD4-8F1F3E2A5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pPr/>
              <a:t>‹#›</a:t>
            </a:fld>
            <a:endParaRPr lang="en-LU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00F1C4-C3F0-1E42-96E2-CF97375B70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05355"/>
            <a:ext cx="10498138" cy="42207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92518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058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7CBD7DA7-BB3E-ED40-A44A-2D14885A0B70}"/>
              </a:ext>
            </a:extLst>
          </p:cNvPr>
          <p:cNvSpPr/>
          <p:nvPr userDrawn="1"/>
        </p:nvSpPr>
        <p:spPr>
          <a:xfrm>
            <a:off x="5123210" y="-50370"/>
            <a:ext cx="7074978" cy="6420452"/>
          </a:xfrm>
          <a:custGeom>
            <a:avLst/>
            <a:gdLst>
              <a:gd name="connsiteX0" fmla="*/ 7055142 w 7055142"/>
              <a:gd name="connsiteY0" fmla="*/ 6333688 h 6350466"/>
              <a:gd name="connsiteX1" fmla="*/ 0 w 7055142"/>
              <a:gd name="connsiteY1" fmla="*/ 6350466 h 6350466"/>
              <a:gd name="connsiteX2" fmla="*/ 2072081 w 7055142"/>
              <a:gd name="connsiteY2" fmla="*/ 0 h 6350466"/>
              <a:gd name="connsiteX3" fmla="*/ 7055142 w 7055142"/>
              <a:gd name="connsiteY3" fmla="*/ 0 h 6350466"/>
              <a:gd name="connsiteX4" fmla="*/ 7055142 w 7055142"/>
              <a:gd name="connsiteY4" fmla="*/ 6333688 h 6350466"/>
              <a:gd name="connsiteX0" fmla="*/ 7038083 w 7055142"/>
              <a:gd name="connsiteY0" fmla="*/ 6357572 h 6357572"/>
              <a:gd name="connsiteX1" fmla="*/ 0 w 7055142"/>
              <a:gd name="connsiteY1" fmla="*/ 6350466 h 6357572"/>
              <a:gd name="connsiteX2" fmla="*/ 2072081 w 7055142"/>
              <a:gd name="connsiteY2" fmla="*/ 0 h 6357572"/>
              <a:gd name="connsiteX3" fmla="*/ 7055142 w 7055142"/>
              <a:gd name="connsiteY3" fmla="*/ 0 h 6357572"/>
              <a:gd name="connsiteX4" fmla="*/ 7038083 w 7055142"/>
              <a:gd name="connsiteY4" fmla="*/ 6357572 h 6357572"/>
              <a:gd name="connsiteX0" fmla="*/ 7051731 w 7068790"/>
              <a:gd name="connsiteY0" fmla="*/ 6357572 h 6357572"/>
              <a:gd name="connsiteX1" fmla="*/ 0 w 7068790"/>
              <a:gd name="connsiteY1" fmla="*/ 6350466 h 6357572"/>
              <a:gd name="connsiteX2" fmla="*/ 2085729 w 7068790"/>
              <a:gd name="connsiteY2" fmla="*/ 0 h 6357572"/>
              <a:gd name="connsiteX3" fmla="*/ 7068790 w 7068790"/>
              <a:gd name="connsiteY3" fmla="*/ 0 h 6357572"/>
              <a:gd name="connsiteX4" fmla="*/ 7051731 w 7068790"/>
              <a:gd name="connsiteY4" fmla="*/ 6357572 h 6357572"/>
              <a:gd name="connsiteX0" fmla="*/ 7051731 w 7068790"/>
              <a:gd name="connsiteY0" fmla="*/ 6357572 h 6360702"/>
              <a:gd name="connsiteX1" fmla="*/ 0 w 7068790"/>
              <a:gd name="connsiteY1" fmla="*/ 6360702 h 6360702"/>
              <a:gd name="connsiteX2" fmla="*/ 2085729 w 7068790"/>
              <a:gd name="connsiteY2" fmla="*/ 0 h 6360702"/>
              <a:gd name="connsiteX3" fmla="*/ 7068790 w 7068790"/>
              <a:gd name="connsiteY3" fmla="*/ 0 h 6360702"/>
              <a:gd name="connsiteX4" fmla="*/ 7051731 w 7068790"/>
              <a:gd name="connsiteY4" fmla="*/ 6357572 h 6360702"/>
              <a:gd name="connsiteX0" fmla="*/ 7074978 w 7074978"/>
              <a:gd name="connsiteY0" fmla="*/ 6361411 h 6361411"/>
              <a:gd name="connsiteX1" fmla="*/ 0 w 7074978"/>
              <a:gd name="connsiteY1" fmla="*/ 6360702 h 6361411"/>
              <a:gd name="connsiteX2" fmla="*/ 2085729 w 7074978"/>
              <a:gd name="connsiteY2" fmla="*/ 0 h 6361411"/>
              <a:gd name="connsiteX3" fmla="*/ 7068790 w 7074978"/>
              <a:gd name="connsiteY3" fmla="*/ 0 h 6361411"/>
              <a:gd name="connsiteX4" fmla="*/ 7074978 w 7074978"/>
              <a:gd name="connsiteY4" fmla="*/ 6361411 h 6361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4978" h="6361411">
                <a:moveTo>
                  <a:pt x="7074978" y="6361411"/>
                </a:moveTo>
                <a:lnTo>
                  <a:pt x="0" y="6360702"/>
                </a:lnTo>
                <a:lnTo>
                  <a:pt x="2085729" y="0"/>
                </a:lnTo>
                <a:lnTo>
                  <a:pt x="7068790" y="0"/>
                </a:lnTo>
                <a:cubicBezTo>
                  <a:pt x="7063197" y="2119618"/>
                  <a:pt x="7063793" y="4266960"/>
                  <a:pt x="7074978" y="6361411"/>
                </a:cubicBezTo>
                <a:close/>
              </a:path>
            </a:pathLst>
          </a:custGeom>
          <a:solidFill>
            <a:srgbClr val="EFF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C3E2C0A5-5D30-8444-BE0B-E10A6C1AAD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72300" y="1025611"/>
            <a:ext cx="4876800" cy="5006889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  <a:lvl2pPr>
              <a:defRPr>
                <a:solidFill>
                  <a:sysClr val="windowText" lastClr="000000"/>
                </a:solidFill>
              </a:defRPr>
            </a:lvl2pPr>
            <a:lvl3pPr>
              <a:defRPr>
                <a:solidFill>
                  <a:sysClr val="windowText" lastClr="000000"/>
                </a:solidFill>
              </a:defRPr>
            </a:lvl3pPr>
            <a:lvl4pPr>
              <a:defRPr>
                <a:solidFill>
                  <a:sysClr val="windowText" lastClr="000000"/>
                </a:solidFill>
              </a:defRPr>
            </a:lvl4pPr>
            <a:lvl5pP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48931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8E473C42-9031-4A44-9525-A95D35D496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74253" y="-2"/>
            <a:ext cx="7014949" cy="6363433"/>
          </a:xfrm>
          <a:custGeom>
            <a:avLst/>
            <a:gdLst>
              <a:gd name="connsiteX0" fmla="*/ 0 w 6418670"/>
              <a:gd name="connsiteY0" fmla="*/ 6375401 h 6375401"/>
              <a:gd name="connsiteX1" fmla="*/ 1593850 w 6418670"/>
              <a:gd name="connsiteY1" fmla="*/ 0 h 6375401"/>
              <a:gd name="connsiteX2" fmla="*/ 6418670 w 6418670"/>
              <a:gd name="connsiteY2" fmla="*/ 0 h 6375401"/>
              <a:gd name="connsiteX3" fmla="*/ 4824820 w 6418670"/>
              <a:gd name="connsiteY3" fmla="*/ 6375401 h 6375401"/>
              <a:gd name="connsiteX4" fmla="*/ 0 w 6418670"/>
              <a:gd name="connsiteY4" fmla="*/ 6375401 h 6375401"/>
              <a:gd name="connsiteX0" fmla="*/ 0 w 6419158"/>
              <a:gd name="connsiteY0" fmla="*/ 6375401 h 6383217"/>
              <a:gd name="connsiteX1" fmla="*/ 1593850 w 6419158"/>
              <a:gd name="connsiteY1" fmla="*/ 0 h 6383217"/>
              <a:gd name="connsiteX2" fmla="*/ 6418670 w 6419158"/>
              <a:gd name="connsiteY2" fmla="*/ 0 h 6383217"/>
              <a:gd name="connsiteX3" fmla="*/ 6419158 w 6419158"/>
              <a:gd name="connsiteY3" fmla="*/ 6383217 h 6383217"/>
              <a:gd name="connsiteX4" fmla="*/ 0 w 6419158"/>
              <a:gd name="connsiteY4" fmla="*/ 6375401 h 6383217"/>
              <a:gd name="connsiteX0" fmla="*/ 0 w 6825558"/>
              <a:gd name="connsiteY0" fmla="*/ 6383217 h 6383217"/>
              <a:gd name="connsiteX1" fmla="*/ 2000250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51758 w 6825558"/>
              <a:gd name="connsiteY1" fmla="*/ 15631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43943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982160"/>
              <a:gd name="connsiteY0" fmla="*/ 6394403 h 6394403"/>
              <a:gd name="connsiteX1" fmla="*/ 2000545 w 6982160"/>
              <a:gd name="connsiteY1" fmla="*/ 0 h 6394403"/>
              <a:gd name="connsiteX2" fmla="*/ 6981672 w 6982160"/>
              <a:gd name="connsiteY2" fmla="*/ 0 h 6394403"/>
              <a:gd name="connsiteX3" fmla="*/ 6982160 w 6982160"/>
              <a:gd name="connsiteY3" fmla="*/ 6383217 h 6394403"/>
              <a:gd name="connsiteX4" fmla="*/ 0 w 6982160"/>
              <a:gd name="connsiteY4" fmla="*/ 6394403 h 6394403"/>
              <a:gd name="connsiteX0" fmla="*/ 0 w 7036758"/>
              <a:gd name="connsiteY0" fmla="*/ 6378023 h 6383217"/>
              <a:gd name="connsiteX1" fmla="*/ 2055143 w 7036758"/>
              <a:gd name="connsiteY1" fmla="*/ 0 h 6383217"/>
              <a:gd name="connsiteX2" fmla="*/ 7036270 w 7036758"/>
              <a:gd name="connsiteY2" fmla="*/ 0 h 6383217"/>
              <a:gd name="connsiteX3" fmla="*/ 7036758 w 7036758"/>
              <a:gd name="connsiteY3" fmla="*/ 6383217 h 6383217"/>
              <a:gd name="connsiteX4" fmla="*/ 0 w 7036758"/>
              <a:gd name="connsiteY4" fmla="*/ 6378023 h 6383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6758" h="6383217">
                <a:moveTo>
                  <a:pt x="0" y="6378023"/>
                </a:moveTo>
                <a:lnTo>
                  <a:pt x="2055143" y="0"/>
                </a:lnTo>
                <a:lnTo>
                  <a:pt x="7036270" y="0"/>
                </a:lnTo>
                <a:cubicBezTo>
                  <a:pt x="7036433" y="2127739"/>
                  <a:pt x="7036595" y="4255478"/>
                  <a:pt x="7036758" y="6383217"/>
                </a:cubicBezTo>
                <a:lnTo>
                  <a:pt x="0" y="6378023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14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3766" y="127583"/>
            <a:ext cx="436245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1350" y="1825625"/>
            <a:ext cx="43624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8" name="Espace réservé pour une image  2">
            <a:extLst>
              <a:ext uri="{FF2B5EF4-FFF2-40B4-BE49-F238E27FC236}">
                <a16:creationId xmlns:a16="http://schemas.microsoft.com/office/drawing/2014/main" id="{D3C9D4F1-D8F0-7D46-8FD5-75979F1ECF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991350" cy="6362700"/>
          </a:xfrm>
          <a:custGeom>
            <a:avLst/>
            <a:gdLst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6991350 w 6991350"/>
              <a:gd name="connsiteY2" fmla="*/ 6362700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738804 w 6991350"/>
              <a:gd name="connsiteY2" fmla="*/ 6295792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694199 w 6991350"/>
              <a:gd name="connsiteY2" fmla="*/ 6351548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1350" h="6362700">
                <a:moveTo>
                  <a:pt x="0" y="0"/>
                </a:moveTo>
                <a:lnTo>
                  <a:pt x="6991350" y="0"/>
                </a:lnTo>
                <a:lnTo>
                  <a:pt x="4694199" y="6351548"/>
                </a:lnTo>
                <a:lnTo>
                  <a:pt x="0" y="6362700"/>
                </a:lnTo>
                <a:lnTo>
                  <a:pt x="0" y="0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49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890844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16904"/>
            <a:ext cx="5890844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683DDF-307B-B745-A19D-6C4763AD06B9}"/>
              </a:ext>
            </a:extLst>
          </p:cNvPr>
          <p:cNvSpPr/>
          <p:nvPr userDrawn="1"/>
        </p:nvSpPr>
        <p:spPr>
          <a:xfrm>
            <a:off x="6881446" y="0"/>
            <a:ext cx="5310554" cy="63626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3C02EE4-41EB-2D42-A157-CB040EC93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83400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62322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2" y="127583"/>
            <a:ext cx="564481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25625"/>
            <a:ext cx="564481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6FE509-1C07-BF4F-B4BA-4F191238D8B2}"/>
              </a:ext>
            </a:extLst>
          </p:cNvPr>
          <p:cNvSpPr/>
          <p:nvPr userDrawn="1"/>
        </p:nvSpPr>
        <p:spPr>
          <a:xfrm>
            <a:off x="0" y="0"/>
            <a:ext cx="5310554" cy="6362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A40D902-FE63-8549-BEAE-315CF138BAA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54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8504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BB8C9-2C71-634F-8BA7-3848E938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842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3526-EF99-BC40-B3C8-A56CF0C33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81774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BF759-CDC9-6F44-B47E-802190240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FBC2F-D08A-6048-B6FF-DC607FD4B1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1774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76610-E191-6E4D-BE38-4CE366F08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451804-457B-1C4E-9D5C-12181257E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02FA55-5A82-2948-A2CA-43042ABE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75128-1AFD-B642-8EEF-9242D51C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52276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3507F-C78C-0E4C-929B-9F56E7F5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10498014" cy="1325563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A5AFE-711A-8F46-B92C-33CC44EC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498015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1EB6D-8ABB-1147-8489-BE9B909BB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1412"/>
            <a:ext cx="879389" cy="365125"/>
          </a:xfrm>
          <a:prstGeom prst="rect">
            <a:avLst/>
          </a:prstGeom>
        </p:spPr>
        <p:txBody>
          <a:bodyPr vert="horz" lIns="3600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B9396DD-5958-CB49-B505-4DF394E596EA}" type="datetimeFigureOut">
              <a:rPr lang="en-LU" smtClean="0"/>
              <a:pPr/>
              <a:t>09/25/2025</a:t>
            </a:fld>
            <a:endParaRPr lang="en-L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FBB7-A709-ED4D-AD81-E9B04C143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17589" y="6421412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33531-99A1-D441-8201-5908D0505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21412"/>
            <a:ext cx="702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29B4BBC-BB84-A046-AB44-125112278BC9}" type="slidenum">
              <a:rPr lang="en-LU" smtClean="0"/>
              <a:pPr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41103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2" r:id="rId3"/>
    <p:sldLayoutId id="2147483661" r:id="rId4"/>
    <p:sldLayoutId id="2147483666" r:id="rId5"/>
    <p:sldLayoutId id="2147483662" r:id="rId6"/>
    <p:sldLayoutId id="2147483663" r:id="rId7"/>
    <p:sldLayoutId id="2147483664" r:id="rId8"/>
    <p:sldLayoutId id="2147483653" r:id="rId9"/>
    <p:sldLayoutId id="214748366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?utm_source=link-attribution&amp;utm_medium=referral&amp;utm_campaign=image&amp;utm_content=1698232" TargetMode="External"/><Relationship Id="rId2" Type="http://schemas.openxmlformats.org/officeDocument/2006/relationships/hyperlink" Target="https://pixabay.com/users/monfocus-2516394/?utm_source=link-attribution&amp;utm_medium=referral&amp;utm_campaign=image&amp;utm_content=169823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OP-TED/eForms-SDK/releases/tag/1.13.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ode.europa.eu/eproc/eforms/docs/-/blob/main/guides/gde_006_sti.m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users/miezekieze-607096/?utm_source=link-attribution&amp;utm_medium=referral&amp;utm_campaign=image&amp;utm_content=5936698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?utm_source=link-attribution&amp;utm_medium=referral&amp;utm_campaign=image&amp;utm_content=5936698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code.europa.eu/eproc/eforms/crs/-/issues/90" TargetMode="External"/><Relationship Id="rId3" Type="http://schemas.openxmlformats.org/officeDocument/2006/relationships/hyperlink" Target="https://code.europa.eu/eproc/eforms/crs/-/issues/83" TargetMode="External"/><Relationship Id="rId7" Type="http://schemas.openxmlformats.org/officeDocument/2006/relationships/hyperlink" Target="https://code.europa.eu/eproc/eforms/crs/-/issues/134" TargetMode="External"/><Relationship Id="rId2" Type="http://schemas.openxmlformats.org/officeDocument/2006/relationships/hyperlink" Target="https://code.europa.eu/eproc/eforms/crs/-/issues/1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de.europa.eu/eproc/eforms/crs/-/issues/133" TargetMode="External"/><Relationship Id="rId11" Type="http://schemas.openxmlformats.org/officeDocument/2006/relationships/hyperlink" Target="https://defence-industry-space.ec.europa.eu/eu-defence-industry/defence-readiness-omnibus_en" TargetMode="External"/><Relationship Id="rId5" Type="http://schemas.openxmlformats.org/officeDocument/2006/relationships/hyperlink" Target="https://code.europa.eu/eproc/eforms/crs/-/issues/4" TargetMode="External"/><Relationship Id="rId10" Type="http://schemas.openxmlformats.org/officeDocument/2006/relationships/hyperlink" Target="https://code.europa.eu/eproc/eforms/crs/-/issues/123" TargetMode="External"/><Relationship Id="rId4" Type="http://schemas.openxmlformats.org/officeDocument/2006/relationships/hyperlink" Target="https://code.europa.eu/eproc/eforms/crs/-/issues/126" TargetMode="External"/><Relationship Id="rId9" Type="http://schemas.openxmlformats.org/officeDocument/2006/relationships/hyperlink" Target="https://code.europa.eu/eproc/eforms/crs/-/issues/128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pi.public-procurement-data-space.europa.eu/superset/dashboard/strategicprocurement/" TargetMode="External"/><Relationship Id="rId2" Type="http://schemas.openxmlformats.org/officeDocument/2006/relationships/hyperlink" Target="https://op.europa.eu/en/web/ted-togethe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https://github.com/OP-TED/" TargetMode="External"/><Relationship Id="rId7" Type="http://schemas.openxmlformats.org/officeDocument/2006/relationships/hyperlink" Target="https://creativecommons.org/licenses/by/4.0/" TargetMode="External"/><Relationship Id="rId2" Type="http://schemas.openxmlformats.org/officeDocument/2006/relationships/hyperlink" Target="https://docs.ted.europa.eu/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github.com/OP-TED/eForms-SDK/discussions/" TargetMode="External"/><Relationship Id="rId5" Type="http://schemas.openxmlformats.org/officeDocument/2006/relationships/hyperlink" Target="https://ted.europa.eu/en/contact" TargetMode="External"/><Relationship Id="rId4" Type="http://schemas.openxmlformats.org/officeDocument/2006/relationships/hyperlink" Target="https://op.europa.eu/en/web/ted-eform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29C9A-550B-114F-9B2F-060018805E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eFORMS business issues</a:t>
            </a:r>
            <a:endParaRPr lang="fr-FR">
              <a:cs typeface="Calibri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FCB52-11F2-7444-BFF5-C56D3454EB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eSender workshop – 25 September 2025</a:t>
            </a:r>
          </a:p>
          <a:p>
            <a:r>
              <a:rPr lang="fr-FR"/>
              <a:t>Karl Ferrand – Publications Office of the European Union</a:t>
            </a:r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6460898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eForms business issues – season of mist and mellow fruitfulness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sz="2400"/>
              <a:t>SDK version overview</a:t>
            </a:r>
          </a:p>
          <a:p>
            <a:r>
              <a:rPr lang="en-GB" sz="2400"/>
              <a:t>SDK 1.14 scope and status</a:t>
            </a:r>
          </a:p>
          <a:p>
            <a:r>
              <a:rPr lang="en-GB" sz="2400"/>
              <a:t>SDK 1.15 and SDK 2.0</a:t>
            </a:r>
          </a:p>
          <a:p>
            <a:r>
              <a:rPr lang="en-GB" sz="2400"/>
              <a:t>SDK 2.1 and 3</a:t>
            </a:r>
            <a:r>
              <a:rPr lang="en-GB" sz="2400" baseline="30000"/>
              <a:t>rd</a:t>
            </a:r>
            <a:r>
              <a:rPr lang="en-GB" sz="2400"/>
              <a:t> eForms amendment</a:t>
            </a:r>
          </a:p>
          <a:p>
            <a:r>
              <a:rPr lang="en-GB" sz="2400"/>
              <a:t>What’s next</a:t>
            </a:r>
          </a:p>
          <a:p>
            <a:pPr marL="0" indent="0">
              <a:buNone/>
            </a:pPr>
            <a:endParaRPr lang="en-GB" sz="2400"/>
          </a:p>
          <a:p>
            <a:endParaRPr lang="en-GB"/>
          </a:p>
          <a:p>
            <a:endParaRPr lang="en-LU"/>
          </a:p>
          <a:p>
            <a:endParaRPr lang="en-L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0014E-A5D7-20A9-ABEC-F8A5F196E523}"/>
              </a:ext>
            </a:extLst>
          </p:cNvPr>
          <p:cNvSpPr txBox="1"/>
          <p:nvPr/>
        </p:nvSpPr>
        <p:spPr>
          <a:xfrm rot="16200000">
            <a:off x="10713752" y="5288313"/>
            <a:ext cx="27256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/>
              <a:t>Image by </a:t>
            </a:r>
            <a:r>
              <a:rPr lang="en-US" sz="900">
                <a:hlinkClick r:id="rId2"/>
              </a:rPr>
              <a:t>Monfocus</a:t>
            </a:r>
            <a:r>
              <a:rPr lang="en-US" sz="900"/>
              <a:t> from </a:t>
            </a:r>
            <a:r>
              <a:rPr lang="en-US" sz="900">
                <a:hlinkClick r:id="rId3"/>
              </a:rPr>
              <a:t>Pixabay</a:t>
            </a:r>
            <a:endParaRPr lang="en-US" sz="900" b="0">
              <a:solidFill>
                <a:srgbClr val="2A3F5F"/>
              </a:solidFill>
              <a:effectLst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CAE9D2-13D6-8923-7539-FCCC4378351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639825" y="2160595"/>
            <a:ext cx="5008927" cy="3341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47357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0644" y="319558"/>
            <a:ext cx="4828033" cy="746618"/>
          </a:xfrm>
        </p:spPr>
        <p:txBody>
          <a:bodyPr>
            <a:normAutofit/>
          </a:bodyPr>
          <a:lstStyle/>
          <a:p>
            <a:r>
              <a:rPr lang="fr-BE"/>
              <a:t>SDK versions and upgrades</a:t>
            </a:r>
            <a:endParaRPr lang="en-LU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1D630B8-A6ED-069C-1E51-3E89B386CCAC}"/>
              </a:ext>
            </a:extLst>
          </p:cNvPr>
          <p:cNvGrpSpPr/>
          <p:nvPr/>
        </p:nvGrpSpPr>
        <p:grpSpPr>
          <a:xfrm>
            <a:off x="669354" y="850583"/>
            <a:ext cx="1660324" cy="4970680"/>
            <a:chOff x="347071" y="1214750"/>
            <a:chExt cx="1041214" cy="3947938"/>
          </a:xfrm>
        </p:grpSpPr>
        <p:sp>
          <p:nvSpPr>
            <p:cNvPr id="4" name="Rounded Rectangle 1">
              <a:extLst>
                <a:ext uri="{FF2B5EF4-FFF2-40B4-BE49-F238E27FC236}">
                  <a16:creationId xmlns:a16="http://schemas.microsoft.com/office/drawing/2014/main" id="{B3471D49-10BC-37CE-AF2D-2E936B39135D}"/>
                </a:ext>
              </a:extLst>
            </p:cNvPr>
            <p:cNvSpPr/>
            <p:nvPr/>
          </p:nvSpPr>
          <p:spPr>
            <a:xfrm>
              <a:off x="347071" y="1214750"/>
              <a:ext cx="1041214" cy="3947938"/>
            </a:xfrm>
            <a:custGeom>
              <a:avLst/>
              <a:gdLst/>
              <a:ahLst/>
              <a:cxnLst/>
              <a:rect l="0" t="0" r="0" b="0"/>
              <a:pathLst>
                <a:path w="1041214" h="3947938">
                  <a:moveTo>
                    <a:pt x="303687" y="303687"/>
                  </a:moveTo>
                  <a:lnTo>
                    <a:pt x="303687" y="3000722"/>
                  </a:lnTo>
                  <a:lnTo>
                    <a:pt x="216919" y="3000722"/>
                  </a:lnTo>
                  <a:lnTo>
                    <a:pt x="216919" y="303687"/>
                  </a:lnTo>
                  <a:close/>
                  <a:moveTo>
                    <a:pt x="824294" y="303687"/>
                  </a:moveTo>
                  <a:lnTo>
                    <a:pt x="824294" y="3000722"/>
                  </a:lnTo>
                  <a:lnTo>
                    <a:pt x="737527" y="3000722"/>
                  </a:lnTo>
                  <a:lnTo>
                    <a:pt x="737527" y="303687"/>
                  </a:lnTo>
                  <a:close/>
                  <a:moveTo>
                    <a:pt x="737527" y="303687"/>
                  </a:moveTo>
                  <a:cubicBezTo>
                    <a:pt x="737527" y="183886"/>
                    <a:pt x="640408" y="86767"/>
                    <a:pt x="520607" y="86767"/>
                  </a:cubicBezTo>
                  <a:cubicBezTo>
                    <a:pt x="400806" y="86767"/>
                    <a:pt x="303687" y="183886"/>
                    <a:pt x="303687" y="303687"/>
                  </a:cubicBezTo>
                  <a:lnTo>
                    <a:pt x="216919" y="303687"/>
                  </a:lnTo>
                  <a:cubicBezTo>
                    <a:pt x="216919" y="135965"/>
                    <a:pt x="352884" y="0"/>
                    <a:pt x="520607" y="0"/>
                  </a:cubicBezTo>
                  <a:cubicBezTo>
                    <a:pt x="688329" y="0"/>
                    <a:pt x="824294" y="135965"/>
                    <a:pt x="824294" y="303687"/>
                  </a:cubicBezTo>
                  <a:close/>
                  <a:moveTo>
                    <a:pt x="216919" y="3004429"/>
                  </a:moveTo>
                  <a:lnTo>
                    <a:pt x="216919" y="3000722"/>
                  </a:lnTo>
                  <a:lnTo>
                    <a:pt x="303687" y="3000722"/>
                  </a:lnTo>
                  <a:lnTo>
                    <a:pt x="303687" y="3051531"/>
                  </a:lnTo>
                  <a:cubicBezTo>
                    <a:pt x="174012" y="3126544"/>
                    <a:pt x="86767" y="3266749"/>
                    <a:pt x="86767" y="3427331"/>
                  </a:cubicBezTo>
                  <a:cubicBezTo>
                    <a:pt x="86767" y="3666934"/>
                    <a:pt x="281004" y="3861170"/>
                    <a:pt x="520607" y="3861170"/>
                  </a:cubicBezTo>
                  <a:cubicBezTo>
                    <a:pt x="760210" y="3861170"/>
                    <a:pt x="954446" y="3666934"/>
                    <a:pt x="954446" y="3427331"/>
                  </a:cubicBezTo>
                  <a:cubicBezTo>
                    <a:pt x="954446" y="3266749"/>
                    <a:pt x="867201" y="3126544"/>
                    <a:pt x="737527" y="3051531"/>
                  </a:cubicBezTo>
                  <a:lnTo>
                    <a:pt x="737527" y="3000722"/>
                  </a:lnTo>
                  <a:lnTo>
                    <a:pt x="824294" y="3000722"/>
                  </a:lnTo>
                  <a:lnTo>
                    <a:pt x="824294" y="3004429"/>
                  </a:lnTo>
                  <a:cubicBezTo>
                    <a:pt x="955667" y="3098934"/>
                    <a:pt x="1041214" y="3253142"/>
                    <a:pt x="1041214" y="3427331"/>
                  </a:cubicBezTo>
                  <a:cubicBezTo>
                    <a:pt x="1041214" y="3714854"/>
                    <a:pt x="808130" y="3947938"/>
                    <a:pt x="520607" y="3947938"/>
                  </a:cubicBezTo>
                  <a:cubicBezTo>
                    <a:pt x="233083" y="3947938"/>
                    <a:pt x="0" y="3714854"/>
                    <a:pt x="0" y="3427331"/>
                  </a:cubicBezTo>
                  <a:cubicBezTo>
                    <a:pt x="0" y="3253142"/>
                    <a:pt x="85547" y="3098934"/>
                    <a:pt x="216919" y="3004429"/>
                  </a:cubicBezTo>
                  <a:close/>
                </a:path>
              </a:pathLst>
            </a:custGeom>
            <a:solidFill>
              <a:srgbClr val="A3A3A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" name="Rounded Rectangle 2">
              <a:extLst>
                <a:ext uri="{FF2B5EF4-FFF2-40B4-BE49-F238E27FC236}">
                  <a16:creationId xmlns:a16="http://schemas.microsoft.com/office/drawing/2014/main" id="{969B446C-8A3F-2F01-2885-825F01BB5E91}"/>
                </a:ext>
              </a:extLst>
            </p:cNvPr>
            <p:cNvSpPr/>
            <p:nvPr/>
          </p:nvSpPr>
          <p:spPr>
            <a:xfrm>
              <a:off x="347071" y="1214750"/>
              <a:ext cx="1041214" cy="3947938"/>
            </a:xfrm>
            <a:custGeom>
              <a:avLst/>
              <a:gdLst/>
              <a:ahLst/>
              <a:cxnLst/>
              <a:rect l="0" t="0" r="0" b="0"/>
              <a:pathLst>
                <a:path w="1041214" h="3947938">
                  <a:moveTo>
                    <a:pt x="216919" y="303687"/>
                  </a:moveTo>
                  <a:lnTo>
                    <a:pt x="216919" y="3000722"/>
                  </a:lnTo>
                  <a:moveTo>
                    <a:pt x="824294" y="303687"/>
                  </a:moveTo>
                  <a:lnTo>
                    <a:pt x="824294" y="3000722"/>
                  </a:lnTo>
                  <a:moveTo>
                    <a:pt x="216919" y="303687"/>
                  </a:moveTo>
                  <a:cubicBezTo>
                    <a:pt x="216919" y="135965"/>
                    <a:pt x="352884" y="0"/>
                    <a:pt x="520607" y="0"/>
                  </a:cubicBezTo>
                  <a:cubicBezTo>
                    <a:pt x="688329" y="0"/>
                    <a:pt x="824294" y="135965"/>
                    <a:pt x="824294" y="303687"/>
                  </a:cubicBezTo>
                  <a:moveTo>
                    <a:pt x="824294" y="3000722"/>
                  </a:moveTo>
                  <a:lnTo>
                    <a:pt x="824294" y="3004429"/>
                  </a:lnTo>
                  <a:cubicBezTo>
                    <a:pt x="955667" y="3098934"/>
                    <a:pt x="1041214" y="3253142"/>
                    <a:pt x="1041214" y="3427331"/>
                  </a:cubicBezTo>
                  <a:cubicBezTo>
                    <a:pt x="1041214" y="3714854"/>
                    <a:pt x="808130" y="3947938"/>
                    <a:pt x="520607" y="3947938"/>
                  </a:cubicBezTo>
                  <a:cubicBezTo>
                    <a:pt x="233083" y="3947938"/>
                    <a:pt x="0" y="3714854"/>
                    <a:pt x="0" y="3427331"/>
                  </a:cubicBezTo>
                  <a:cubicBezTo>
                    <a:pt x="0" y="3253142"/>
                    <a:pt x="85547" y="3098934"/>
                    <a:pt x="216919" y="3004429"/>
                  </a:cubicBezTo>
                  <a:lnTo>
                    <a:pt x="216919" y="3000722"/>
                  </a:lnTo>
                </a:path>
              </a:pathLst>
            </a:custGeom>
            <a:noFill/>
            <a:ln w="10845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B8F8BDB-F18A-C0C3-954A-C4BC0DA61550}"/>
              </a:ext>
            </a:extLst>
          </p:cNvPr>
          <p:cNvGrpSpPr/>
          <p:nvPr/>
        </p:nvGrpSpPr>
        <p:grpSpPr>
          <a:xfrm>
            <a:off x="1153616" y="959829"/>
            <a:ext cx="691801" cy="928589"/>
            <a:chOff x="650759" y="1301518"/>
            <a:chExt cx="433839" cy="737527"/>
          </a:xfrm>
        </p:grpSpPr>
        <p:sp>
          <p:nvSpPr>
            <p:cNvPr id="8" name="Rounded Rectangle 4">
              <a:extLst>
                <a:ext uri="{FF2B5EF4-FFF2-40B4-BE49-F238E27FC236}">
                  <a16:creationId xmlns:a16="http://schemas.microsoft.com/office/drawing/2014/main" id="{7E23A08B-D20E-1051-411B-6ACE1C42E356}"/>
                </a:ext>
              </a:extLst>
            </p:cNvPr>
            <p:cNvSpPr/>
            <p:nvPr/>
          </p:nvSpPr>
          <p:spPr>
            <a:xfrm>
              <a:off x="650759" y="1301518"/>
              <a:ext cx="433839" cy="737527"/>
            </a:xfrm>
            <a:custGeom>
              <a:avLst/>
              <a:gdLst/>
              <a:ahLst/>
              <a:cxnLst/>
              <a:rect l="0" t="0" r="0" b="0"/>
              <a:pathLst>
                <a:path w="433839" h="737527">
                  <a:moveTo>
                    <a:pt x="0" y="216919"/>
                  </a:moveTo>
                  <a:lnTo>
                    <a:pt x="433839" y="216919"/>
                  </a:lnTo>
                  <a:lnTo>
                    <a:pt x="433839" y="737527"/>
                  </a:lnTo>
                  <a:lnTo>
                    <a:pt x="0" y="737527"/>
                  </a:lnTo>
                  <a:close/>
                  <a:moveTo>
                    <a:pt x="0" y="216919"/>
                  </a:moveTo>
                  <a:cubicBezTo>
                    <a:pt x="0" y="97118"/>
                    <a:pt x="97118" y="0"/>
                    <a:pt x="216919" y="0"/>
                  </a:cubicBezTo>
                  <a:cubicBezTo>
                    <a:pt x="336720" y="0"/>
                    <a:pt x="433839" y="97118"/>
                    <a:pt x="433839" y="216919"/>
                  </a:cubicBezTo>
                  <a:close/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5">
              <a:extLst>
                <a:ext uri="{FF2B5EF4-FFF2-40B4-BE49-F238E27FC236}">
                  <a16:creationId xmlns:a16="http://schemas.microsoft.com/office/drawing/2014/main" id="{EF2A4715-A2F0-AA88-CDD8-F1A9FA89AE2B}"/>
                </a:ext>
              </a:extLst>
            </p:cNvPr>
            <p:cNvSpPr/>
            <p:nvPr/>
          </p:nvSpPr>
          <p:spPr>
            <a:xfrm>
              <a:off x="650759" y="1301518"/>
              <a:ext cx="433839" cy="737527"/>
            </a:xfrm>
            <a:custGeom>
              <a:avLst/>
              <a:gdLst/>
              <a:ahLst/>
              <a:cxnLst/>
              <a:rect l="0" t="0" r="0" b="0"/>
              <a:pathLst>
                <a:path w="433839" h="737527">
                  <a:moveTo>
                    <a:pt x="433839" y="216919"/>
                  </a:moveTo>
                  <a:lnTo>
                    <a:pt x="433839" y="737527"/>
                  </a:lnTo>
                  <a:lnTo>
                    <a:pt x="0" y="737527"/>
                  </a:lnTo>
                  <a:lnTo>
                    <a:pt x="0" y="216919"/>
                  </a:lnTo>
                  <a:moveTo>
                    <a:pt x="0" y="216919"/>
                  </a:moveTo>
                  <a:cubicBezTo>
                    <a:pt x="0" y="97118"/>
                    <a:pt x="97118" y="0"/>
                    <a:pt x="216919" y="0"/>
                  </a:cubicBezTo>
                  <a:cubicBezTo>
                    <a:pt x="336720" y="0"/>
                    <a:pt x="433839" y="97118"/>
                    <a:pt x="433839" y="216919"/>
                  </a:cubicBezTo>
                </a:path>
              </a:pathLst>
            </a:custGeom>
            <a:noFill/>
            <a:ln w="10845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2E3E83D-3FD9-E86D-995A-ABAD3A45961E}"/>
              </a:ext>
            </a:extLst>
          </p:cNvPr>
          <p:cNvGrpSpPr/>
          <p:nvPr/>
        </p:nvGrpSpPr>
        <p:grpSpPr>
          <a:xfrm>
            <a:off x="1153616" y="1888418"/>
            <a:ext cx="691801" cy="873966"/>
            <a:chOff x="650759" y="2039045"/>
            <a:chExt cx="433839" cy="694143"/>
          </a:xfrm>
        </p:grpSpPr>
        <p:sp>
          <p:nvSpPr>
            <p:cNvPr id="11" name="Rounded Rectangle 7">
              <a:extLst>
                <a:ext uri="{FF2B5EF4-FFF2-40B4-BE49-F238E27FC236}">
                  <a16:creationId xmlns:a16="http://schemas.microsoft.com/office/drawing/2014/main" id="{DC659DEF-861A-E171-C920-CB18A11AA19E}"/>
                </a:ext>
              </a:extLst>
            </p:cNvPr>
            <p:cNvSpPr/>
            <p:nvPr/>
          </p:nvSpPr>
          <p:spPr>
            <a:xfrm>
              <a:off x="650759" y="2039045"/>
              <a:ext cx="433839" cy="694143"/>
            </a:xfrm>
            <a:custGeom>
              <a:avLst/>
              <a:gdLst/>
              <a:ahLst/>
              <a:cxnLst/>
              <a:rect l="0" t="0" r="0" b="0"/>
              <a:pathLst>
                <a:path w="433839" h="694143">
                  <a:moveTo>
                    <a:pt x="0" y="0"/>
                  </a:moveTo>
                  <a:lnTo>
                    <a:pt x="433839" y="0"/>
                  </a:lnTo>
                  <a:lnTo>
                    <a:pt x="433839" y="694143"/>
                  </a:lnTo>
                  <a:lnTo>
                    <a:pt x="0" y="694143"/>
                  </a:lnTo>
                  <a:close/>
                </a:path>
              </a:pathLst>
            </a:custGeom>
            <a:solidFill>
              <a:srgbClr val="92BD39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ounded Rectangle 8">
              <a:extLst>
                <a:ext uri="{FF2B5EF4-FFF2-40B4-BE49-F238E27FC236}">
                  <a16:creationId xmlns:a16="http://schemas.microsoft.com/office/drawing/2014/main" id="{B0AAE4DA-3ABD-F394-CC78-CE41D803D63E}"/>
                </a:ext>
              </a:extLst>
            </p:cNvPr>
            <p:cNvSpPr/>
            <p:nvPr/>
          </p:nvSpPr>
          <p:spPr>
            <a:xfrm>
              <a:off x="650759" y="2039045"/>
              <a:ext cx="433839" cy="694143"/>
            </a:xfrm>
            <a:custGeom>
              <a:avLst/>
              <a:gdLst/>
              <a:ahLst/>
              <a:cxnLst/>
              <a:rect l="0" t="0" r="0" b="0"/>
              <a:pathLst>
                <a:path w="433839" h="694143">
                  <a:moveTo>
                    <a:pt x="0" y="0"/>
                  </a:moveTo>
                  <a:lnTo>
                    <a:pt x="433839" y="0"/>
                  </a:lnTo>
                  <a:lnTo>
                    <a:pt x="433839" y="694143"/>
                  </a:lnTo>
                  <a:lnTo>
                    <a:pt x="0" y="694143"/>
                  </a:lnTo>
                  <a:close/>
                </a:path>
              </a:pathLst>
            </a:custGeom>
            <a:noFill/>
            <a:ln w="10845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9FFC29E-CFA5-5D9E-5790-53F8C77E4A89}"/>
              </a:ext>
            </a:extLst>
          </p:cNvPr>
          <p:cNvGrpSpPr/>
          <p:nvPr/>
        </p:nvGrpSpPr>
        <p:grpSpPr>
          <a:xfrm>
            <a:off x="1153616" y="2762384"/>
            <a:ext cx="691801" cy="873966"/>
            <a:chOff x="650759" y="2733188"/>
            <a:chExt cx="433839" cy="694143"/>
          </a:xfrm>
        </p:grpSpPr>
        <p:sp>
          <p:nvSpPr>
            <p:cNvPr id="16" name="Rounded Rectangle 10">
              <a:extLst>
                <a:ext uri="{FF2B5EF4-FFF2-40B4-BE49-F238E27FC236}">
                  <a16:creationId xmlns:a16="http://schemas.microsoft.com/office/drawing/2014/main" id="{CDAB105D-5BF4-279A-3407-95D566137730}"/>
                </a:ext>
              </a:extLst>
            </p:cNvPr>
            <p:cNvSpPr/>
            <p:nvPr/>
          </p:nvSpPr>
          <p:spPr>
            <a:xfrm>
              <a:off x="650759" y="2733188"/>
              <a:ext cx="433839" cy="694143"/>
            </a:xfrm>
            <a:custGeom>
              <a:avLst/>
              <a:gdLst/>
              <a:ahLst/>
              <a:cxnLst/>
              <a:rect l="0" t="0" r="0" b="0"/>
              <a:pathLst>
                <a:path w="433839" h="694143">
                  <a:moveTo>
                    <a:pt x="0" y="0"/>
                  </a:moveTo>
                  <a:lnTo>
                    <a:pt x="433839" y="0"/>
                  </a:lnTo>
                  <a:lnTo>
                    <a:pt x="433839" y="694143"/>
                  </a:lnTo>
                  <a:lnTo>
                    <a:pt x="0" y="694143"/>
                  </a:lnTo>
                  <a:close/>
                </a:path>
              </a:pathLst>
            </a:custGeom>
            <a:solidFill>
              <a:srgbClr val="E0CB15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ounded Rectangle 11">
              <a:extLst>
                <a:ext uri="{FF2B5EF4-FFF2-40B4-BE49-F238E27FC236}">
                  <a16:creationId xmlns:a16="http://schemas.microsoft.com/office/drawing/2014/main" id="{CEE4B3C3-B06A-16B2-CFBE-7B676254C6D6}"/>
                </a:ext>
              </a:extLst>
            </p:cNvPr>
            <p:cNvSpPr/>
            <p:nvPr/>
          </p:nvSpPr>
          <p:spPr>
            <a:xfrm>
              <a:off x="650759" y="2733188"/>
              <a:ext cx="433839" cy="694143"/>
            </a:xfrm>
            <a:custGeom>
              <a:avLst/>
              <a:gdLst/>
              <a:ahLst/>
              <a:cxnLst/>
              <a:rect l="0" t="0" r="0" b="0"/>
              <a:pathLst>
                <a:path w="433839" h="694143">
                  <a:moveTo>
                    <a:pt x="0" y="0"/>
                  </a:moveTo>
                  <a:lnTo>
                    <a:pt x="433839" y="0"/>
                  </a:lnTo>
                  <a:lnTo>
                    <a:pt x="433839" y="694143"/>
                  </a:lnTo>
                  <a:lnTo>
                    <a:pt x="0" y="694143"/>
                  </a:lnTo>
                  <a:close/>
                </a:path>
              </a:pathLst>
            </a:custGeom>
            <a:noFill/>
            <a:ln w="10845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1359C42-1A7A-4419-9610-F6CA75BF6371}"/>
              </a:ext>
            </a:extLst>
          </p:cNvPr>
          <p:cNvGrpSpPr/>
          <p:nvPr/>
        </p:nvGrpSpPr>
        <p:grpSpPr>
          <a:xfrm>
            <a:off x="1153616" y="3636349"/>
            <a:ext cx="691801" cy="873966"/>
            <a:chOff x="650759" y="3427331"/>
            <a:chExt cx="433839" cy="694143"/>
          </a:xfrm>
        </p:grpSpPr>
        <p:sp>
          <p:nvSpPr>
            <p:cNvPr id="19" name="Rounded Rectangle 13">
              <a:extLst>
                <a:ext uri="{FF2B5EF4-FFF2-40B4-BE49-F238E27FC236}">
                  <a16:creationId xmlns:a16="http://schemas.microsoft.com/office/drawing/2014/main" id="{332981C7-00C7-3E0D-FB01-69BE920DD705}"/>
                </a:ext>
              </a:extLst>
            </p:cNvPr>
            <p:cNvSpPr/>
            <p:nvPr/>
          </p:nvSpPr>
          <p:spPr>
            <a:xfrm>
              <a:off x="650759" y="3427331"/>
              <a:ext cx="433839" cy="694143"/>
            </a:xfrm>
            <a:custGeom>
              <a:avLst/>
              <a:gdLst/>
              <a:ahLst/>
              <a:cxnLst/>
              <a:rect l="0" t="0" r="0" b="0"/>
              <a:pathLst>
                <a:path w="433839" h="694143">
                  <a:moveTo>
                    <a:pt x="0" y="0"/>
                  </a:moveTo>
                  <a:lnTo>
                    <a:pt x="433839" y="0"/>
                  </a:lnTo>
                  <a:lnTo>
                    <a:pt x="433839" y="694143"/>
                  </a:lnTo>
                  <a:lnTo>
                    <a:pt x="0" y="694143"/>
                  </a:lnTo>
                  <a:close/>
                </a:path>
              </a:pathLst>
            </a:custGeom>
            <a:solidFill>
              <a:srgbClr val="DE8431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ounded Rectangle 14">
              <a:extLst>
                <a:ext uri="{FF2B5EF4-FFF2-40B4-BE49-F238E27FC236}">
                  <a16:creationId xmlns:a16="http://schemas.microsoft.com/office/drawing/2014/main" id="{3A8CA743-8E5D-CF58-E761-7C858BA4647B}"/>
                </a:ext>
              </a:extLst>
            </p:cNvPr>
            <p:cNvSpPr/>
            <p:nvPr/>
          </p:nvSpPr>
          <p:spPr>
            <a:xfrm>
              <a:off x="650759" y="3427331"/>
              <a:ext cx="433839" cy="694143"/>
            </a:xfrm>
            <a:custGeom>
              <a:avLst/>
              <a:gdLst/>
              <a:ahLst/>
              <a:cxnLst/>
              <a:rect l="0" t="0" r="0" b="0"/>
              <a:pathLst>
                <a:path w="433839" h="694143">
                  <a:moveTo>
                    <a:pt x="0" y="0"/>
                  </a:moveTo>
                  <a:lnTo>
                    <a:pt x="433839" y="0"/>
                  </a:lnTo>
                  <a:lnTo>
                    <a:pt x="433839" y="694143"/>
                  </a:lnTo>
                  <a:lnTo>
                    <a:pt x="0" y="694143"/>
                  </a:lnTo>
                  <a:close/>
                </a:path>
              </a:pathLst>
            </a:custGeom>
            <a:noFill/>
            <a:ln w="10845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814E246-FD50-F2D8-97B1-6A02874DD6D3}"/>
              </a:ext>
            </a:extLst>
          </p:cNvPr>
          <p:cNvGrpSpPr/>
          <p:nvPr/>
        </p:nvGrpSpPr>
        <p:grpSpPr>
          <a:xfrm>
            <a:off x="807715" y="4510315"/>
            <a:ext cx="1383603" cy="1201702"/>
            <a:chOff x="433839" y="4121474"/>
            <a:chExt cx="867678" cy="954446"/>
          </a:xfrm>
        </p:grpSpPr>
        <p:sp>
          <p:nvSpPr>
            <p:cNvPr id="22" name="Rounded Rectangle 16">
              <a:extLst>
                <a:ext uri="{FF2B5EF4-FFF2-40B4-BE49-F238E27FC236}">
                  <a16:creationId xmlns:a16="http://schemas.microsoft.com/office/drawing/2014/main" id="{1F39B40C-5AFE-368B-F44D-2B0DB987F9DA}"/>
                </a:ext>
              </a:extLst>
            </p:cNvPr>
            <p:cNvSpPr/>
            <p:nvPr/>
          </p:nvSpPr>
          <p:spPr>
            <a:xfrm>
              <a:off x="433839" y="4121474"/>
              <a:ext cx="867678" cy="954446"/>
            </a:xfrm>
            <a:custGeom>
              <a:avLst/>
              <a:gdLst/>
              <a:ahLst/>
              <a:cxnLst/>
              <a:rect l="0" t="0" r="0" b="0"/>
              <a:pathLst>
                <a:path w="867678" h="954446">
                  <a:moveTo>
                    <a:pt x="0" y="520607"/>
                  </a:moveTo>
                  <a:cubicBezTo>
                    <a:pt x="0" y="360025"/>
                    <a:pt x="87245" y="219820"/>
                    <a:pt x="216919" y="144807"/>
                  </a:cubicBezTo>
                  <a:lnTo>
                    <a:pt x="216919" y="86767"/>
                  </a:lnTo>
                  <a:lnTo>
                    <a:pt x="650759" y="86767"/>
                  </a:lnTo>
                  <a:lnTo>
                    <a:pt x="650759" y="144807"/>
                  </a:lnTo>
                  <a:cubicBezTo>
                    <a:pt x="780433" y="219820"/>
                    <a:pt x="867678" y="360025"/>
                    <a:pt x="867678" y="520607"/>
                  </a:cubicBezTo>
                  <a:cubicBezTo>
                    <a:pt x="867678" y="760210"/>
                    <a:pt x="673442" y="954446"/>
                    <a:pt x="433839" y="954446"/>
                  </a:cubicBezTo>
                  <a:cubicBezTo>
                    <a:pt x="194236" y="954446"/>
                    <a:pt x="0" y="760210"/>
                    <a:pt x="0" y="520607"/>
                  </a:cubicBezTo>
                  <a:close/>
                  <a:moveTo>
                    <a:pt x="216919" y="0"/>
                  </a:moveTo>
                  <a:lnTo>
                    <a:pt x="650759" y="0"/>
                  </a:lnTo>
                  <a:lnTo>
                    <a:pt x="650759" y="86767"/>
                  </a:lnTo>
                  <a:lnTo>
                    <a:pt x="216919" y="86767"/>
                  </a:lnTo>
                  <a:close/>
                </a:path>
              </a:pathLst>
            </a:custGeom>
            <a:solidFill>
              <a:srgbClr val="E5575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ounded Rectangle 17">
              <a:extLst>
                <a:ext uri="{FF2B5EF4-FFF2-40B4-BE49-F238E27FC236}">
                  <a16:creationId xmlns:a16="http://schemas.microsoft.com/office/drawing/2014/main" id="{11F72645-18B7-843A-5A9F-59A004405F6E}"/>
                </a:ext>
              </a:extLst>
            </p:cNvPr>
            <p:cNvSpPr/>
            <p:nvPr/>
          </p:nvSpPr>
          <p:spPr>
            <a:xfrm>
              <a:off x="433839" y="4121474"/>
              <a:ext cx="867678" cy="954446"/>
            </a:xfrm>
            <a:custGeom>
              <a:avLst/>
              <a:gdLst/>
              <a:ahLst/>
              <a:cxnLst/>
              <a:rect l="0" t="0" r="0" b="0"/>
              <a:pathLst>
                <a:path w="867678" h="954446">
                  <a:moveTo>
                    <a:pt x="650759" y="86767"/>
                  </a:moveTo>
                  <a:lnTo>
                    <a:pt x="650759" y="144807"/>
                  </a:lnTo>
                  <a:cubicBezTo>
                    <a:pt x="780433" y="219820"/>
                    <a:pt x="867678" y="360025"/>
                    <a:pt x="867678" y="520607"/>
                  </a:cubicBezTo>
                  <a:cubicBezTo>
                    <a:pt x="867678" y="760210"/>
                    <a:pt x="673442" y="954446"/>
                    <a:pt x="433839" y="954446"/>
                  </a:cubicBezTo>
                  <a:cubicBezTo>
                    <a:pt x="194236" y="954446"/>
                    <a:pt x="0" y="760210"/>
                    <a:pt x="0" y="520607"/>
                  </a:cubicBezTo>
                  <a:cubicBezTo>
                    <a:pt x="0" y="360025"/>
                    <a:pt x="87245" y="219820"/>
                    <a:pt x="216919" y="144807"/>
                  </a:cubicBezTo>
                  <a:lnTo>
                    <a:pt x="216919" y="86767"/>
                  </a:lnTo>
                  <a:moveTo>
                    <a:pt x="216919" y="86767"/>
                  </a:moveTo>
                  <a:lnTo>
                    <a:pt x="216919" y="0"/>
                  </a:lnTo>
                  <a:lnTo>
                    <a:pt x="650759" y="0"/>
                  </a:lnTo>
                  <a:lnTo>
                    <a:pt x="650759" y="86767"/>
                  </a:lnTo>
                </a:path>
              </a:pathLst>
            </a:custGeom>
            <a:noFill/>
            <a:ln w="10845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4FFE567E-47B4-E6B9-5F1E-666184FF580D}"/>
              </a:ext>
            </a:extLst>
          </p:cNvPr>
          <p:cNvSpPr txBox="1"/>
          <p:nvPr/>
        </p:nvSpPr>
        <p:spPr>
          <a:xfrm>
            <a:off x="2491100" y="1547026"/>
            <a:ext cx="4293748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fr-BE" b="0">
                <a:solidFill>
                  <a:srgbClr val="374840"/>
                </a:solidFill>
                <a:latin typeface="Roboto"/>
              </a:rPr>
              <a:t>Target: spring 2026</a:t>
            </a:r>
            <a:endParaRPr b="0">
              <a:solidFill>
                <a:srgbClr val="374840"/>
              </a:solidFill>
              <a:latin typeface="Roboto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20B8F18-DA22-3412-DD10-0EF2BB21CC89}"/>
              </a:ext>
            </a:extLst>
          </p:cNvPr>
          <p:cNvSpPr txBox="1"/>
          <p:nvPr/>
        </p:nvSpPr>
        <p:spPr>
          <a:xfrm>
            <a:off x="2491100" y="1196528"/>
            <a:ext cx="3059308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3CC583"/>
                </a:solidFill>
                <a:latin typeface="Roboto"/>
              </a:rPr>
              <a:t>SDK 1.1</a:t>
            </a:r>
            <a:r>
              <a:rPr lang="fr-BE" sz="2000" b="1">
                <a:solidFill>
                  <a:srgbClr val="3CC583"/>
                </a:solidFill>
                <a:latin typeface="Roboto"/>
              </a:rPr>
              <a:t>5 + SDK 2.0 </a:t>
            </a:r>
            <a:endParaRPr sz="2000" b="1">
              <a:solidFill>
                <a:srgbClr val="3CC583"/>
              </a:solidFill>
              <a:latin typeface="Roboto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E47DA37-5224-E11B-0782-9BFAC41AA6B6}"/>
              </a:ext>
            </a:extLst>
          </p:cNvPr>
          <p:cNvSpPr txBox="1"/>
          <p:nvPr/>
        </p:nvSpPr>
        <p:spPr>
          <a:xfrm>
            <a:off x="2491100" y="2070494"/>
            <a:ext cx="1089588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92BD39"/>
                </a:solidFill>
                <a:latin typeface="Roboto"/>
              </a:rPr>
              <a:t>SDK 1.1</a:t>
            </a:r>
            <a:r>
              <a:rPr lang="fr-BE" sz="2000" b="1">
                <a:solidFill>
                  <a:srgbClr val="92BD39"/>
                </a:solidFill>
                <a:latin typeface="Roboto"/>
              </a:rPr>
              <a:t>4</a:t>
            </a:r>
            <a:endParaRPr sz="2000" b="1">
              <a:solidFill>
                <a:srgbClr val="92BD39"/>
              </a:solidFill>
              <a:latin typeface="Roboto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29A5CCE-B547-0824-4ABD-938827EE730C}"/>
              </a:ext>
            </a:extLst>
          </p:cNvPr>
          <p:cNvSpPr txBox="1"/>
          <p:nvPr/>
        </p:nvSpPr>
        <p:spPr>
          <a:xfrm>
            <a:off x="2491099" y="2420991"/>
            <a:ext cx="4203513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fr-BE">
                <a:solidFill>
                  <a:srgbClr val="424736"/>
                </a:solidFill>
                <a:latin typeface="Roboto"/>
              </a:rPr>
              <a:t>RC1 in October 2025</a:t>
            </a:r>
            <a:endParaRPr b="0">
              <a:solidFill>
                <a:srgbClr val="424736"/>
              </a:solidFill>
              <a:latin typeface="Roboto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CF6094-C5DC-64CF-55B2-A8770928BE00}"/>
              </a:ext>
            </a:extLst>
          </p:cNvPr>
          <p:cNvSpPr txBox="1"/>
          <p:nvPr/>
        </p:nvSpPr>
        <p:spPr>
          <a:xfrm>
            <a:off x="2491100" y="2973523"/>
            <a:ext cx="1089588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E0CB15"/>
                </a:solidFill>
                <a:latin typeface="Roboto"/>
              </a:rPr>
              <a:t>SDK 1.1</a:t>
            </a:r>
            <a:r>
              <a:rPr lang="fr-BE" sz="2000" b="1">
                <a:solidFill>
                  <a:srgbClr val="E0CB15"/>
                </a:solidFill>
                <a:latin typeface="Roboto"/>
              </a:rPr>
              <a:t>3</a:t>
            </a:r>
            <a:endParaRPr sz="2000" b="1">
              <a:solidFill>
                <a:srgbClr val="E0CB15"/>
              </a:solidFill>
              <a:latin typeface="Roboto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441EE28-4088-DA0D-AC7C-D22752DD2F2A}"/>
              </a:ext>
            </a:extLst>
          </p:cNvPr>
          <p:cNvSpPr txBox="1"/>
          <p:nvPr/>
        </p:nvSpPr>
        <p:spPr>
          <a:xfrm>
            <a:off x="2491100" y="3294957"/>
            <a:ext cx="4203512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r>
              <a:rPr lang="en-US">
                <a:solidFill>
                  <a:srgbClr val="424736"/>
                </a:solidFill>
                <a:latin typeface="Roboto"/>
              </a:rPr>
              <a:t>until March 2027 (at least!): 38 eSenders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A1F1428-512F-DAFD-601A-5E6A84700F44}"/>
              </a:ext>
            </a:extLst>
          </p:cNvPr>
          <p:cNvSpPr txBox="1"/>
          <p:nvPr/>
        </p:nvSpPr>
        <p:spPr>
          <a:xfrm>
            <a:off x="1208153" y="563813"/>
            <a:ext cx="674506" cy="15500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0">
                <a:solidFill>
                  <a:srgbClr val="484848"/>
                </a:solidFill>
                <a:latin typeface="Roboto"/>
              </a:rPr>
              <a:t>Newest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6B7A42B-043C-8988-AF05-E33E0AF35DA2}"/>
              </a:ext>
            </a:extLst>
          </p:cNvPr>
          <p:cNvSpPr txBox="1"/>
          <p:nvPr/>
        </p:nvSpPr>
        <p:spPr>
          <a:xfrm>
            <a:off x="2491100" y="3818425"/>
            <a:ext cx="1089588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DE8431"/>
                </a:solidFill>
                <a:latin typeface="Roboto"/>
              </a:rPr>
              <a:t>SDK 1.1</a:t>
            </a:r>
            <a:r>
              <a:rPr lang="fr-BE" sz="2000" b="1">
                <a:solidFill>
                  <a:srgbClr val="DE8431"/>
                </a:solidFill>
                <a:latin typeface="Roboto"/>
              </a:rPr>
              <a:t>2</a:t>
            </a:r>
            <a:endParaRPr sz="2000" b="1">
              <a:solidFill>
                <a:srgbClr val="DE8431"/>
              </a:solidFill>
              <a:latin typeface="Roboto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5748961-2F76-1BC7-6BC1-6BB5A3C86A3D}"/>
              </a:ext>
            </a:extLst>
          </p:cNvPr>
          <p:cNvSpPr txBox="1"/>
          <p:nvPr/>
        </p:nvSpPr>
        <p:spPr>
          <a:xfrm>
            <a:off x="2491100" y="4168922"/>
            <a:ext cx="3604900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r>
              <a:rPr lang="en-IE">
                <a:solidFill>
                  <a:srgbClr val="46432D"/>
                </a:solidFill>
                <a:latin typeface="Roboto"/>
              </a:rPr>
              <a:t>until June 2026: 17 eSenders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0682E00-6A75-6BC9-BAED-86E2C334D63F}"/>
              </a:ext>
            </a:extLst>
          </p:cNvPr>
          <p:cNvSpPr txBox="1"/>
          <p:nvPr/>
        </p:nvSpPr>
        <p:spPr>
          <a:xfrm>
            <a:off x="1251391" y="5971476"/>
            <a:ext cx="588031" cy="15500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0">
                <a:solidFill>
                  <a:srgbClr val="484848"/>
                </a:solidFill>
                <a:latin typeface="Roboto"/>
              </a:rPr>
              <a:t>Oldest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E5651EA-177C-3C48-1E48-CE0114205A04}"/>
              </a:ext>
            </a:extLst>
          </p:cNvPr>
          <p:cNvSpPr txBox="1"/>
          <p:nvPr/>
        </p:nvSpPr>
        <p:spPr>
          <a:xfrm>
            <a:off x="2491100" y="5042888"/>
            <a:ext cx="4203512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fr-BE">
                <a:solidFill>
                  <a:srgbClr val="543A3A"/>
                </a:solidFill>
                <a:latin typeface="Roboto"/>
              </a:rPr>
              <a:t>e</a:t>
            </a:r>
            <a:r>
              <a:rPr lang="fr-BE" b="0">
                <a:solidFill>
                  <a:srgbClr val="543A3A"/>
                </a:solidFill>
                <a:latin typeface="Roboto"/>
              </a:rPr>
              <a:t>nded 31 August 2025 (1 bonus month)</a:t>
            </a:r>
            <a:endParaRPr b="0">
              <a:solidFill>
                <a:srgbClr val="543A3A"/>
              </a:solidFill>
              <a:latin typeface="Roboto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2FA7F64-4907-F2F1-3270-E6971D34B27D}"/>
              </a:ext>
            </a:extLst>
          </p:cNvPr>
          <p:cNvSpPr txBox="1"/>
          <p:nvPr/>
        </p:nvSpPr>
        <p:spPr>
          <a:xfrm>
            <a:off x="2491100" y="4692391"/>
            <a:ext cx="3208534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E55753"/>
                </a:solidFill>
                <a:latin typeface="Roboto"/>
              </a:rPr>
              <a:t>SDK 1.1</a:t>
            </a:r>
            <a:r>
              <a:rPr lang="fr-BE" sz="2000" b="1">
                <a:solidFill>
                  <a:srgbClr val="E55753"/>
                </a:solidFill>
                <a:latin typeface="Roboto"/>
              </a:rPr>
              <a:t>1 and SDK 1.10</a:t>
            </a:r>
            <a:endParaRPr sz="2000" b="1">
              <a:solidFill>
                <a:srgbClr val="E55753"/>
              </a:solidFill>
              <a:latin typeface="Roboto"/>
            </a:endParaRPr>
          </a:p>
        </p:txBody>
      </p:sp>
      <p:sp>
        <p:nvSpPr>
          <p:cNvPr id="36" name="Rounded Rectangle 32">
            <a:extLst>
              <a:ext uri="{FF2B5EF4-FFF2-40B4-BE49-F238E27FC236}">
                <a16:creationId xmlns:a16="http://schemas.microsoft.com/office/drawing/2014/main" id="{77DD68FC-19EB-1B7E-17F7-E9F6B10E76F0}"/>
              </a:ext>
            </a:extLst>
          </p:cNvPr>
          <p:cNvSpPr/>
          <p:nvPr/>
        </p:nvSpPr>
        <p:spPr>
          <a:xfrm>
            <a:off x="1257387" y="2129668"/>
            <a:ext cx="484261" cy="391464"/>
          </a:xfrm>
          <a:custGeom>
            <a:avLst/>
            <a:gdLst/>
            <a:ahLst/>
            <a:cxnLst/>
            <a:rect l="0" t="0" r="0" b="0"/>
            <a:pathLst>
              <a:path w="303687" h="310918">
                <a:moveTo>
                  <a:pt x="50614" y="151843"/>
                </a:moveTo>
                <a:lnTo>
                  <a:pt x="111496" y="213304"/>
                </a:lnTo>
                <a:cubicBezTo>
                  <a:pt x="114480" y="216161"/>
                  <a:pt x="118542" y="217606"/>
                  <a:pt x="122660" y="217274"/>
                </a:cubicBezTo>
                <a:cubicBezTo>
                  <a:pt x="126777" y="216943"/>
                  <a:pt x="130556" y="214866"/>
                  <a:pt x="133044" y="211569"/>
                </a:cubicBezTo>
                <a:lnTo>
                  <a:pt x="303687" y="0"/>
                </a:lnTo>
                <a:moveTo>
                  <a:pt x="260303" y="144613"/>
                </a:moveTo>
                <a:lnTo>
                  <a:pt x="260303" y="296456"/>
                </a:lnTo>
                <a:cubicBezTo>
                  <a:pt x="260303" y="304443"/>
                  <a:pt x="253829" y="310918"/>
                  <a:pt x="245842" y="310918"/>
                </a:cubicBezTo>
                <a:lnTo>
                  <a:pt x="14461" y="310918"/>
                </a:lnTo>
                <a:cubicBezTo>
                  <a:pt x="6474" y="310918"/>
                  <a:pt x="0" y="304443"/>
                  <a:pt x="0" y="296456"/>
                </a:cubicBezTo>
                <a:lnTo>
                  <a:pt x="0" y="65075"/>
                </a:lnTo>
                <a:cubicBezTo>
                  <a:pt x="0" y="57089"/>
                  <a:pt x="6474" y="50614"/>
                  <a:pt x="14461" y="50614"/>
                </a:cubicBezTo>
                <a:lnTo>
                  <a:pt x="180766" y="50614"/>
                </a:lnTo>
              </a:path>
            </a:pathLst>
          </a:custGeom>
          <a:noFill/>
          <a:ln w="10845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ounded Rectangle 33">
            <a:extLst>
              <a:ext uri="{FF2B5EF4-FFF2-40B4-BE49-F238E27FC236}">
                <a16:creationId xmlns:a16="http://schemas.microsoft.com/office/drawing/2014/main" id="{E30A3CE8-B379-901D-508F-B9E7AB84BC7D}"/>
              </a:ext>
            </a:extLst>
          </p:cNvPr>
          <p:cNvSpPr/>
          <p:nvPr/>
        </p:nvSpPr>
        <p:spPr>
          <a:xfrm>
            <a:off x="1222796" y="1232943"/>
            <a:ext cx="520225" cy="413083"/>
          </a:xfrm>
          <a:custGeom>
            <a:avLst/>
            <a:gdLst/>
            <a:ahLst/>
            <a:cxnLst/>
            <a:rect l="0" t="0" r="0" b="0"/>
            <a:pathLst>
              <a:path w="326241" h="328089">
                <a:moveTo>
                  <a:pt x="155020" y="287391"/>
                </a:moveTo>
                <a:cubicBezTo>
                  <a:pt x="80901" y="287391"/>
                  <a:pt x="20815" y="227305"/>
                  <a:pt x="20815" y="153185"/>
                </a:cubicBezTo>
                <a:cubicBezTo>
                  <a:pt x="20815" y="79066"/>
                  <a:pt x="80901" y="18980"/>
                  <a:pt x="155020" y="18980"/>
                </a:cubicBezTo>
                <a:cubicBezTo>
                  <a:pt x="229140" y="18980"/>
                  <a:pt x="289226" y="79066"/>
                  <a:pt x="289226" y="153185"/>
                </a:cubicBezTo>
                <a:cubicBezTo>
                  <a:pt x="289226" y="227305"/>
                  <a:pt x="229140" y="287391"/>
                  <a:pt x="155020" y="287391"/>
                </a:cubicBezTo>
                <a:close/>
                <a:moveTo>
                  <a:pt x="0" y="0"/>
                </a:moveTo>
                <a:moveTo>
                  <a:pt x="247875" y="249739"/>
                </a:moveTo>
                <a:lnTo>
                  <a:pt x="326241" y="328089"/>
                </a:lnTo>
                <a:moveTo>
                  <a:pt x="235632" y="153148"/>
                </a:moveTo>
                <a:cubicBezTo>
                  <a:pt x="195459" y="145071"/>
                  <a:pt x="163120" y="112333"/>
                  <a:pt x="155032" y="71120"/>
                </a:cubicBezTo>
                <a:cubicBezTo>
                  <a:pt x="146944" y="112333"/>
                  <a:pt x="114598" y="145071"/>
                  <a:pt x="74424" y="153148"/>
                </a:cubicBezTo>
                <a:moveTo>
                  <a:pt x="74424" y="153194"/>
                </a:moveTo>
                <a:cubicBezTo>
                  <a:pt x="114598" y="161271"/>
                  <a:pt x="146935" y="194008"/>
                  <a:pt x="155025" y="235221"/>
                </a:cubicBezTo>
                <a:cubicBezTo>
                  <a:pt x="163113" y="194008"/>
                  <a:pt x="195459" y="161271"/>
                  <a:pt x="235632" y="153194"/>
                </a:cubicBezTo>
              </a:path>
            </a:pathLst>
          </a:custGeom>
          <a:noFill/>
          <a:ln w="10845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ounded Rectangle 34">
            <a:extLst>
              <a:ext uri="{FF2B5EF4-FFF2-40B4-BE49-F238E27FC236}">
                <a16:creationId xmlns:a16="http://schemas.microsoft.com/office/drawing/2014/main" id="{041E86A1-3266-DD2C-B5A9-E7A06AC437E0}"/>
              </a:ext>
            </a:extLst>
          </p:cNvPr>
          <p:cNvSpPr/>
          <p:nvPr/>
        </p:nvSpPr>
        <p:spPr>
          <a:xfrm>
            <a:off x="1234325" y="2989978"/>
            <a:ext cx="530381" cy="418775"/>
          </a:xfrm>
          <a:custGeom>
            <a:avLst/>
            <a:gdLst/>
            <a:ahLst/>
            <a:cxnLst/>
            <a:rect l="0" t="0" r="0" b="0"/>
            <a:pathLst>
              <a:path w="332610" h="332610">
                <a:moveTo>
                  <a:pt x="303109" y="0"/>
                </a:moveTo>
                <a:cubicBezTo>
                  <a:pt x="319082" y="0"/>
                  <a:pt x="332031" y="12949"/>
                  <a:pt x="332031" y="28922"/>
                </a:cubicBezTo>
                <a:lnTo>
                  <a:pt x="332031" y="258712"/>
                </a:lnTo>
                <a:lnTo>
                  <a:pt x="258712" y="332610"/>
                </a:lnTo>
                <a:lnTo>
                  <a:pt x="29501" y="332610"/>
                </a:lnTo>
                <a:cubicBezTo>
                  <a:pt x="13527" y="332610"/>
                  <a:pt x="578" y="319661"/>
                  <a:pt x="578" y="303687"/>
                </a:cubicBezTo>
                <a:lnTo>
                  <a:pt x="578" y="29501"/>
                </a:lnTo>
                <a:cubicBezTo>
                  <a:pt x="578" y="13527"/>
                  <a:pt x="13527" y="578"/>
                  <a:pt x="29501" y="578"/>
                </a:cubicBezTo>
                <a:close/>
                <a:moveTo>
                  <a:pt x="73897" y="258712"/>
                </a:moveTo>
                <a:lnTo>
                  <a:pt x="258712" y="258712"/>
                </a:lnTo>
                <a:lnTo>
                  <a:pt x="258712" y="73897"/>
                </a:lnTo>
                <a:lnTo>
                  <a:pt x="73897" y="73897"/>
                </a:lnTo>
                <a:close/>
                <a:moveTo>
                  <a:pt x="258712" y="0"/>
                </a:moveTo>
                <a:lnTo>
                  <a:pt x="258712" y="73897"/>
                </a:lnTo>
                <a:lnTo>
                  <a:pt x="332610" y="73897"/>
                </a:lnTo>
                <a:moveTo>
                  <a:pt x="73897" y="332610"/>
                </a:moveTo>
                <a:lnTo>
                  <a:pt x="73897" y="258712"/>
                </a:lnTo>
                <a:lnTo>
                  <a:pt x="0" y="258712"/>
                </a:lnTo>
                <a:moveTo>
                  <a:pt x="258712" y="332610"/>
                </a:moveTo>
                <a:lnTo>
                  <a:pt x="258712" y="258712"/>
                </a:lnTo>
                <a:lnTo>
                  <a:pt x="332610" y="258712"/>
                </a:lnTo>
                <a:moveTo>
                  <a:pt x="106869" y="144179"/>
                </a:moveTo>
                <a:cubicBezTo>
                  <a:pt x="106869" y="136192"/>
                  <a:pt x="113343" y="129717"/>
                  <a:pt x="121330" y="129717"/>
                </a:cubicBezTo>
                <a:lnTo>
                  <a:pt x="132465" y="129717"/>
                </a:lnTo>
                <a:cubicBezTo>
                  <a:pt x="139442" y="129099"/>
                  <a:pt x="146171" y="132472"/>
                  <a:pt x="149851" y="138432"/>
                </a:cubicBezTo>
                <a:cubicBezTo>
                  <a:pt x="153530" y="144392"/>
                  <a:pt x="153530" y="151919"/>
                  <a:pt x="149851" y="157879"/>
                </a:cubicBezTo>
                <a:cubicBezTo>
                  <a:pt x="146171" y="163839"/>
                  <a:pt x="139442" y="167212"/>
                  <a:pt x="132465" y="166594"/>
                </a:cubicBezTo>
                <a:cubicBezTo>
                  <a:pt x="139442" y="165975"/>
                  <a:pt x="146171" y="169348"/>
                  <a:pt x="149851" y="175308"/>
                </a:cubicBezTo>
                <a:cubicBezTo>
                  <a:pt x="153530" y="181269"/>
                  <a:pt x="153530" y="188795"/>
                  <a:pt x="149851" y="194756"/>
                </a:cubicBezTo>
                <a:cubicBezTo>
                  <a:pt x="146171" y="200716"/>
                  <a:pt x="139442" y="204089"/>
                  <a:pt x="132465" y="203470"/>
                </a:cubicBezTo>
                <a:lnTo>
                  <a:pt x="121764" y="203470"/>
                </a:lnTo>
                <a:cubicBezTo>
                  <a:pt x="113777" y="203470"/>
                  <a:pt x="107302" y="196995"/>
                  <a:pt x="107302" y="189009"/>
                </a:cubicBezTo>
                <a:moveTo>
                  <a:pt x="184815" y="144757"/>
                </a:moveTo>
                <a:lnTo>
                  <a:pt x="202458" y="131453"/>
                </a:lnTo>
                <a:cubicBezTo>
                  <a:pt x="204697" y="129739"/>
                  <a:pt x="207717" y="129451"/>
                  <a:pt x="210240" y="130712"/>
                </a:cubicBezTo>
                <a:cubicBezTo>
                  <a:pt x="212762" y="131973"/>
                  <a:pt x="214344" y="134562"/>
                  <a:pt x="214316" y="137382"/>
                </a:cubicBezTo>
                <a:lnTo>
                  <a:pt x="214316" y="203326"/>
                </a:lnTo>
                <a:moveTo>
                  <a:pt x="229067" y="203326"/>
                </a:moveTo>
                <a:lnTo>
                  <a:pt x="199566" y="203326"/>
                </a:lnTo>
              </a:path>
            </a:pathLst>
          </a:custGeom>
          <a:noFill/>
          <a:ln w="10845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5">
            <a:extLst>
              <a:ext uri="{FF2B5EF4-FFF2-40B4-BE49-F238E27FC236}">
                <a16:creationId xmlns:a16="http://schemas.microsoft.com/office/drawing/2014/main" id="{A14AEE0F-1537-AC7D-5F04-03B902173B5A}"/>
              </a:ext>
            </a:extLst>
          </p:cNvPr>
          <p:cNvSpPr/>
          <p:nvPr/>
        </p:nvSpPr>
        <p:spPr>
          <a:xfrm>
            <a:off x="1222796" y="3854841"/>
            <a:ext cx="525915" cy="406940"/>
          </a:xfrm>
          <a:custGeom>
            <a:avLst/>
            <a:gdLst/>
            <a:ahLst/>
            <a:cxnLst/>
            <a:rect l="0" t="0" r="0" b="0"/>
            <a:pathLst>
              <a:path w="329809" h="323210">
                <a:moveTo>
                  <a:pt x="35112" y="323210"/>
                </a:moveTo>
                <a:cubicBezTo>
                  <a:pt x="24157" y="323210"/>
                  <a:pt x="17180" y="311502"/>
                  <a:pt x="22393" y="301868"/>
                </a:cubicBezTo>
                <a:lnTo>
                  <a:pt x="160150" y="47264"/>
                </a:lnTo>
                <a:cubicBezTo>
                  <a:pt x="165606" y="37179"/>
                  <a:pt x="180067" y="37152"/>
                  <a:pt x="185561" y="47217"/>
                </a:cubicBezTo>
                <a:lnTo>
                  <a:pt x="324548" y="301820"/>
                </a:lnTo>
                <a:cubicBezTo>
                  <a:pt x="329809" y="311457"/>
                  <a:pt x="322834" y="323210"/>
                  <a:pt x="311855" y="323210"/>
                </a:cubicBezTo>
                <a:close/>
                <a:moveTo>
                  <a:pt x="122197" y="281274"/>
                </a:moveTo>
                <a:cubicBezTo>
                  <a:pt x="134177" y="281274"/>
                  <a:pt x="143889" y="271561"/>
                  <a:pt x="143889" y="259582"/>
                </a:cubicBezTo>
                <a:cubicBezTo>
                  <a:pt x="143889" y="247600"/>
                  <a:pt x="134177" y="237890"/>
                  <a:pt x="122197" y="237890"/>
                </a:cubicBezTo>
                <a:cubicBezTo>
                  <a:pt x="110217" y="237890"/>
                  <a:pt x="100505" y="247600"/>
                  <a:pt x="100505" y="259582"/>
                </a:cubicBezTo>
                <a:cubicBezTo>
                  <a:pt x="100505" y="271561"/>
                  <a:pt x="110217" y="281274"/>
                  <a:pt x="122197" y="281274"/>
                </a:cubicBezTo>
                <a:close/>
                <a:moveTo>
                  <a:pt x="171366" y="148229"/>
                </a:moveTo>
                <a:lnTo>
                  <a:pt x="202237" y="77667"/>
                </a:lnTo>
                <a:moveTo>
                  <a:pt x="0" y="0"/>
                </a:moveTo>
                <a:moveTo>
                  <a:pt x="164135" y="213305"/>
                </a:moveTo>
                <a:lnTo>
                  <a:pt x="194504" y="180044"/>
                </a:lnTo>
                <a:moveTo>
                  <a:pt x="0" y="0"/>
                </a:moveTo>
                <a:moveTo>
                  <a:pt x="181489" y="262472"/>
                </a:moveTo>
                <a:lnTo>
                  <a:pt x="305320" y="266895"/>
                </a:lnTo>
                <a:moveTo>
                  <a:pt x="0" y="0"/>
                </a:moveTo>
                <a:moveTo>
                  <a:pt x="214750" y="223428"/>
                </a:moveTo>
                <a:lnTo>
                  <a:pt x="269294" y="200701"/>
                </a:lnTo>
              </a:path>
            </a:pathLst>
          </a:custGeom>
          <a:noFill/>
          <a:ln w="10845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ed Rectangle 36">
            <a:extLst>
              <a:ext uri="{FF2B5EF4-FFF2-40B4-BE49-F238E27FC236}">
                <a16:creationId xmlns:a16="http://schemas.microsoft.com/office/drawing/2014/main" id="{893EB6C5-2438-3E9B-C21C-31E1A483C4E5}"/>
              </a:ext>
            </a:extLst>
          </p:cNvPr>
          <p:cNvSpPr/>
          <p:nvPr/>
        </p:nvSpPr>
        <p:spPr>
          <a:xfrm>
            <a:off x="1168028" y="4904055"/>
            <a:ext cx="662976" cy="523468"/>
          </a:xfrm>
          <a:custGeom>
            <a:avLst/>
            <a:gdLst/>
            <a:ahLst/>
            <a:cxnLst/>
            <a:rect l="0" t="0" r="0" b="0"/>
            <a:pathLst>
              <a:path w="415762" h="415762">
                <a:moveTo>
                  <a:pt x="294305" y="267353"/>
                </a:moveTo>
                <a:cubicBezTo>
                  <a:pt x="294296" y="256395"/>
                  <a:pt x="296991" y="245604"/>
                  <a:pt x="302151" y="235936"/>
                </a:cubicBezTo>
                <a:lnTo>
                  <a:pt x="328597" y="186279"/>
                </a:lnTo>
                <a:cubicBezTo>
                  <a:pt x="333941" y="177564"/>
                  <a:pt x="331209" y="166167"/>
                  <a:pt x="322494" y="160821"/>
                </a:cubicBezTo>
                <a:cubicBezTo>
                  <a:pt x="313780" y="155476"/>
                  <a:pt x="302382" y="158206"/>
                  <a:pt x="297035" y="166919"/>
                </a:cubicBezTo>
                <a:lnTo>
                  <a:pt x="263449" y="219811"/>
                </a:lnTo>
                <a:lnTo>
                  <a:pt x="283333" y="110918"/>
                </a:lnTo>
                <a:cubicBezTo>
                  <a:pt x="285199" y="104284"/>
                  <a:pt x="283229" y="97162"/>
                  <a:pt x="278219" y="92429"/>
                </a:cubicBezTo>
                <a:cubicBezTo>
                  <a:pt x="273208" y="87697"/>
                  <a:pt x="265986" y="86137"/>
                  <a:pt x="259469" y="88379"/>
                </a:cubicBezTo>
                <a:cubicBezTo>
                  <a:pt x="252952" y="90622"/>
                  <a:pt x="248218" y="96296"/>
                  <a:pt x="247180" y="103109"/>
                </a:cubicBezTo>
                <a:lnTo>
                  <a:pt x="226391" y="195119"/>
                </a:lnTo>
                <a:lnTo>
                  <a:pt x="226391" y="77837"/>
                </a:lnTo>
                <a:cubicBezTo>
                  <a:pt x="226391" y="67614"/>
                  <a:pt x="218104" y="59327"/>
                  <a:pt x="207881" y="59327"/>
                </a:cubicBezTo>
                <a:cubicBezTo>
                  <a:pt x="197658" y="59327"/>
                  <a:pt x="189370" y="67614"/>
                  <a:pt x="189370" y="77837"/>
                </a:cubicBezTo>
                <a:lnTo>
                  <a:pt x="189370" y="195227"/>
                </a:lnTo>
                <a:lnTo>
                  <a:pt x="168600" y="98644"/>
                </a:lnTo>
                <a:cubicBezTo>
                  <a:pt x="167467" y="91926"/>
                  <a:pt x="162736" y="86374"/>
                  <a:pt x="156283" y="84189"/>
                </a:cubicBezTo>
                <a:cubicBezTo>
                  <a:pt x="149830" y="82005"/>
                  <a:pt x="142699" y="83542"/>
                  <a:pt x="137718" y="88190"/>
                </a:cubicBezTo>
                <a:cubicBezTo>
                  <a:pt x="132738" y="92838"/>
                  <a:pt x="130713" y="99846"/>
                  <a:pt x="132447" y="106435"/>
                </a:cubicBezTo>
                <a:lnTo>
                  <a:pt x="152422" y="244522"/>
                </a:lnTo>
                <a:lnTo>
                  <a:pt x="115545" y="212328"/>
                </a:lnTo>
                <a:cubicBezTo>
                  <a:pt x="107976" y="205600"/>
                  <a:pt x="96407" y="206196"/>
                  <a:pt x="89569" y="213666"/>
                </a:cubicBezTo>
                <a:cubicBezTo>
                  <a:pt x="82731" y="221136"/>
                  <a:pt x="83158" y="232713"/>
                  <a:pt x="90527" y="239659"/>
                </a:cubicBezTo>
                <a:lnTo>
                  <a:pt x="155459" y="326084"/>
                </a:lnTo>
                <a:cubicBezTo>
                  <a:pt x="165953" y="337058"/>
                  <a:pt x="180476" y="343269"/>
                  <a:pt x="195661" y="343275"/>
                </a:cubicBezTo>
                <a:lnTo>
                  <a:pt x="238864" y="343275"/>
                </a:lnTo>
                <a:cubicBezTo>
                  <a:pt x="282664" y="343257"/>
                  <a:pt x="294305" y="309001"/>
                  <a:pt x="294305" y="267353"/>
                </a:cubicBezTo>
                <a:close/>
                <a:moveTo>
                  <a:pt x="139985" y="415762"/>
                </a:moveTo>
                <a:cubicBezTo>
                  <a:pt x="128551" y="415168"/>
                  <a:pt x="117658" y="410706"/>
                  <a:pt x="109092" y="403109"/>
                </a:cubicBezTo>
                <a:lnTo>
                  <a:pt x="12816" y="307122"/>
                </a:lnTo>
                <a:cubicBezTo>
                  <a:pt x="5165" y="298639"/>
                  <a:pt x="643" y="287796"/>
                  <a:pt x="0" y="276391"/>
                </a:cubicBezTo>
                <a:lnTo>
                  <a:pt x="0" y="141576"/>
                </a:lnTo>
                <a:cubicBezTo>
                  <a:pt x="604" y="130128"/>
                  <a:pt x="5064" y="119221"/>
                  <a:pt x="12653" y="110629"/>
                </a:cubicBezTo>
                <a:lnTo>
                  <a:pt x="109200" y="12870"/>
                </a:lnTo>
                <a:cubicBezTo>
                  <a:pt x="117680" y="5173"/>
                  <a:pt x="128550" y="628"/>
                  <a:pt x="139985" y="0"/>
                </a:cubicBezTo>
                <a:lnTo>
                  <a:pt x="274764" y="0"/>
                </a:lnTo>
                <a:cubicBezTo>
                  <a:pt x="286203" y="623"/>
                  <a:pt x="297084" y="5139"/>
                  <a:pt x="305603" y="12798"/>
                </a:cubicBezTo>
                <a:lnTo>
                  <a:pt x="403036" y="110665"/>
                </a:lnTo>
                <a:cubicBezTo>
                  <a:pt x="410664" y="119225"/>
                  <a:pt x="415152" y="130126"/>
                  <a:pt x="415762" y="141576"/>
                </a:cubicBezTo>
                <a:lnTo>
                  <a:pt x="415762" y="276301"/>
                </a:lnTo>
                <a:cubicBezTo>
                  <a:pt x="415135" y="287720"/>
                  <a:pt x="410589" y="298573"/>
                  <a:pt x="402892" y="307031"/>
                </a:cubicBezTo>
                <a:lnTo>
                  <a:pt x="305676" y="403109"/>
                </a:lnTo>
                <a:cubicBezTo>
                  <a:pt x="297083" y="410698"/>
                  <a:pt x="286176" y="415158"/>
                  <a:pt x="274728" y="415762"/>
                </a:cubicBezTo>
                <a:close/>
              </a:path>
            </a:pathLst>
          </a:custGeom>
          <a:noFill/>
          <a:ln w="10845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5D9EC6DC-15CD-6D50-7D0F-34D630B5D10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50644" y="1356180"/>
            <a:ext cx="5241356" cy="4770300"/>
          </a:xfrm>
        </p:spPr>
        <p:txBody>
          <a:bodyPr>
            <a:normAutofit fontScale="92500" lnSpcReduction="20000"/>
          </a:bodyPr>
          <a:lstStyle/>
          <a:p>
            <a:r>
              <a:rPr lang="en-GB" b="1"/>
              <a:t>SDK 1.12 </a:t>
            </a:r>
            <a:r>
              <a:rPr lang="en-GB"/>
              <a:t>is legal but is missing:</a:t>
            </a:r>
          </a:p>
          <a:p>
            <a:pPr lvl="1"/>
            <a:r>
              <a:rPr lang="en-GB"/>
              <a:t>International Procurement Instrument (IPI)</a:t>
            </a:r>
          </a:p>
          <a:p>
            <a:pPr lvl="1"/>
            <a:r>
              <a:rPr lang="en-US"/>
              <a:t>Energy Efficiency Directive (EED)</a:t>
            </a:r>
            <a:endParaRPr lang="en-GB"/>
          </a:p>
          <a:p>
            <a:pPr lvl="1"/>
            <a:r>
              <a:rPr lang="en-GB"/>
              <a:t>Voluntary forms E1-E6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/>
              <a:t>Recommend upgrade to SDK 1.13 or 1.14</a:t>
            </a:r>
          </a:p>
          <a:p>
            <a:pPr marL="180000" lvl="1" indent="0">
              <a:buNone/>
            </a:pPr>
            <a:endParaRPr lang="en-GB"/>
          </a:p>
          <a:p>
            <a:r>
              <a:rPr lang="en-GB" b="1"/>
              <a:t>SDK 1.13, SDK 1.14, SDK 1.15/2.0 </a:t>
            </a:r>
            <a:r>
              <a:rPr lang="en-GB"/>
              <a:t>lifespans </a:t>
            </a:r>
          </a:p>
          <a:p>
            <a:pPr lvl="1"/>
            <a:r>
              <a:rPr lang="en-GB"/>
              <a:t>Will allow time to upgrade to SDK 2.1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/>
              <a:t>Recommend upgrade to SDK 2.0 (=1.15) in 2026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/>
              <a:t>Also good to keep up with SDK 1.14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GB"/>
          </a:p>
          <a:p>
            <a:r>
              <a:rPr lang="en-GB" b="1"/>
              <a:t>SDK 2.1 </a:t>
            </a:r>
            <a:r>
              <a:rPr lang="en-GB"/>
              <a:t>is next legally binding release</a:t>
            </a:r>
          </a:p>
          <a:p>
            <a:pPr marL="180000" lvl="1" indent="0">
              <a:buNone/>
            </a:pPr>
            <a:r>
              <a:rPr lang="en-GB"/>
              <a:t>- Implements 3</a:t>
            </a:r>
            <a:r>
              <a:rPr lang="en-GB" baseline="30000"/>
              <a:t>rd</a:t>
            </a:r>
            <a:r>
              <a:rPr lang="en-GB"/>
              <a:t> eForms amendment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/>
              <a:t>Available end of 2026 at best, upgrades in 2027</a:t>
            </a:r>
          </a:p>
          <a:p>
            <a:pPr marL="180000" lvl="1" indent="0">
              <a:buNone/>
            </a:pPr>
            <a:endParaRPr lang="en-GB"/>
          </a:p>
          <a:p>
            <a:pPr marL="180000" lvl="1" indent="0">
              <a:buNone/>
            </a:pPr>
            <a:r>
              <a:rPr lang="en-GB" sz="1800"/>
              <a:t>Note: </a:t>
            </a:r>
            <a:r>
              <a:rPr lang="en-GB" sz="1800">
                <a:hlinkClick r:id="rId3"/>
              </a:rPr>
              <a:t>SDK 1.13.2 patch </a:t>
            </a:r>
            <a:r>
              <a:rPr lang="en-GB" sz="1800"/>
              <a:t>released on 30 July</a:t>
            </a:r>
          </a:p>
          <a:p>
            <a:pPr lvl="1"/>
            <a:endParaRPr lang="en-GB"/>
          </a:p>
          <a:p>
            <a:pPr marL="180000" lvl="1" indent="0">
              <a:buNone/>
            </a:pPr>
            <a:endParaRPr lang="en-GB"/>
          </a:p>
          <a:p>
            <a:pPr marL="180000" lvl="1" indent="0">
              <a:buNone/>
            </a:pPr>
            <a:endParaRPr lang="en-GB"/>
          </a:p>
          <a:p>
            <a:pPr marL="0" indent="0">
              <a:buNone/>
            </a:pPr>
            <a:endParaRPr lang="en-GB"/>
          </a:p>
          <a:p>
            <a:endParaRPr lang="en-GB"/>
          </a:p>
          <a:p>
            <a:endParaRPr lang="en-LU"/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6323845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FEC34-683A-DC6B-7EF5-59F54CD39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92369-1312-EB7D-4B55-3D635B8D4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SDK 1.14 scope – maintenance release, no schema changes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0C8F7-8E5C-1594-71FA-2AB34FA7BD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2" y="1647710"/>
            <a:ext cx="5050948" cy="4434425"/>
          </a:xfrm>
        </p:spPr>
        <p:txBody>
          <a:bodyPr vert="horz" lIns="0" tIns="45720" rIns="91440" bIns="45720" rtlCol="0" anchor="t">
            <a:normAutofit/>
          </a:bodyPr>
          <a:lstStyle/>
          <a:p>
            <a:pPr fontAlgn="base"/>
            <a:r>
              <a:rPr lang="en-GB" sz="1600"/>
              <a:t>Enforce consistent NUTS code and country</a:t>
            </a:r>
            <a:endParaRPr lang="en-US" sz="1600"/>
          </a:p>
          <a:p>
            <a:pPr fontAlgn="base"/>
            <a:r>
              <a:rPr lang="en-US" sz="1600"/>
              <a:t>I</a:t>
            </a:r>
            <a:r>
              <a:rPr lang="en-GB" sz="1600"/>
              <a:t>mprove tendering statistics (see </a:t>
            </a:r>
            <a:r>
              <a:rPr lang="en-GB" sz="1600" u="sng">
                <a:solidFill>
                  <a:srgbClr val="467886"/>
                </a:solidFill>
                <a:hlinkClick r:id="rId2"/>
              </a:rPr>
              <a:t>Guide</a:t>
            </a:r>
            <a:r>
              <a:rPr lang="en-GB" sz="1600" u="sng"/>
              <a:t>)</a:t>
            </a:r>
            <a:endParaRPr lang="en-US" sz="1600"/>
          </a:p>
          <a:p>
            <a:pPr fontAlgn="base"/>
            <a:r>
              <a:rPr lang="en-GB" sz="1600"/>
              <a:t>Make BT-113 (Framework Maximum Participants Number) and </a:t>
            </a:r>
            <a:r>
              <a:rPr lang="fr-BE" sz="1600"/>
              <a:t>BT-33 (Lots max allowed) </a:t>
            </a:r>
            <a:r>
              <a:rPr lang="en-GB" sz="1600"/>
              <a:t>optional</a:t>
            </a:r>
            <a:endParaRPr lang="en-US" sz="1600"/>
          </a:p>
          <a:p>
            <a:pPr fontAlgn="base"/>
            <a:r>
              <a:rPr lang="en-GB" sz="1600"/>
              <a:t>Remove BT-634 (Procurement Relaunch) from competition notices</a:t>
            </a:r>
            <a:endParaRPr lang="en-US" sz="1600"/>
          </a:p>
          <a:p>
            <a:pPr fontAlgn="base"/>
            <a:r>
              <a:rPr lang="en-GB" sz="1600"/>
              <a:t>Remove “Group of public authorities" from codelist "Buyer Legal Type" (BT-11)</a:t>
            </a:r>
            <a:endParaRPr lang="en-US" sz="1600"/>
          </a:p>
          <a:p>
            <a:pPr fontAlgn="base"/>
            <a:r>
              <a:rPr lang="en-GB" sz="1600"/>
              <a:t>Number controls: limit amounts to 2 decimals</a:t>
            </a:r>
            <a:r>
              <a:rPr lang="en-US" sz="1600"/>
              <a:t>, check integers are integers, limit range to 0-10000</a:t>
            </a:r>
          </a:p>
          <a:p>
            <a:pPr fontAlgn="base"/>
            <a:r>
              <a:rPr lang="en-GB" sz="1600">
                <a:latin typeface="Calibri" panose="020F0502020204030204" pitchFamily="34" charset="0"/>
              </a:rPr>
              <a:t>Make BT-720 (Tender value) mandatory (again) for subtypes 38 and 39 </a:t>
            </a:r>
            <a:r>
              <a:rPr lang="en-GB" sz="1600" i="1">
                <a:latin typeface="Calibri" panose="020F0502020204030204" pitchFamily="34" charset="0"/>
              </a:rPr>
              <a:t>+ backport to 1.13.3</a:t>
            </a:r>
          </a:p>
          <a:p>
            <a:pPr fontAlgn="base"/>
            <a:r>
              <a:rPr lang="en-GB" sz="1600">
                <a:latin typeface="Calibri" panose="020F0502020204030204" pitchFamily="34" charset="0"/>
              </a:rPr>
              <a:t>IPI like in 1.13.2 plus control CPV code is medical devices</a:t>
            </a:r>
          </a:p>
          <a:p>
            <a:pPr marL="0" indent="0" fontAlgn="base">
              <a:buNone/>
            </a:pPr>
            <a:endParaRPr lang="en-GB" sz="1600">
              <a:latin typeface="Calibri" panose="020F0502020204030204" pitchFamily="34" charset="0"/>
            </a:endParaRPr>
          </a:p>
          <a:p>
            <a:pPr fontAlgn="base"/>
            <a:endParaRPr lang="en-US" sz="1600"/>
          </a:p>
          <a:p>
            <a:pPr marL="0" indent="0" fontAlgn="base">
              <a:buNone/>
            </a:pPr>
            <a:endParaRPr lang="en-US" sz="1600"/>
          </a:p>
          <a:p>
            <a:pPr marL="179705" indent="-179705" fontAlgn="base"/>
            <a:endParaRPr lang="en-US" sz="1600">
              <a:ea typeface="Calibri" panose="020F0502020204030204"/>
              <a:cs typeface="Calibri" panose="020F0502020204030204"/>
            </a:endParaRPr>
          </a:p>
          <a:p>
            <a:pPr marL="179705" indent="-179705" fontAlgn="base"/>
            <a:endParaRPr lang="en-GB" sz="1600">
              <a:ea typeface="Calibri" panose="020F0502020204030204"/>
              <a:cs typeface="Calibri" panose="020F0502020204030204"/>
            </a:endParaRPr>
          </a:p>
          <a:p>
            <a:pPr marL="179705" indent="-179705"/>
            <a:endParaRPr lang="en-LU" sz="1600">
              <a:ea typeface="Calibri" panose="020F0502020204030204"/>
              <a:cs typeface="Calibri" panose="020F0502020204030204"/>
            </a:endParaRPr>
          </a:p>
          <a:p>
            <a:pPr marL="179705" indent="-179705"/>
            <a:endParaRPr lang="en-LU" sz="16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AA4BA28-591F-4872-9809-750292A74FB3}"/>
              </a:ext>
            </a:extLst>
          </p:cNvPr>
          <p:cNvSpPr txBox="1">
            <a:spLocks/>
          </p:cNvSpPr>
          <p:nvPr/>
        </p:nvSpPr>
        <p:spPr>
          <a:xfrm>
            <a:off x="6087209" y="1647710"/>
            <a:ext cx="5740400" cy="3781629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 marL="180000" indent="-18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fr-BE" sz="1600"/>
              <a:t>Rules for lead buyer and tenderer group leader</a:t>
            </a:r>
          </a:p>
          <a:p>
            <a:pPr fontAlgn="base"/>
            <a:r>
              <a:rPr lang="fr-BE" sz="1600"/>
              <a:t>Improve controls for deadlines and dispatch dates</a:t>
            </a:r>
          </a:p>
          <a:p>
            <a:pPr fontAlgn="base"/>
            <a:r>
              <a:rPr lang="fr-BE" sz="1600"/>
              <a:t>Update context for some rules</a:t>
            </a:r>
          </a:p>
          <a:p>
            <a:pPr fontAlgn="base"/>
            <a:r>
              <a:rPr lang="fr-BE" sz="1600"/>
              <a:t>Change document-used codelist for ESPD Request</a:t>
            </a:r>
          </a:p>
          <a:p>
            <a:pPr fontAlgn="base"/>
            <a:r>
              <a:rPr lang="fr-BE" sz="1600"/>
              <a:t>Correct references to BT-142 for DAP and Contract Modification</a:t>
            </a:r>
          </a:p>
          <a:p>
            <a:pPr fontAlgn="base"/>
            <a:r>
              <a:rPr lang="fr-BE" sz="1600"/>
              <a:t>Add Natural Person Indicator to Contract  Modifications</a:t>
            </a:r>
          </a:p>
          <a:p>
            <a:pPr fontAlgn="base"/>
            <a:r>
              <a:rPr lang="fr-BE" sz="1600"/>
              <a:t>Adjust whitespace checks for leading and trailing spaces</a:t>
            </a:r>
          </a:p>
          <a:p>
            <a:pPr fontAlgn="base"/>
            <a:r>
              <a:rPr lang="fr-BE" sz="1600"/>
              <a:t>T01/T02: add CVD fields and procurement documents, enfoce BT-142 (Winner chosen)</a:t>
            </a:r>
          </a:p>
          <a:p>
            <a:pPr fontAlgn="base"/>
            <a:r>
              <a:rPr lang="fr-BE" sz="1600"/>
              <a:t>Remove old EU financial regulation</a:t>
            </a:r>
          </a:p>
          <a:p>
            <a:pPr fontAlgn="base"/>
            <a:r>
              <a:rPr lang="fr-BE" sz="1600"/>
              <a:t>Add Bosnia and Georgia as lawful-countries</a:t>
            </a:r>
          </a:p>
          <a:p>
            <a:pPr fontAlgn="base"/>
            <a:r>
              <a:rPr lang="fr-BE" sz="1600"/>
              <a:t>Maintenance of view-templates, notice type definitions, codelists, translations (including FR/BE MS feedback)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F8E4F1-FB0F-7650-D317-00B88B91408F}"/>
              </a:ext>
            </a:extLst>
          </p:cNvPr>
          <p:cNvSpPr txBox="1"/>
          <p:nvPr/>
        </p:nvSpPr>
        <p:spPr>
          <a:xfrm>
            <a:off x="846932" y="5870448"/>
            <a:ext cx="9814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fontAlgn="base">
              <a:buFont typeface="Arial" panose="020B0604020202020204" pitchFamily="34" charset="0"/>
              <a:buNone/>
            </a:pPr>
            <a:r>
              <a:rPr lang="en-US" sz="1800"/>
              <a:t>Release candidate not ready by late September</a:t>
            </a:r>
            <a:r>
              <a:rPr lang="en-US"/>
              <a:t>, now aiming for </a:t>
            </a:r>
            <a:r>
              <a:rPr lang="en-US" b="1"/>
              <a:t>late October</a:t>
            </a:r>
            <a:endParaRPr lang="en-US" sz="1800" b="1"/>
          </a:p>
        </p:txBody>
      </p:sp>
    </p:spTree>
    <p:extLst>
      <p:ext uri="{BB962C8B-B14F-4D97-AF65-F5344CB8AC3E}">
        <p14:creationId xmlns:p14="http://schemas.microsoft.com/office/powerpoint/2010/main" val="174466210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SDK 1.15 (new!) and SDK 2.0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0" y="1805354"/>
            <a:ext cx="11107613" cy="4455745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fr-BE" sz="2400">
                <a:effectLst/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Work still needed for 3rd eForms amendment and for SDK 2.0 so…</a:t>
            </a:r>
          </a:p>
          <a:p>
            <a:pPr marL="0" lvl="0" indent="0">
              <a:buNone/>
            </a:pPr>
            <a:endParaRPr lang="fr-BE" sz="2400">
              <a:effectLst/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BE" sz="240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New SDK 1.15 planned for </a:t>
            </a:r>
            <a:r>
              <a:rPr lang="fr-BE" sz="2400" b="1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spring 2026</a:t>
            </a:r>
          </a:p>
          <a:p>
            <a:pPr marL="0" lvl="0" indent="0">
              <a:buNone/>
            </a:pPr>
            <a:r>
              <a:rPr lang="fr-BE" sz="240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Tentative scope: changes that don’t require eForms amendment, for example:</a:t>
            </a:r>
          </a:p>
          <a:p>
            <a:pPr lvl="1"/>
            <a:r>
              <a:rPr lang="fr-BE" sz="240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Rules for direct awards per notice subtype (legal basis)</a:t>
            </a:r>
          </a:p>
          <a:p>
            <a:pPr lvl="1"/>
            <a:r>
              <a:rPr lang="fr-BE" sz="240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Reworked/improved/simpler approach for non-public (unpublished) fields</a:t>
            </a:r>
          </a:p>
          <a:p>
            <a:pPr lvl="1"/>
            <a:r>
              <a:rPr lang="fr-BE" sz="240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Other maintenance and incremental changes</a:t>
            </a:r>
          </a:p>
          <a:p>
            <a:pPr marL="180000" lvl="1" indent="0">
              <a:buNone/>
            </a:pPr>
            <a:endParaRPr lang="fr-BE" sz="2400"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r>
              <a:rPr lang="fr-BE" sz="240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SDK 2.0 RC planned for </a:t>
            </a:r>
            <a:r>
              <a:rPr lang="fr-BE" sz="2400" b="1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Q1 2026</a:t>
            </a:r>
          </a:p>
          <a:p>
            <a:pPr lvl="1"/>
            <a:r>
              <a:rPr lang="fr-BE" sz="240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Same scope: only EFX2 for rules and view-templates</a:t>
            </a:r>
          </a:p>
          <a:p>
            <a:pPr lvl="1"/>
            <a:r>
              <a:rPr lang="fr-BE" sz="240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Align business rules with SDK 1.15 (instead of 1.14 as previously announced)</a:t>
            </a:r>
          </a:p>
          <a:p>
            <a:pPr lvl="1"/>
            <a:r>
              <a:rPr lang="fr-BE" sz="2400"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Don’t use EFX? Then upgrade to 2.0 = upgrade to 1.15 (except for some dynamic rules)</a:t>
            </a:r>
          </a:p>
          <a:p>
            <a:pPr marL="0" lvl="0" indent="0">
              <a:buNone/>
            </a:pPr>
            <a:endParaRPr lang="fr-BE" sz="2400"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fr-BE" sz="2400"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fr-BE" sz="2400"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fr-BE" sz="2400">
              <a:effectLst/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fr-BE" sz="2400">
              <a:effectLst/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1800"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1600" b="0" i="0">
              <a:effectLst/>
              <a:latin typeface="Calibri" panose="020F0502020204030204" pitchFamily="34" charset="0"/>
            </a:endParaRPr>
          </a:p>
          <a:p>
            <a:pPr marL="180000" lvl="1" indent="0">
              <a:buNone/>
            </a:pPr>
            <a:endParaRPr lang="fr-BE" sz="2400"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65750" lvl="1" indent="-285750">
              <a:buFont typeface="Arial" panose="020B0604020202020204" pitchFamily="34" charset="0"/>
              <a:buChar char="•"/>
            </a:pPr>
            <a:endParaRPr lang="fr-BE" sz="2400">
              <a:effectLst/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65750" lvl="1" indent="-285750">
              <a:buFont typeface="Arial" panose="020B0604020202020204" pitchFamily="34" charset="0"/>
              <a:buChar char="•"/>
            </a:pPr>
            <a:endParaRPr lang="en-IE">
              <a:effectLst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fontAlgn="base"/>
            <a:endParaRPr lang="en-US" sz="2400"/>
          </a:p>
          <a:p>
            <a:pPr fontAlgn="base"/>
            <a:endParaRPr lang="en-US" sz="2400" i="0">
              <a:effectLst/>
            </a:endParaRPr>
          </a:p>
          <a:p>
            <a:pPr marL="0" indent="0" algn="l" rtl="0" fontAlgn="base">
              <a:buNone/>
            </a:pPr>
            <a:endParaRPr lang="en-US" sz="2400" i="0">
              <a:effectLst/>
            </a:endParaRPr>
          </a:p>
          <a:p>
            <a:pPr algn="l" rtl="0" fontAlgn="base"/>
            <a:endParaRPr lang="en-US" b="0" i="0">
              <a:effectLst/>
            </a:endParaRPr>
          </a:p>
          <a:p>
            <a:pPr algn="l" rtl="0" fontAlgn="base"/>
            <a:endParaRPr lang="en-US"/>
          </a:p>
          <a:p>
            <a:pPr marL="0" indent="0" algn="l" rtl="0" fontAlgn="base">
              <a:buNone/>
            </a:pPr>
            <a:endParaRPr lang="en-US" sz="1800" b="0" i="0">
              <a:effectLst/>
              <a:latin typeface="Calibri" panose="020F0502020204030204" pitchFamily="34" charset="0"/>
            </a:endParaRPr>
          </a:p>
          <a:p>
            <a:pPr algn="l" rtl="0" fontAlgn="base"/>
            <a:endParaRPr lang="en-US" b="0" i="0">
              <a:effectLst/>
            </a:endParaRP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FDAA56-098E-8855-F387-5EA91D5B3D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509760" y="0"/>
            <a:ext cx="2682240" cy="178955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71E3E0-08F3-478A-28B6-109313DB2EB4}"/>
              </a:ext>
            </a:extLst>
          </p:cNvPr>
          <p:cNvSpPr txBox="1"/>
          <p:nvPr/>
        </p:nvSpPr>
        <p:spPr>
          <a:xfrm rot="16200000">
            <a:off x="11060092" y="2535214"/>
            <a:ext cx="20043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800"/>
              <a:t>Image by </a:t>
            </a:r>
            <a:r>
              <a:rPr lang="en-IE" sz="800">
                <a:hlinkClick r:id="rId3"/>
              </a:rPr>
              <a:t>Sandra Kapella</a:t>
            </a:r>
            <a:r>
              <a:rPr lang="en-IE" sz="800"/>
              <a:t> from </a:t>
            </a:r>
            <a:r>
              <a:rPr lang="en-IE" sz="800">
                <a:hlinkClick r:id="rId4"/>
              </a:rPr>
              <a:t>Pixabay</a:t>
            </a:r>
            <a:endParaRPr lang="en-IE" sz="800"/>
          </a:p>
        </p:txBody>
      </p:sp>
    </p:spTree>
    <p:extLst>
      <p:ext uri="{BB962C8B-B14F-4D97-AF65-F5344CB8AC3E}">
        <p14:creationId xmlns:p14="http://schemas.microsoft.com/office/powerpoint/2010/main" val="249372215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10909298" cy="1325563"/>
          </a:xfrm>
        </p:spPr>
        <p:txBody>
          <a:bodyPr/>
          <a:lstStyle/>
          <a:p>
            <a:r>
              <a:rPr lang="fr-BE"/>
              <a:t>3rd eForms amendment – (same) candidates for midlife cleaning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2" y="1805355"/>
            <a:ext cx="5050948" cy="3781629"/>
          </a:xfrm>
        </p:spPr>
        <p:txBody>
          <a:bodyPr vert="horz" lIns="0" tIns="45720" rIns="91440" bIns="45720" rtlCol="0" anchor="t">
            <a:normAutofit lnSpcReduction="10000"/>
          </a:bodyPr>
          <a:lstStyle/>
          <a:p>
            <a:r>
              <a:rPr lang="en-US" sz="1600" b="0" i="0">
                <a:effectLst/>
              </a:rPr>
              <a:t>Move fields from lot to procedure - </a:t>
            </a:r>
            <a:r>
              <a:rPr lang="en-US" sz="1600" b="0" i="0">
                <a:effectLst/>
                <a:hlinkClick r:id="rId2"/>
              </a:rPr>
              <a:t>issue 122</a:t>
            </a:r>
            <a:endParaRPr lang="en-US" sz="1600"/>
          </a:p>
          <a:p>
            <a:r>
              <a:rPr lang="en-US" sz="1600"/>
              <a:t>Allow NUTS2 for place of performance - </a:t>
            </a:r>
            <a:r>
              <a:rPr lang="en-US" sz="1600">
                <a:hlinkClick r:id="rId3"/>
              </a:rPr>
              <a:t>issue 83</a:t>
            </a:r>
            <a:endParaRPr lang="en-US" sz="1600"/>
          </a:p>
          <a:p>
            <a:r>
              <a:rPr lang="en-US" sz="1600"/>
              <a:t>Include forms T01 and T02 (passenger transport regulation 1370/2007) - </a:t>
            </a:r>
            <a:r>
              <a:rPr lang="en-US" sz="1600" b="0" i="0">
                <a:effectLst/>
                <a:hlinkClick r:id="rId4"/>
              </a:rPr>
              <a:t>issue 126</a:t>
            </a:r>
            <a:endParaRPr lang="en-US" sz="1600"/>
          </a:p>
          <a:p>
            <a:r>
              <a:rPr lang="en-US" sz="1600" b="0" i="0" u="none" strike="noStrike" baseline="0">
                <a:solidFill>
                  <a:srgbClr val="4D4D4D"/>
                </a:solidFill>
              </a:rPr>
              <a:t>Use COFOG codelist for activity and merge BT-10 &amp; BT-610 - </a:t>
            </a:r>
            <a:r>
              <a:rPr lang="en-US" sz="1600">
                <a:hlinkClick r:id="rId5"/>
              </a:rPr>
              <a:t>issue 4</a:t>
            </a:r>
            <a:endParaRPr lang="en-US" sz="1600"/>
          </a:p>
          <a:p>
            <a:r>
              <a:rPr lang="en-US" sz="1600" b="0" i="0" u="none" strike="noStrike" baseline="0">
                <a:solidFill>
                  <a:srgbClr val="4D4D4D"/>
                </a:solidFill>
              </a:rPr>
              <a:t>Remove or review Group of lots </a:t>
            </a:r>
            <a:r>
              <a:rPr lang="en-US" sz="1600">
                <a:solidFill>
                  <a:srgbClr val="0462C1"/>
                </a:solidFill>
              </a:rPr>
              <a:t>- </a:t>
            </a:r>
            <a:r>
              <a:rPr lang="en-US" sz="1600" b="0" i="0">
                <a:effectLst/>
                <a:hlinkClick r:id="rId6"/>
              </a:rPr>
              <a:t>issue 133</a:t>
            </a:r>
            <a:endParaRPr lang="en-US" sz="1600"/>
          </a:p>
          <a:p>
            <a:r>
              <a:rPr lang="en-US" sz="1600" b="0" i="0" u="none" strike="noStrike" baseline="0">
                <a:solidFill>
                  <a:srgbClr val="4D4D4D"/>
                </a:solidFill>
              </a:rPr>
              <a:t>Unlimited contracts and framework contracts – </a:t>
            </a:r>
            <a:r>
              <a:rPr lang="en-US" sz="1600" b="0" i="0">
                <a:effectLst/>
                <a:hlinkClick r:id="rId7"/>
              </a:rPr>
              <a:t>issue 134</a:t>
            </a:r>
            <a:endParaRPr lang="en-US" sz="1600" b="0" i="0" u="none" strike="noStrike" baseline="0">
              <a:solidFill>
                <a:srgbClr val="0462C1"/>
              </a:solidFill>
            </a:endParaRPr>
          </a:p>
          <a:p>
            <a:r>
              <a:rPr lang="en-US" sz="1600" b="0" i="0" u="none" strike="noStrike" baseline="0">
                <a:solidFill>
                  <a:srgbClr val="4D4D4D"/>
                </a:solidFill>
              </a:rPr>
              <a:t>Clarify and review roles of organisations – </a:t>
            </a:r>
            <a:r>
              <a:rPr lang="en-US" sz="1600" b="0" i="0">
                <a:effectLst/>
                <a:hlinkClick r:id="rId8"/>
              </a:rPr>
              <a:t>issue 90</a:t>
            </a:r>
            <a:endParaRPr lang="en-US" sz="1600" b="0" i="0" u="none" strike="noStrike" baseline="0">
              <a:solidFill>
                <a:srgbClr val="0462C1"/>
              </a:solidFill>
            </a:endParaRPr>
          </a:p>
          <a:p>
            <a:r>
              <a:rPr lang="en-IE" sz="1600" b="0" i="0" u="none" strike="noStrike" baseline="0">
                <a:solidFill>
                  <a:srgbClr val="4D4D4D"/>
                </a:solidFill>
              </a:rPr>
              <a:t>Improve descriptions – </a:t>
            </a:r>
            <a:r>
              <a:rPr lang="en-US" sz="1600" b="0" i="0">
                <a:effectLst/>
                <a:hlinkClick r:id="rId9"/>
              </a:rPr>
              <a:t>issue 128</a:t>
            </a:r>
            <a:endParaRPr lang="en-US" sz="1600" b="0" i="0">
              <a:effectLst/>
            </a:endParaRPr>
          </a:p>
          <a:p>
            <a:r>
              <a:rPr lang="en-US" sz="1600">
                <a:solidFill>
                  <a:srgbClr val="4D4D4D"/>
                </a:solidFill>
              </a:rPr>
              <a:t>Revise EED fields – </a:t>
            </a:r>
            <a:r>
              <a:rPr lang="en-US" sz="1600">
                <a:solidFill>
                  <a:srgbClr val="4D4D4D"/>
                </a:solidFill>
                <a:hlinkClick r:id="rId10"/>
              </a:rPr>
              <a:t>issue 123</a:t>
            </a:r>
            <a:endParaRPr lang="en-US" sz="1600">
              <a:solidFill>
                <a:srgbClr val="4D4D4D"/>
              </a:solidFill>
            </a:endParaRPr>
          </a:p>
          <a:p>
            <a:r>
              <a:rPr lang="en-US" sz="1600">
                <a:solidFill>
                  <a:srgbClr val="4D4D4D"/>
                </a:solidFill>
              </a:rPr>
              <a:t>etc…</a:t>
            </a:r>
          </a:p>
          <a:p>
            <a:pPr marL="0" indent="0" fontAlgn="base">
              <a:buNone/>
            </a:pPr>
            <a:endParaRPr lang="en-US" sz="1600"/>
          </a:p>
          <a:p>
            <a:pPr marL="179705" indent="-179705" fontAlgn="base"/>
            <a:endParaRPr lang="en-US" sz="1600">
              <a:ea typeface="Calibri" panose="020F0502020204030204"/>
              <a:cs typeface="Calibri" panose="020F0502020204030204"/>
            </a:endParaRPr>
          </a:p>
          <a:p>
            <a:pPr marL="179705" indent="-179705" fontAlgn="base"/>
            <a:endParaRPr lang="en-GB" sz="1600">
              <a:ea typeface="Calibri" panose="020F0502020204030204"/>
              <a:cs typeface="Calibri" panose="020F0502020204030204"/>
            </a:endParaRPr>
          </a:p>
          <a:p>
            <a:pPr marL="179705" indent="-179705"/>
            <a:endParaRPr lang="en-LU" sz="1600">
              <a:ea typeface="Calibri" panose="020F0502020204030204"/>
              <a:cs typeface="Calibri" panose="020F0502020204030204"/>
            </a:endParaRPr>
          </a:p>
          <a:p>
            <a:pPr marL="179705" indent="-179705"/>
            <a:endParaRPr lang="en-LU" sz="16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09FA999-C11D-7DA8-E6D4-CD9C992A9887}"/>
              </a:ext>
            </a:extLst>
          </p:cNvPr>
          <p:cNvSpPr txBox="1">
            <a:spLocks/>
          </p:cNvSpPr>
          <p:nvPr/>
        </p:nvSpPr>
        <p:spPr>
          <a:xfrm>
            <a:off x="6096000" y="1805355"/>
            <a:ext cx="5443728" cy="3781629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 marL="180000" indent="-18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i="1"/>
              <a:t>Rework “unpublished” (non-public) fields -&gt; 1.15?</a:t>
            </a:r>
            <a:endParaRPr lang="en-US" sz="1600" i="1">
              <a:ea typeface="Calibri"/>
              <a:cs typeface="Calibri"/>
            </a:endParaRPr>
          </a:p>
          <a:p>
            <a:pPr marL="179705" indent="-179705" fontAlgn="base"/>
            <a:r>
              <a:rPr lang="en-US" sz="1600"/>
              <a:t>Revisit versioning of notices</a:t>
            </a:r>
          </a:p>
          <a:p>
            <a:pPr marL="179705" indent="-179705" fontAlgn="base"/>
            <a:r>
              <a:rPr lang="en-US" sz="1600" i="1">
                <a:ea typeface="Calibri"/>
                <a:cs typeface="Calibri"/>
              </a:rPr>
              <a:t>Clarify and control direct awards -&gt; 1.15?</a:t>
            </a:r>
          </a:p>
          <a:p>
            <a:pPr marL="179705" indent="-179705" fontAlgn="base"/>
            <a:r>
              <a:rPr lang="en-US" sz="1600">
                <a:ea typeface="Calibri"/>
                <a:cs typeface="Calibri"/>
              </a:rPr>
              <a:t>Remove touchpoints (TPO) and parts (PAR)</a:t>
            </a:r>
          </a:p>
          <a:p>
            <a:pPr marL="179705" indent="-179705" fontAlgn="base"/>
            <a:r>
              <a:rPr lang="en-US" sz="1600"/>
              <a:t>Clarify and improve framework agreements (FA) and dynamic purchasing systems (DPS)</a:t>
            </a:r>
            <a:endParaRPr lang="en-US" sz="1600">
              <a:ea typeface="Calibri"/>
              <a:cs typeface="Calibri"/>
            </a:endParaRPr>
          </a:p>
          <a:p>
            <a:pPr fontAlgn="base"/>
            <a:r>
              <a:rPr lang="en-US" sz="1600"/>
              <a:t>Better registration numbers for organisations</a:t>
            </a:r>
            <a:endParaRPr lang="en-US" sz="1600" strike="sngStrike"/>
          </a:p>
          <a:p>
            <a:pPr marL="179705" indent="-179705" fontAlgn="base"/>
            <a:r>
              <a:rPr lang="en-US" sz="1600"/>
              <a:t>Move BT-634 (Relaunch Procurement) to LotResult and remove from procedure level</a:t>
            </a:r>
          </a:p>
          <a:p>
            <a:pPr marL="179705" indent="-179705" fontAlgn="base"/>
            <a:r>
              <a:rPr lang="en-US" sz="1600"/>
              <a:t>Remove pointless BTs and put OPP/OPT fields in eForms annex</a:t>
            </a:r>
          </a:p>
          <a:p>
            <a:pPr marL="179705" indent="-179705" fontAlgn="base"/>
            <a:r>
              <a:rPr lang="en-US" sz="1600">
                <a:ea typeface="Calibri"/>
                <a:cs typeface="Calibri"/>
              </a:rPr>
              <a:t>Implement amendment to defence directive 2009/81, e.g. add DPS (depends on </a:t>
            </a:r>
            <a:r>
              <a:rPr lang="en-US" sz="1600">
                <a:ea typeface="Calibri"/>
                <a:cs typeface="Calibri"/>
                <a:hlinkClick r:id="rId11"/>
              </a:rPr>
              <a:t>Defence Readiness omnibus</a:t>
            </a:r>
            <a:r>
              <a:rPr lang="en-US" sz="1600">
                <a:ea typeface="Calibri"/>
                <a:cs typeface="Calibri"/>
              </a:rPr>
              <a:t>)</a:t>
            </a:r>
          </a:p>
          <a:p>
            <a:pPr marL="0" indent="0" fontAlgn="base">
              <a:buFont typeface="Arial" panose="020B0604020202020204" pitchFamily="34" charset="0"/>
              <a:buNone/>
            </a:pPr>
            <a:endParaRPr lang="en-US" sz="1600"/>
          </a:p>
          <a:p>
            <a:pPr marL="179705" indent="-179705" fontAlgn="base"/>
            <a:endParaRPr lang="en-US" sz="1600">
              <a:ea typeface="Calibri" panose="020F0502020204030204"/>
              <a:cs typeface="Calibri" panose="020F0502020204030204"/>
            </a:endParaRPr>
          </a:p>
          <a:p>
            <a:pPr marL="179705" indent="-179705" fontAlgn="base"/>
            <a:endParaRPr lang="en-GB" sz="1600">
              <a:ea typeface="Calibri" panose="020F0502020204030204"/>
              <a:cs typeface="Calibri" panose="020F0502020204030204"/>
            </a:endParaRPr>
          </a:p>
          <a:p>
            <a:pPr marL="179705" indent="-179705"/>
            <a:endParaRPr lang="en-LU" sz="1600">
              <a:ea typeface="Calibri" panose="020F0502020204030204"/>
              <a:cs typeface="Calibri" panose="020F0502020204030204"/>
            </a:endParaRPr>
          </a:p>
          <a:p>
            <a:pPr marL="179705" indent="-179705"/>
            <a:endParaRPr lang="en-LU" sz="16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41197A-6DAB-471E-E7A9-08EB47C426A1}"/>
              </a:ext>
            </a:extLst>
          </p:cNvPr>
          <p:cNvSpPr txBox="1"/>
          <p:nvPr/>
        </p:nvSpPr>
        <p:spPr>
          <a:xfrm>
            <a:off x="846932" y="5870448"/>
            <a:ext cx="11095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fontAlgn="base">
              <a:buFont typeface="Arial" panose="020B0604020202020204" pitchFamily="34" charset="0"/>
              <a:buNone/>
            </a:pPr>
            <a:r>
              <a:rPr lang="en-US" sz="1800"/>
              <a:t>The target has moved again: amendment adoption possibly in </a:t>
            </a:r>
            <a:r>
              <a:rPr lang="en-US" b="1"/>
              <a:t>second half of </a:t>
            </a:r>
            <a:r>
              <a:rPr lang="en-US" sz="1800" b="1"/>
              <a:t>2026 </a:t>
            </a:r>
            <a:r>
              <a:rPr lang="en-US" sz="1800"/>
              <a:t>-&gt; implementation in SDK 2.1</a:t>
            </a:r>
          </a:p>
        </p:txBody>
      </p:sp>
    </p:spTree>
    <p:extLst>
      <p:ext uri="{BB962C8B-B14F-4D97-AF65-F5344CB8AC3E}">
        <p14:creationId xmlns:p14="http://schemas.microsoft.com/office/powerpoint/2010/main" val="406458068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993" y="37013"/>
            <a:ext cx="10498014" cy="1325563"/>
          </a:xfrm>
        </p:spPr>
        <p:txBody>
          <a:bodyPr/>
          <a:lstStyle/>
          <a:p>
            <a:r>
              <a:rPr lang="en-US"/>
              <a:t>What’s up next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7" y="1805355"/>
            <a:ext cx="11275339" cy="4220796"/>
          </a:xfrm>
        </p:spPr>
        <p:txBody>
          <a:bodyPr>
            <a:normAutofit/>
          </a:bodyPr>
          <a:lstStyle/>
          <a:p>
            <a:pPr fontAlgn="base"/>
            <a:r>
              <a:rPr lang="fr-BE" sz="2400"/>
              <a:t>TED-together on </a:t>
            </a:r>
            <a:r>
              <a:rPr lang="fr-BE" sz="2400" b="1"/>
              <a:t>27-28</a:t>
            </a:r>
            <a:r>
              <a:rPr lang="fr-BE" sz="2400"/>
              <a:t> November in Luxembourg (and online)</a:t>
            </a:r>
          </a:p>
          <a:p>
            <a:pPr lvl="1" fontAlgn="base"/>
            <a:r>
              <a:rPr lang="fr-BE"/>
              <a:t>Registration open: </a:t>
            </a:r>
            <a:r>
              <a:rPr lang="fr-BE">
                <a:hlinkClick r:id="rId2"/>
              </a:rPr>
              <a:t>https://op.europa.eu/en/web/ted-together</a:t>
            </a:r>
            <a:endParaRPr lang="fr-BE"/>
          </a:p>
          <a:p>
            <a:pPr lvl="1" fontAlgn="base"/>
            <a:r>
              <a:rPr lang="fr-BE"/>
              <a:t>Volunteers to present eSender experience?</a:t>
            </a:r>
          </a:p>
          <a:p>
            <a:pPr marL="180000" lvl="1" indent="0" fontAlgn="base">
              <a:buNone/>
            </a:pPr>
            <a:endParaRPr lang="fr-BE"/>
          </a:p>
          <a:p>
            <a:pPr fontAlgn="base"/>
            <a:r>
              <a:rPr lang="fr-BE" sz="2400"/>
              <a:t>Revision of the EU procurement directives</a:t>
            </a:r>
          </a:p>
          <a:p>
            <a:pPr lvl="1" fontAlgn="base"/>
            <a:r>
              <a:rPr lang="fr-BE"/>
              <a:t>European Commission working on evaluation report for Q3 2025</a:t>
            </a:r>
          </a:p>
          <a:p>
            <a:pPr lvl="1" fontAlgn="base"/>
            <a:r>
              <a:rPr lang="fr-BE"/>
              <a:t>Impact assessment and legislative proposal in 2026</a:t>
            </a:r>
          </a:p>
          <a:p>
            <a:pPr lvl="1" fontAlgn="base"/>
            <a:endParaRPr lang="fr-BE"/>
          </a:p>
          <a:p>
            <a:pPr fontAlgn="base"/>
            <a:r>
              <a:rPr lang="fr-BE" sz="2400"/>
              <a:t>Connect to PPDS and benchmark your data (quality)</a:t>
            </a:r>
          </a:p>
          <a:p>
            <a:pPr lvl="1" fontAlgn="base"/>
            <a:r>
              <a:rPr lang="fr-BE"/>
              <a:t>Example: </a:t>
            </a:r>
            <a:r>
              <a:rPr lang="fr-BE">
                <a:hlinkClick r:id="rId3"/>
              </a:rPr>
              <a:t>https://api.public-procurement-data-space.europa.eu/superset/dashboard/strategicprocurement/</a:t>
            </a:r>
            <a:r>
              <a:rPr lang="fr-BE"/>
              <a:t> </a:t>
            </a:r>
          </a:p>
          <a:p>
            <a:pPr lvl="1" fontAlgn="base"/>
            <a:endParaRPr lang="fr-BE"/>
          </a:p>
          <a:p>
            <a:pPr marL="0" indent="0" fontAlgn="base">
              <a:buNone/>
            </a:pPr>
            <a:endParaRPr lang="fr-BE" sz="2400"/>
          </a:p>
          <a:p>
            <a:pPr fontAlgn="base"/>
            <a:endParaRPr lang="fr-BE" sz="2400"/>
          </a:p>
          <a:p>
            <a:pPr marL="0" indent="0" fontAlgn="base">
              <a:buNone/>
            </a:pPr>
            <a:endParaRPr lang="fr-BE" sz="2400"/>
          </a:p>
          <a:p>
            <a:pPr fontAlgn="base"/>
            <a:endParaRPr lang="fr-BE"/>
          </a:p>
          <a:p>
            <a:pPr fontAlgn="base"/>
            <a:endParaRPr lang="en-GB"/>
          </a:p>
          <a:p>
            <a:pPr marL="180000" lvl="1" indent="0" fontAlgn="base">
              <a:buNone/>
            </a:pP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228652-95E0-BCBB-BEF0-75D156A150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3104" y="2728076"/>
            <a:ext cx="3358896" cy="342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732738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EEA7D1-81A7-AC49-9E45-B6E9D3B3AB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230" y="169693"/>
            <a:ext cx="9144000" cy="1003112"/>
          </a:xfrm>
        </p:spPr>
        <p:txBody>
          <a:bodyPr/>
          <a:lstStyle/>
          <a:p>
            <a:r>
              <a:rPr lang="en-LU" dirty="0"/>
              <a:t>THANK YOU</a:t>
            </a:r>
            <a:r>
              <a:rPr lang="en-IE" dirty="0"/>
              <a:t> FOR YOUR ATTENTION</a:t>
            </a:r>
            <a:endParaRPr lang="en-LU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EB51BBF-29F1-CE47-81B0-088E4E273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7230" y="1321948"/>
            <a:ext cx="9144000" cy="3723826"/>
          </a:xfrm>
        </p:spPr>
        <p:txBody>
          <a:bodyPr>
            <a:normAutofit/>
          </a:bodyPr>
          <a:lstStyle/>
          <a:p>
            <a:pPr algn="l" rtl="0" fontAlgn="base"/>
            <a:r>
              <a:rPr lang="en-IE" b="1" i="0" u="none" strike="noStrike" dirty="0">
                <a:solidFill>
                  <a:srgbClr val="000000"/>
                </a:solidFill>
                <a:effectLst/>
              </a:rPr>
              <a:t>Links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 dirty="0">
                <a:solidFill>
                  <a:srgbClr val="000000"/>
                </a:solidFill>
                <a:effectLst/>
              </a:rPr>
              <a:t>​</a:t>
            </a:r>
            <a:r>
              <a:rPr lang="en-IE" b="0" i="0" u="sng" strike="noStrike" dirty="0">
                <a:solidFill>
                  <a:srgbClr val="6699CC"/>
                </a:solidFill>
                <a:effectLst/>
                <a:hlinkClick r:id="rId2"/>
              </a:rPr>
              <a:t>https://docs.ted.europa.eu</a:t>
            </a:r>
            <a:r>
              <a:rPr lang="en-IE" b="0" i="0" dirty="0">
                <a:solidFill>
                  <a:srgbClr val="000000"/>
                </a:solidFill>
                <a:effectLst/>
              </a:rPr>
              <a:t>​ - </a:t>
            </a:r>
            <a:r>
              <a:rPr lang="en-IE" b="0" i="0" u="none" strike="noStrike" dirty="0">
                <a:solidFill>
                  <a:srgbClr val="000000"/>
                </a:solidFill>
                <a:effectLst/>
              </a:rPr>
              <a:t>Developer guide, APIs, Preview, FAQ, every SDK version…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 dirty="0">
                <a:solidFill>
                  <a:srgbClr val="000000"/>
                </a:solidFill>
                <a:effectLst/>
              </a:rPr>
              <a:t>​</a:t>
            </a:r>
            <a:r>
              <a:rPr lang="en-US" b="0" i="0" u="sng" strike="noStrike" dirty="0">
                <a:solidFill>
                  <a:srgbClr val="6699CC"/>
                </a:solidFill>
                <a:effectLst/>
                <a:hlinkClick r:id="rId3"/>
              </a:rPr>
              <a:t>https://github.com/OP-TED/</a:t>
            </a:r>
            <a:r>
              <a:rPr lang="en-IE" b="0" i="0" dirty="0">
                <a:solidFill>
                  <a:srgbClr val="000000"/>
                </a:solidFill>
                <a:effectLst/>
              </a:rPr>
              <a:t>​ - </a:t>
            </a:r>
            <a:r>
              <a:rPr lang="en-IE" b="0" i="0" u="none" strike="noStrike" dirty="0">
                <a:solidFill>
                  <a:srgbClr val="000000"/>
                </a:solidFill>
                <a:effectLst/>
              </a:rPr>
              <a:t>Components and code for developers, SDK, discussions…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 dirty="0">
                <a:solidFill>
                  <a:srgbClr val="000000"/>
                </a:solidFill>
                <a:effectLst/>
                <a:hlinkClick r:id="rId4"/>
              </a:rPr>
              <a:t>​https://op.europa.eu/en/web/ted-eforms </a:t>
            </a:r>
            <a:r>
              <a:rPr lang="en-IE" b="0" dirty="0">
                <a:solidFill>
                  <a:srgbClr val="000000"/>
                </a:solidFill>
              </a:rPr>
              <a:t>-</a:t>
            </a:r>
            <a:r>
              <a:rPr lang="en-IE" b="0" i="0" dirty="0">
                <a:solidFill>
                  <a:srgbClr val="000000"/>
                </a:solidFill>
                <a:effectLst/>
              </a:rPr>
              <a:t> OP </a:t>
            </a:r>
            <a:r>
              <a:rPr lang="en-IE" b="0" i="0" dirty="0" err="1">
                <a:solidFill>
                  <a:srgbClr val="000000"/>
                </a:solidFill>
                <a:effectLst/>
              </a:rPr>
              <a:t>eSender</a:t>
            </a:r>
            <a:r>
              <a:rPr lang="en-IE" b="0" i="0" dirty="0">
                <a:solidFill>
                  <a:srgbClr val="000000"/>
                </a:solidFill>
                <a:effectLst/>
              </a:rPr>
              <a:t> workshops</a:t>
            </a:r>
          </a:p>
          <a:p>
            <a:pPr algn="l" rtl="0" fontAlgn="base"/>
            <a:endParaRPr lang="en-IE" b="0" i="0" dirty="0">
              <a:solidFill>
                <a:srgbClr val="000000"/>
              </a:solidFill>
              <a:effectLst/>
            </a:endParaRPr>
          </a:p>
          <a:p>
            <a:pPr algn="l" rtl="0" fontAlgn="base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Any questions?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Business TED helpdesk: </a:t>
            </a:r>
            <a:r>
              <a:rPr lang="en-IE" b="0" dirty="0">
                <a:hlinkClick r:id="rId5" tooltip="https://ted.europa.eu/en/contact"/>
              </a:rPr>
              <a:t>https://ted.europa.eu/en/contact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algn="l" rtl="0" fontAlgn="base"/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Technical: </a:t>
            </a:r>
            <a:r>
              <a:rPr lang="en-US" b="0" i="0" u="sng" strike="noStrike" dirty="0">
                <a:solidFill>
                  <a:srgbClr val="6699CC"/>
                </a:solidFill>
                <a:effectLst/>
                <a:hlinkClick r:id="rId6"/>
              </a:rPr>
              <a:t>https://github.com/OP-TED/eForms-SDK/discussions/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932DE5-E98D-92DE-4A8F-E06B148E03AB}"/>
              </a:ext>
            </a:extLst>
          </p:cNvPr>
          <p:cNvSpPr txBox="1"/>
          <p:nvPr/>
        </p:nvSpPr>
        <p:spPr>
          <a:xfrm>
            <a:off x="1120126" y="5457201"/>
            <a:ext cx="745743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/>
            <a:r>
              <a:rPr lang="en-US" sz="1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© European Union 2025</a:t>
            </a:r>
            <a:r>
              <a:rPr lang="en-IE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IE" sz="1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Unless otherwise noted the reuse of this presentation is </a:t>
            </a:r>
            <a:r>
              <a:rPr lang="en-US" sz="1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authorised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under the </a:t>
            </a:r>
            <a:r>
              <a:rPr lang="en-US" sz="1400" b="0" i="0" u="sng" strike="noStrike" dirty="0">
                <a:solidFill>
                  <a:srgbClr val="6699CC"/>
                </a:solidFill>
                <a:effectLst/>
                <a:latin typeface="Calibri" panose="020F0502020204030204" pitchFamily="34" charset="0"/>
                <a:hlinkClick r:id="rId7"/>
              </a:rPr>
              <a:t>CC BY 4.0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license. For any use or reproduction of elements that are not owned by the EU, permission may need to be sought directly from the respective right holders</a:t>
            </a:r>
            <a:endParaRPr lang="en-IE" sz="1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IE" dirty="0"/>
          </a:p>
        </p:txBody>
      </p:sp>
      <p:pic>
        <p:nvPicPr>
          <p:cNvPr id="1026" name="Picture 2" descr="A grey and black sign with a person in a circle&#10;&#10;Description automatically generated">
            <a:extLst>
              <a:ext uri="{FF2B5EF4-FFF2-40B4-BE49-F238E27FC236}">
                <a16:creationId xmlns:a16="http://schemas.microsoft.com/office/drawing/2014/main" id="{B830B010-63D7-DAA8-6C4D-D6227CF0D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230" y="4811137"/>
            <a:ext cx="1600200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77159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P 1">
      <a:dk1>
        <a:srgbClr val="000000"/>
      </a:dk1>
      <a:lt1>
        <a:srgbClr val="FFFFFF"/>
      </a:lt1>
      <a:dk2>
        <a:srgbClr val="44546A"/>
      </a:dk2>
      <a:lt2>
        <a:srgbClr val="DFE9F2"/>
      </a:lt2>
      <a:accent1>
        <a:srgbClr val="BDDEFD"/>
      </a:accent1>
      <a:accent2>
        <a:srgbClr val="6699CC"/>
      </a:accent2>
      <a:accent3>
        <a:srgbClr val="0099CC"/>
      </a:accent3>
      <a:accent4>
        <a:srgbClr val="FF9933"/>
      </a:accent4>
      <a:accent5>
        <a:srgbClr val="ED5087"/>
      </a:accent5>
      <a:accent6>
        <a:srgbClr val="339900"/>
      </a:accent6>
      <a:hlink>
        <a:srgbClr val="6699CC"/>
      </a:hlink>
      <a:folHlink>
        <a:srgbClr val="99228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 white background 2  -  Read-Only" id="{3256414E-8899-4D91-88B9-3858EDC5D164}" vid="{DA25D172-1672-4428-A6C4-D10A4A605E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6791DDFFC024DAA4136D92359EB10" ma:contentTypeVersion="18" ma:contentTypeDescription="Create a new document." ma:contentTypeScope="" ma:versionID="956d5f8765234da2ab89c569c8939b0c">
  <xsd:schema xmlns:xsd="http://www.w3.org/2001/XMLSchema" xmlns:xs="http://www.w3.org/2001/XMLSchema" xmlns:p="http://schemas.microsoft.com/office/2006/metadata/properties" xmlns:ns2="cce4269c-1bca-4c47-bcbd-0ca0cb14aa6e" xmlns:ns3="96a7f24e-e0df-4592-b6e0-4a62e251a0e5" targetNamespace="http://schemas.microsoft.com/office/2006/metadata/properties" ma:root="true" ma:fieldsID="3f62a9e9da6a7933472fab0d9a68c125" ns2:_="" ns3:_="">
    <xsd:import namespace="cce4269c-1bca-4c47-bcbd-0ca0cb14aa6e"/>
    <xsd:import namespace="96a7f24e-e0df-4592-b6e0-4a62e251a0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e4269c-1bca-4c47-bcbd-0ca0cb14a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7f24e-e0df-4592-b6e0-4a62e251a0e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752f0e4-ce4d-4dd6-bee9-8d6d8b668caa}" ma:internalName="TaxCatchAll" ma:showField="CatchAllData" ma:web="96a7f24e-e0df-4592-b6e0-4a62e251a0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6a7f24e-e0df-4592-b6e0-4a62e251a0e5" xsi:nil="true"/>
    <lcf76f155ced4ddcb4097134ff3c332f xmlns="cce4269c-1bca-4c47-bcbd-0ca0cb14aa6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865F3BD-7ADA-47AC-A1C3-FC11966418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3E1D0D-2600-4CE9-A6A3-8CA33AAD4962}">
  <ds:schemaRefs>
    <ds:schemaRef ds:uri="96a7f24e-e0df-4592-b6e0-4a62e251a0e5"/>
    <ds:schemaRef ds:uri="cce4269c-1bca-4c47-bcbd-0ca0cb14aa6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5365862-B5DF-4681-8948-855656D70EA0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www.w3.org/XML/1998/namespace"/>
    <ds:schemaRef ds:uri="http://schemas.openxmlformats.org/package/2006/metadata/core-properties"/>
    <ds:schemaRef ds:uri="96a7f24e-e0df-4592-b6e0-4a62e251a0e5"/>
    <ds:schemaRef ds:uri="cce4269c-1bca-4c47-bcbd-0ca0cb14aa6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 white background</Template>
  <TotalTime>138</TotalTime>
  <Words>1011</Words>
  <Application>Microsoft Office PowerPoint</Application>
  <PresentationFormat>Widescreen</PresentationFormat>
  <Paragraphs>159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MS Mincho</vt:lpstr>
      <vt:lpstr>Arial</vt:lpstr>
      <vt:lpstr>Calibri</vt:lpstr>
      <vt:lpstr>Roboto</vt:lpstr>
      <vt:lpstr>Segoe UI</vt:lpstr>
      <vt:lpstr>System Font Regular</vt:lpstr>
      <vt:lpstr>Wingdings</vt:lpstr>
      <vt:lpstr>Office Theme</vt:lpstr>
      <vt:lpstr>eFORMS business issues</vt:lpstr>
      <vt:lpstr>eForms business issues – season of mist and mellow fruitfulness</vt:lpstr>
      <vt:lpstr>SDK versions and upgrades</vt:lpstr>
      <vt:lpstr>SDK 1.14 scope – maintenance release, no schema changes</vt:lpstr>
      <vt:lpstr>SDK 1.15 (new!) and SDK 2.0</vt:lpstr>
      <vt:lpstr>3rd eForms amendment – (same) candidates for midlife cleaning</vt:lpstr>
      <vt:lpstr>What’s up next</vt:lpstr>
      <vt:lpstr>THANK YOU FOR YOUR ATTENTION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for General OP Powerpoint presentation</dc:title>
  <dc:creator>FERRAND Karl (OP)</dc:creator>
  <cp:keywords/>
  <cp:lastModifiedBy>FERRAND Karl (OP)</cp:lastModifiedBy>
  <cp:revision>1</cp:revision>
  <dcterms:created xsi:type="dcterms:W3CDTF">2023-05-22T20:51:51Z</dcterms:created>
  <dcterms:modified xsi:type="dcterms:W3CDTF">2025-09-25T06:38:25Z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0x0101008BA6791DDFFC024DAA4136D92359EB10</vt:lpwstr>
  </property>
  <property fmtid="{D5CDD505-2E9C-101B-9397-08002B2CF9AE}" pid="3" name="Unit">
    <vt:lpwstr>13;#OP.B.2 - Multimedia and Publications|b60b1445-b671-47b6-b729-f0134ff23533</vt:lpwstr>
  </property>
  <property fmtid="{D5CDD505-2E9C-101B-9397-08002B2CF9AE}" pid="4" name="MSIP_Label_6bd9ddd1-4d20-43f6-abfa-fc3c07406f94_Name">
    <vt:lpwstr>Commission Use</vt:lpwstr>
  </property>
  <property fmtid="{D5CDD505-2E9C-101B-9397-08002B2CF9AE}" pid="5" name="URL">
    <vt:lpwstr/>
  </property>
  <property fmtid="{D5CDD505-2E9C-101B-9397-08002B2CF9AE}" pid="6" name="MSIP_Label_6bd9ddd1-4d20-43f6-abfa-fc3c07406f94_SetDate">
    <vt:lpwstr>2022-04-28T08:42:27Z</vt:lpwstr>
  </property>
  <property fmtid="{D5CDD505-2E9C-101B-9397-08002B2CF9AE}" pid="7" name="MSIP_Label_6bd9ddd1-4d20-43f6-abfa-fc3c07406f94_ActionId">
    <vt:lpwstr>c8e21a04-4ea1-47be-a3a1-8a28161194c0</vt:lpwstr>
  </property>
  <property fmtid="{D5CDD505-2E9C-101B-9397-08002B2CF9AE}" pid="8" name="MSIP_Label_6bd9ddd1-4d20-43f6-abfa-fc3c07406f94_ContentBits">
    <vt:lpwstr>0</vt:lpwstr>
  </property>
  <property fmtid="{D5CDD505-2E9C-101B-9397-08002B2CF9AE}" pid="9" name="MSIP_Label_6bd9ddd1-4d20-43f6-abfa-fc3c07406f94_SiteId">
    <vt:lpwstr>b24c8b06-522c-46fe-9080-70926f8dddb1</vt:lpwstr>
  </property>
  <property fmtid="{D5CDD505-2E9C-101B-9397-08002B2CF9AE}" pid="10" name="MSIP_Label_6bd9ddd1-4d20-43f6-abfa-fc3c07406f94_Method">
    <vt:lpwstr>Standard</vt:lpwstr>
  </property>
  <property fmtid="{D5CDD505-2E9C-101B-9397-08002B2CF9AE}" pid="11" name="MSIP_Label_6bd9ddd1-4d20-43f6-abfa-fc3c07406f94_Enabled">
    <vt:lpwstr>true</vt:lpwstr>
  </property>
  <property fmtid="{D5CDD505-2E9C-101B-9397-08002B2CF9AE}" pid="12" name="MediaServiceImageTags">
    <vt:lpwstr/>
  </property>
</Properties>
</file>